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599988" cy="5619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>
        <p:scale>
          <a:sx n="95" d="100"/>
          <a:sy n="95" d="100"/>
        </p:scale>
        <p:origin x="100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919714"/>
            <a:ext cx="9449991" cy="1956506"/>
          </a:xfrm>
        </p:spPr>
        <p:txBody>
          <a:bodyPr anchor="b"/>
          <a:lstStyle>
            <a:lvl1pPr algn="ctr">
              <a:defRPr sz="49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951670"/>
            <a:ext cx="9449991" cy="1356805"/>
          </a:xfrm>
        </p:spPr>
        <p:txBody>
          <a:bodyPr/>
          <a:lstStyle>
            <a:lvl1pPr marL="0" indent="0" algn="ctr">
              <a:buNone/>
              <a:defRPr sz="1967"/>
            </a:lvl1pPr>
            <a:lvl2pPr marL="374630" indent="0" algn="ctr">
              <a:buNone/>
              <a:defRPr sz="1639"/>
            </a:lvl2pPr>
            <a:lvl3pPr marL="749259" indent="0" algn="ctr">
              <a:buNone/>
              <a:defRPr sz="1475"/>
            </a:lvl3pPr>
            <a:lvl4pPr marL="1123889" indent="0" algn="ctr">
              <a:buNone/>
              <a:defRPr sz="1311"/>
            </a:lvl4pPr>
            <a:lvl5pPr marL="1498519" indent="0" algn="ctr">
              <a:buNone/>
              <a:defRPr sz="1311"/>
            </a:lvl5pPr>
            <a:lvl6pPr marL="1873148" indent="0" algn="ctr">
              <a:buNone/>
              <a:defRPr sz="1311"/>
            </a:lvl6pPr>
            <a:lvl7pPr marL="2247778" indent="0" algn="ctr">
              <a:buNone/>
              <a:defRPr sz="1311"/>
            </a:lvl7pPr>
            <a:lvl8pPr marL="2622408" indent="0" algn="ctr">
              <a:buNone/>
              <a:defRPr sz="1311"/>
            </a:lvl8pPr>
            <a:lvl9pPr marL="2997037" indent="0" algn="ctr">
              <a:buNone/>
              <a:defRPr sz="131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812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3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99200"/>
            <a:ext cx="2716872" cy="476247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99200"/>
            <a:ext cx="7993117" cy="476247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029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138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401036"/>
            <a:ext cx="10867490" cy="2337659"/>
          </a:xfrm>
        </p:spPr>
        <p:txBody>
          <a:bodyPr anchor="b"/>
          <a:lstStyle>
            <a:lvl1pPr>
              <a:defRPr sz="49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760810"/>
            <a:ext cx="10867490" cy="1229320"/>
          </a:xfrm>
        </p:spPr>
        <p:txBody>
          <a:bodyPr/>
          <a:lstStyle>
            <a:lvl1pPr marL="0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1pPr>
            <a:lvl2pPr marL="374630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2pPr>
            <a:lvl3pPr marL="749259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123889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4pPr>
            <a:lvl5pPr marL="1498519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5pPr>
            <a:lvl6pPr marL="1873148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6pPr>
            <a:lvl7pPr marL="2247778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7pPr>
            <a:lvl8pPr marL="2622408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8pPr>
            <a:lvl9pPr marL="2997037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39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95998"/>
            <a:ext cx="5354995" cy="3565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95998"/>
            <a:ext cx="5354995" cy="3565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99200"/>
            <a:ext cx="10867490" cy="10862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77620"/>
            <a:ext cx="5330385" cy="675150"/>
          </a:xfrm>
        </p:spPr>
        <p:txBody>
          <a:bodyPr anchor="b"/>
          <a:lstStyle>
            <a:lvl1pPr marL="0" indent="0">
              <a:buNone/>
              <a:defRPr sz="1967" b="1"/>
            </a:lvl1pPr>
            <a:lvl2pPr marL="374630" indent="0">
              <a:buNone/>
              <a:defRPr sz="1639" b="1"/>
            </a:lvl2pPr>
            <a:lvl3pPr marL="749259" indent="0">
              <a:buNone/>
              <a:defRPr sz="1475" b="1"/>
            </a:lvl3pPr>
            <a:lvl4pPr marL="1123889" indent="0">
              <a:buNone/>
              <a:defRPr sz="1311" b="1"/>
            </a:lvl4pPr>
            <a:lvl5pPr marL="1498519" indent="0">
              <a:buNone/>
              <a:defRPr sz="1311" b="1"/>
            </a:lvl5pPr>
            <a:lvl6pPr marL="1873148" indent="0">
              <a:buNone/>
              <a:defRPr sz="1311" b="1"/>
            </a:lvl6pPr>
            <a:lvl7pPr marL="2247778" indent="0">
              <a:buNone/>
              <a:defRPr sz="1311" b="1"/>
            </a:lvl7pPr>
            <a:lvl8pPr marL="2622408" indent="0">
              <a:buNone/>
              <a:defRPr sz="1311" b="1"/>
            </a:lvl8pPr>
            <a:lvl9pPr marL="2997037" indent="0">
              <a:buNone/>
              <a:defRPr sz="131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052770"/>
            <a:ext cx="5330385" cy="30193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77620"/>
            <a:ext cx="5356636" cy="675150"/>
          </a:xfrm>
        </p:spPr>
        <p:txBody>
          <a:bodyPr anchor="b"/>
          <a:lstStyle>
            <a:lvl1pPr marL="0" indent="0">
              <a:buNone/>
              <a:defRPr sz="1967" b="1"/>
            </a:lvl1pPr>
            <a:lvl2pPr marL="374630" indent="0">
              <a:buNone/>
              <a:defRPr sz="1639" b="1"/>
            </a:lvl2pPr>
            <a:lvl3pPr marL="749259" indent="0">
              <a:buNone/>
              <a:defRPr sz="1475" b="1"/>
            </a:lvl3pPr>
            <a:lvl4pPr marL="1123889" indent="0">
              <a:buNone/>
              <a:defRPr sz="1311" b="1"/>
            </a:lvl4pPr>
            <a:lvl5pPr marL="1498519" indent="0">
              <a:buNone/>
              <a:defRPr sz="1311" b="1"/>
            </a:lvl5pPr>
            <a:lvl6pPr marL="1873148" indent="0">
              <a:buNone/>
              <a:defRPr sz="1311" b="1"/>
            </a:lvl6pPr>
            <a:lvl7pPr marL="2247778" indent="0">
              <a:buNone/>
              <a:defRPr sz="1311" b="1"/>
            </a:lvl7pPr>
            <a:lvl8pPr marL="2622408" indent="0">
              <a:buNone/>
              <a:defRPr sz="1311" b="1"/>
            </a:lvl8pPr>
            <a:lvl9pPr marL="2997037" indent="0">
              <a:buNone/>
              <a:defRPr sz="131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052770"/>
            <a:ext cx="5356636" cy="30193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469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692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974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74650"/>
            <a:ext cx="4063824" cy="1311275"/>
          </a:xfrm>
        </p:spPr>
        <p:txBody>
          <a:bodyPr anchor="b"/>
          <a:lstStyle>
            <a:lvl1pPr>
              <a:defRPr sz="26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809140"/>
            <a:ext cx="6378744" cy="3993665"/>
          </a:xfrm>
        </p:spPr>
        <p:txBody>
          <a:bodyPr/>
          <a:lstStyle>
            <a:lvl1pPr>
              <a:defRPr sz="2622"/>
            </a:lvl1pPr>
            <a:lvl2pPr>
              <a:defRPr sz="2294"/>
            </a:lvl2pPr>
            <a:lvl3pPr>
              <a:defRPr sz="1967"/>
            </a:lvl3pPr>
            <a:lvl4pPr>
              <a:defRPr sz="1639"/>
            </a:lvl4pPr>
            <a:lvl5pPr>
              <a:defRPr sz="1639"/>
            </a:lvl5pPr>
            <a:lvl6pPr>
              <a:defRPr sz="1639"/>
            </a:lvl6pPr>
            <a:lvl7pPr>
              <a:defRPr sz="1639"/>
            </a:lvl7pPr>
            <a:lvl8pPr>
              <a:defRPr sz="1639"/>
            </a:lvl8pPr>
            <a:lvl9pPr>
              <a:defRPr sz="163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85925"/>
            <a:ext cx="4063824" cy="3123385"/>
          </a:xfrm>
        </p:spPr>
        <p:txBody>
          <a:bodyPr/>
          <a:lstStyle>
            <a:lvl1pPr marL="0" indent="0">
              <a:buNone/>
              <a:defRPr sz="1311"/>
            </a:lvl1pPr>
            <a:lvl2pPr marL="374630" indent="0">
              <a:buNone/>
              <a:defRPr sz="1147"/>
            </a:lvl2pPr>
            <a:lvl3pPr marL="749259" indent="0">
              <a:buNone/>
              <a:defRPr sz="983"/>
            </a:lvl3pPr>
            <a:lvl4pPr marL="1123889" indent="0">
              <a:buNone/>
              <a:defRPr sz="819"/>
            </a:lvl4pPr>
            <a:lvl5pPr marL="1498519" indent="0">
              <a:buNone/>
              <a:defRPr sz="819"/>
            </a:lvl5pPr>
            <a:lvl6pPr marL="1873148" indent="0">
              <a:buNone/>
              <a:defRPr sz="819"/>
            </a:lvl6pPr>
            <a:lvl7pPr marL="2247778" indent="0">
              <a:buNone/>
              <a:defRPr sz="819"/>
            </a:lvl7pPr>
            <a:lvl8pPr marL="2622408" indent="0">
              <a:buNone/>
              <a:defRPr sz="819"/>
            </a:lvl8pPr>
            <a:lvl9pPr marL="2997037" indent="0">
              <a:buNone/>
              <a:defRPr sz="8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822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74650"/>
            <a:ext cx="4063824" cy="1311275"/>
          </a:xfrm>
        </p:spPr>
        <p:txBody>
          <a:bodyPr anchor="b"/>
          <a:lstStyle>
            <a:lvl1pPr>
              <a:defRPr sz="26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809140"/>
            <a:ext cx="6378744" cy="3993665"/>
          </a:xfrm>
        </p:spPr>
        <p:txBody>
          <a:bodyPr anchor="t"/>
          <a:lstStyle>
            <a:lvl1pPr marL="0" indent="0">
              <a:buNone/>
              <a:defRPr sz="2622"/>
            </a:lvl1pPr>
            <a:lvl2pPr marL="374630" indent="0">
              <a:buNone/>
              <a:defRPr sz="2294"/>
            </a:lvl2pPr>
            <a:lvl3pPr marL="749259" indent="0">
              <a:buNone/>
              <a:defRPr sz="1967"/>
            </a:lvl3pPr>
            <a:lvl4pPr marL="1123889" indent="0">
              <a:buNone/>
              <a:defRPr sz="1639"/>
            </a:lvl4pPr>
            <a:lvl5pPr marL="1498519" indent="0">
              <a:buNone/>
              <a:defRPr sz="1639"/>
            </a:lvl5pPr>
            <a:lvl6pPr marL="1873148" indent="0">
              <a:buNone/>
              <a:defRPr sz="1639"/>
            </a:lvl6pPr>
            <a:lvl7pPr marL="2247778" indent="0">
              <a:buNone/>
              <a:defRPr sz="1639"/>
            </a:lvl7pPr>
            <a:lvl8pPr marL="2622408" indent="0">
              <a:buNone/>
              <a:defRPr sz="1639"/>
            </a:lvl8pPr>
            <a:lvl9pPr marL="2997037" indent="0">
              <a:buNone/>
              <a:defRPr sz="163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85925"/>
            <a:ext cx="4063824" cy="3123385"/>
          </a:xfrm>
        </p:spPr>
        <p:txBody>
          <a:bodyPr/>
          <a:lstStyle>
            <a:lvl1pPr marL="0" indent="0">
              <a:buNone/>
              <a:defRPr sz="1311"/>
            </a:lvl1pPr>
            <a:lvl2pPr marL="374630" indent="0">
              <a:buNone/>
              <a:defRPr sz="1147"/>
            </a:lvl2pPr>
            <a:lvl3pPr marL="749259" indent="0">
              <a:buNone/>
              <a:defRPr sz="983"/>
            </a:lvl3pPr>
            <a:lvl4pPr marL="1123889" indent="0">
              <a:buNone/>
              <a:defRPr sz="819"/>
            </a:lvl4pPr>
            <a:lvl5pPr marL="1498519" indent="0">
              <a:buNone/>
              <a:defRPr sz="819"/>
            </a:lvl5pPr>
            <a:lvl6pPr marL="1873148" indent="0">
              <a:buNone/>
              <a:defRPr sz="819"/>
            </a:lvl6pPr>
            <a:lvl7pPr marL="2247778" indent="0">
              <a:buNone/>
              <a:defRPr sz="819"/>
            </a:lvl7pPr>
            <a:lvl8pPr marL="2622408" indent="0">
              <a:buNone/>
              <a:defRPr sz="819"/>
            </a:lvl8pPr>
            <a:lvl9pPr marL="2997037" indent="0">
              <a:buNone/>
              <a:defRPr sz="8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173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99200"/>
            <a:ext cx="10867490" cy="108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95998"/>
            <a:ext cx="10867490" cy="3565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208676"/>
            <a:ext cx="2834997" cy="29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AA38-01F7-AA48-A31A-18BEA6897819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208676"/>
            <a:ext cx="4252496" cy="29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208676"/>
            <a:ext cx="2834997" cy="29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119C-DE59-A044-B6A1-6AF62C40938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949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9259" rtl="0" eaLnBrk="1" latinLnBrk="0" hangingPunct="1">
        <a:lnSpc>
          <a:spcPct val="90000"/>
        </a:lnSpc>
        <a:spcBef>
          <a:spcPct val="0"/>
        </a:spcBef>
        <a:buNone/>
        <a:defRPr sz="3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315" indent="-187315" algn="l" defTabSz="749259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1pPr>
      <a:lvl2pPr marL="561945" indent="-187315" algn="l" defTabSz="74925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36574" indent="-187315" algn="l" defTabSz="74925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39" kern="1200">
          <a:solidFill>
            <a:schemeClr val="tx1"/>
          </a:solidFill>
          <a:latin typeface="+mn-lt"/>
          <a:ea typeface="+mn-ea"/>
          <a:cs typeface="+mn-cs"/>
        </a:defRPr>
      </a:lvl3pPr>
      <a:lvl4pPr marL="1311204" indent="-187315" algn="l" defTabSz="74925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4pPr>
      <a:lvl5pPr marL="1685834" indent="-187315" algn="l" defTabSz="74925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5pPr>
      <a:lvl6pPr marL="2060463" indent="-187315" algn="l" defTabSz="74925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6pPr>
      <a:lvl7pPr marL="2435093" indent="-187315" algn="l" defTabSz="74925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7pPr>
      <a:lvl8pPr marL="2809723" indent="-187315" algn="l" defTabSz="74925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8pPr>
      <a:lvl9pPr marL="3184352" indent="-187315" algn="l" defTabSz="74925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259" rtl="0" eaLnBrk="1" latinLnBrk="0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1pPr>
      <a:lvl2pPr marL="374630" algn="l" defTabSz="749259" rtl="0" eaLnBrk="1" latinLnBrk="0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2pPr>
      <a:lvl3pPr marL="749259" algn="l" defTabSz="749259" rtl="0" eaLnBrk="1" latinLnBrk="0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23889" algn="l" defTabSz="749259" rtl="0" eaLnBrk="1" latinLnBrk="0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4pPr>
      <a:lvl5pPr marL="1498519" algn="l" defTabSz="749259" rtl="0" eaLnBrk="1" latinLnBrk="0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5pPr>
      <a:lvl6pPr marL="1873148" algn="l" defTabSz="749259" rtl="0" eaLnBrk="1" latinLnBrk="0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6pPr>
      <a:lvl7pPr marL="2247778" algn="l" defTabSz="749259" rtl="0" eaLnBrk="1" latinLnBrk="0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7pPr>
      <a:lvl8pPr marL="2622408" algn="l" defTabSz="749259" rtl="0" eaLnBrk="1" latinLnBrk="0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8pPr>
      <a:lvl9pPr marL="2997037" algn="l" defTabSz="749259" rtl="0" eaLnBrk="1" latinLnBrk="0" hangingPunct="1">
        <a:defRPr sz="14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B614FEC-8E77-C12E-5BCB-6CC499FF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24" y="12210"/>
            <a:ext cx="12192001" cy="56209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B41054-DD86-1E39-5BE5-AC659AA76FA1}"/>
                  </a:ext>
                </a:extLst>
              </p:cNvPr>
              <p:cNvSpPr txBox="1"/>
              <p:nvPr/>
            </p:nvSpPr>
            <p:spPr>
              <a:xfrm>
                <a:off x="1540987" y="339207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a-DK" sz="32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B41054-DD86-1E39-5BE5-AC659AA7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87" y="339207"/>
                <a:ext cx="577081" cy="492443"/>
              </a:xfrm>
              <a:prstGeom prst="rect">
                <a:avLst/>
              </a:prstGeom>
              <a:blipFill>
                <a:blip r:embed="rId4"/>
                <a:stretch>
                  <a:fillRect l="-15217" r="-15217" b="-7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61D642-7B22-62E9-0CA7-7D816F226134}"/>
                  </a:ext>
                </a:extLst>
              </p:cNvPr>
              <p:cNvSpPr txBox="1"/>
              <p:nvPr/>
            </p:nvSpPr>
            <p:spPr>
              <a:xfrm>
                <a:off x="4474239" y="339207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a-DK" sz="32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61D642-7B22-62E9-0CA7-7D816F226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239" y="339207"/>
                <a:ext cx="577081" cy="492443"/>
              </a:xfrm>
              <a:prstGeom prst="rect">
                <a:avLst/>
              </a:prstGeom>
              <a:blipFill>
                <a:blip r:embed="rId5"/>
                <a:stretch>
                  <a:fillRect l="-15217" r="-15217" b="-7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3106A-3484-7DDE-AC8D-C1A450BF91A7}"/>
                  </a:ext>
                </a:extLst>
              </p:cNvPr>
              <p:cNvSpPr txBox="1"/>
              <p:nvPr/>
            </p:nvSpPr>
            <p:spPr>
              <a:xfrm>
                <a:off x="7430186" y="339207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a-DK" sz="32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3106A-3484-7DDE-AC8D-C1A450BF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186" y="339207"/>
                <a:ext cx="577081" cy="492443"/>
              </a:xfrm>
              <a:prstGeom prst="rect">
                <a:avLst/>
              </a:prstGeom>
              <a:blipFill>
                <a:blip r:embed="rId6"/>
                <a:stretch>
                  <a:fillRect l="-17391" r="-15217" b="-7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6B9F1-6346-DBFC-A7DE-5AA7C97F56A1}"/>
                  </a:ext>
                </a:extLst>
              </p:cNvPr>
              <p:cNvSpPr txBox="1"/>
              <p:nvPr/>
            </p:nvSpPr>
            <p:spPr>
              <a:xfrm>
                <a:off x="10392693" y="339207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320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da-DK" sz="320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6B9F1-6346-DBFC-A7DE-5AA7C97F5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93" y="339207"/>
                <a:ext cx="577081" cy="492443"/>
              </a:xfrm>
              <a:prstGeom prst="rect">
                <a:avLst/>
              </a:prstGeom>
              <a:blipFill>
                <a:blip r:embed="rId7"/>
                <a:stretch>
                  <a:fillRect l="-14894" r="-12766" b="-7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A039A-22DE-9926-4D77-3850314BD00C}"/>
                  </a:ext>
                </a:extLst>
              </p:cNvPr>
              <p:cNvSpPr txBox="1"/>
              <p:nvPr/>
            </p:nvSpPr>
            <p:spPr>
              <a:xfrm>
                <a:off x="765537" y="5100417"/>
                <a:ext cx="30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280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9A039A-22DE-9926-4D77-3850314B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" y="5100417"/>
                <a:ext cx="306174" cy="430887"/>
              </a:xfrm>
              <a:prstGeom prst="rect">
                <a:avLst/>
              </a:prstGeom>
              <a:blipFill>
                <a:blip r:embed="rId8"/>
                <a:stretch>
                  <a:fillRect l="-28000" r="-24000" b="-571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FC74AD-F773-2884-BE8A-F2021D7373B3}"/>
                  </a:ext>
                </a:extLst>
              </p:cNvPr>
              <p:cNvSpPr txBox="1"/>
              <p:nvPr/>
            </p:nvSpPr>
            <p:spPr>
              <a:xfrm>
                <a:off x="1964981" y="5100416"/>
                <a:ext cx="3013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280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FC74AD-F773-2884-BE8A-F2021D737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81" y="5100416"/>
                <a:ext cx="301365" cy="430887"/>
              </a:xfrm>
              <a:prstGeom prst="rect">
                <a:avLst/>
              </a:prstGeom>
              <a:blipFill>
                <a:blip r:embed="rId9"/>
                <a:stretch>
                  <a:fillRect l="-24000" r="-24000" b="-571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2F18E9-81B8-01BB-E05B-F952D1D43C74}"/>
                  </a:ext>
                </a:extLst>
              </p:cNvPr>
              <p:cNvSpPr txBox="1"/>
              <p:nvPr/>
            </p:nvSpPr>
            <p:spPr>
              <a:xfrm>
                <a:off x="2853439" y="5100415"/>
                <a:ext cx="2837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280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2F18E9-81B8-01BB-E05B-F952D1D43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439" y="5100415"/>
                <a:ext cx="283731" cy="430887"/>
              </a:xfrm>
              <a:prstGeom prst="rect">
                <a:avLst/>
              </a:prstGeom>
              <a:blipFill>
                <a:blip r:embed="rId10"/>
                <a:stretch>
                  <a:fillRect l="-25000" r="-25000" b="-571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DA4955-455E-0401-7B99-40C7933C9230}"/>
                  </a:ext>
                </a:extLst>
              </p:cNvPr>
              <p:cNvSpPr txBox="1"/>
              <p:nvPr/>
            </p:nvSpPr>
            <p:spPr>
              <a:xfrm>
                <a:off x="395646" y="3728877"/>
                <a:ext cx="423706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a-DK" sz="190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DA4955-455E-0401-7B99-40C7933C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6" y="3728877"/>
                <a:ext cx="423706" cy="292388"/>
              </a:xfrm>
              <a:prstGeom prst="rect">
                <a:avLst/>
              </a:prstGeom>
              <a:blipFill>
                <a:blip r:embed="rId11"/>
                <a:stretch>
                  <a:fillRect l="-8824" r="-5882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D20FD-727C-FE67-2B42-0E44D37F5697}"/>
                  </a:ext>
                </a:extLst>
              </p:cNvPr>
              <p:cNvSpPr txBox="1"/>
              <p:nvPr/>
            </p:nvSpPr>
            <p:spPr>
              <a:xfrm>
                <a:off x="283175" y="2545075"/>
                <a:ext cx="535916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a-DK" sz="1900">
                              <a:latin typeface="Cambria Math" panose="02040503050406030204" pitchFamily="18" charset="0"/>
                            </a:rPr>
                            <m:t>ABC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AD20FD-727C-FE67-2B42-0E44D37F5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75" y="2545075"/>
                <a:ext cx="535916" cy="292388"/>
              </a:xfrm>
              <a:prstGeom prst="rect">
                <a:avLst/>
              </a:prstGeom>
              <a:blipFill>
                <a:blip r:embed="rId12"/>
                <a:stretch>
                  <a:fillRect l="-6977" r="-4651" b="-1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7C2EC0-70B5-646A-D016-B8060AACF43F}"/>
                  </a:ext>
                </a:extLst>
              </p:cNvPr>
              <p:cNvSpPr txBox="1"/>
              <p:nvPr/>
            </p:nvSpPr>
            <p:spPr>
              <a:xfrm>
                <a:off x="319587" y="4863305"/>
                <a:ext cx="259815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a-DK" sz="19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K" sz="19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7C2EC0-70B5-646A-D016-B8060AAC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87" y="4863305"/>
                <a:ext cx="259815" cy="292388"/>
              </a:xfrm>
              <a:prstGeom prst="rect">
                <a:avLst/>
              </a:prstGeom>
              <a:blipFill>
                <a:blip r:embed="rId13"/>
                <a:stretch>
                  <a:fillRect l="-13636" r="-9091" b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B01D85A-88D3-2B77-FC2C-C9976A379925}"/>
              </a:ext>
            </a:extLst>
          </p:cNvPr>
          <p:cNvSpPr/>
          <p:nvPr/>
        </p:nvSpPr>
        <p:spPr>
          <a:xfrm>
            <a:off x="3458180" y="80682"/>
            <a:ext cx="9046894" cy="5450620"/>
          </a:xfrm>
          <a:prstGeom prst="roundRect">
            <a:avLst>
              <a:gd name="adj" fmla="val 5527"/>
            </a:avLst>
          </a:prstGeom>
          <a:noFill/>
          <a:ln w="38100">
            <a:solidFill>
              <a:srgbClr val="A64D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E229E1E-CD72-2F95-3026-43F87D508067}"/>
              </a:ext>
            </a:extLst>
          </p:cNvPr>
          <p:cNvSpPr/>
          <p:nvPr/>
        </p:nvSpPr>
        <p:spPr>
          <a:xfrm>
            <a:off x="6400800" y="258525"/>
            <a:ext cx="5917491" cy="4897171"/>
          </a:xfrm>
          <a:prstGeom prst="roundRect">
            <a:avLst>
              <a:gd name="adj" fmla="val 552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410AD-F063-2F39-C297-575D6D0935F8}"/>
              </a:ext>
            </a:extLst>
          </p:cNvPr>
          <p:cNvSpPr txBox="1"/>
          <p:nvPr/>
        </p:nvSpPr>
        <p:spPr>
          <a:xfrm>
            <a:off x="3552670" y="5163114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solidFill>
                  <a:srgbClr val="A64DEC"/>
                </a:solidFill>
                <a:latin typeface="Verdana Pro" panose="020B0604030504040204" pitchFamily="34" charset="0"/>
              </a:rPr>
              <a:t>Topologies of deep coalescence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9B722-F423-BC8F-2D65-AC9DE98F16B1}"/>
              </a:ext>
            </a:extLst>
          </p:cNvPr>
          <p:cNvSpPr txBox="1"/>
          <p:nvPr/>
        </p:nvSpPr>
        <p:spPr>
          <a:xfrm>
            <a:off x="10465390" y="5150978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solidFill>
                  <a:srgbClr val="00B050"/>
                </a:solidFill>
                <a:latin typeface="Verdana Pro" panose="020B0604030504040204" pitchFamily="34" charset="0"/>
              </a:rPr>
              <a:t>ILS topologies</a:t>
            </a:r>
          </a:p>
        </p:txBody>
      </p:sp>
    </p:spTree>
    <p:extLst>
      <p:ext uri="{BB962C8B-B14F-4D97-AF65-F5344CB8AC3E}">
        <p14:creationId xmlns:p14="http://schemas.microsoft.com/office/powerpoint/2010/main" val="272754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Verdana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Iker Rivas-González</dc:creator>
  <cp:lastModifiedBy>Iker Rivas-González</cp:lastModifiedBy>
  <cp:revision>7</cp:revision>
  <dcterms:created xsi:type="dcterms:W3CDTF">2022-04-29T12:52:57Z</dcterms:created>
  <dcterms:modified xsi:type="dcterms:W3CDTF">2022-04-29T13:21:40Z</dcterms:modified>
</cp:coreProperties>
</file>