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28478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01"/>
    <a:srgbClr val="0000FF"/>
    <a:srgbClr val="A64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 varScale="1">
        <p:scale>
          <a:sx n="108" d="100"/>
          <a:sy n="108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359" y="1237197"/>
            <a:ext cx="4492070" cy="2631887"/>
          </a:xfrm>
        </p:spPr>
        <p:txBody>
          <a:bodyPr anchor="b"/>
          <a:lstStyle>
            <a:lvl1pPr algn="ctr">
              <a:defRPr sz="34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599" y="3970580"/>
            <a:ext cx="3963591" cy="1825171"/>
          </a:xfrm>
        </p:spPr>
        <p:txBody>
          <a:bodyPr/>
          <a:lstStyle>
            <a:lvl1pPr marL="0" indent="0" algn="ctr">
              <a:buNone/>
              <a:defRPr sz="1387"/>
            </a:lvl1pPr>
            <a:lvl2pPr marL="264262" indent="0" algn="ctr">
              <a:buNone/>
              <a:defRPr sz="1156"/>
            </a:lvl2pPr>
            <a:lvl3pPr marL="528523" indent="0" algn="ctr">
              <a:buNone/>
              <a:defRPr sz="1040"/>
            </a:lvl3pPr>
            <a:lvl4pPr marL="792785" indent="0" algn="ctr">
              <a:buNone/>
              <a:defRPr sz="925"/>
            </a:lvl4pPr>
            <a:lvl5pPr marL="1057046" indent="0" algn="ctr">
              <a:buNone/>
              <a:defRPr sz="925"/>
            </a:lvl5pPr>
            <a:lvl6pPr marL="1321308" indent="0" algn="ctr">
              <a:buNone/>
              <a:defRPr sz="925"/>
            </a:lvl6pPr>
            <a:lvl7pPr marL="1585570" indent="0" algn="ctr">
              <a:buNone/>
              <a:defRPr sz="925"/>
            </a:lvl7pPr>
            <a:lvl8pPr marL="1849831" indent="0" algn="ctr">
              <a:buNone/>
              <a:defRPr sz="925"/>
            </a:lvl8pPr>
            <a:lvl9pPr marL="2114093" indent="0" algn="ctr">
              <a:buNone/>
              <a:defRPr sz="9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500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58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1927" y="402483"/>
            <a:ext cx="1139532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330" y="402483"/>
            <a:ext cx="3352537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213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53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77" y="1884671"/>
            <a:ext cx="4558130" cy="3144614"/>
          </a:xfrm>
        </p:spPr>
        <p:txBody>
          <a:bodyPr anchor="b"/>
          <a:lstStyle>
            <a:lvl1pPr>
              <a:defRPr sz="34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77" y="5059035"/>
            <a:ext cx="4558130" cy="1653678"/>
          </a:xfrm>
        </p:spPr>
        <p:txBody>
          <a:bodyPr/>
          <a:lstStyle>
            <a:lvl1pPr marL="0" indent="0">
              <a:buNone/>
              <a:defRPr sz="1387">
                <a:solidFill>
                  <a:schemeClr val="tx1"/>
                </a:solidFill>
              </a:defRPr>
            </a:lvl1pPr>
            <a:lvl2pPr marL="264262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2pPr>
            <a:lvl3pPr marL="52852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278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4pPr>
            <a:lvl5pPr marL="1057046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5pPr>
            <a:lvl6pPr marL="1321308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6pPr>
            <a:lvl7pPr marL="1585570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7pPr>
            <a:lvl8pPr marL="1849831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8pPr>
            <a:lvl9pPr marL="2114093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18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329" y="2012414"/>
            <a:ext cx="2246035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5424" y="2012414"/>
            <a:ext cx="2246035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67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17" y="402484"/>
            <a:ext cx="4558130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" y="1853171"/>
            <a:ext cx="2235713" cy="908210"/>
          </a:xfrm>
        </p:spPr>
        <p:txBody>
          <a:bodyPr anchor="b"/>
          <a:lstStyle>
            <a:lvl1pPr marL="0" indent="0">
              <a:buNone/>
              <a:defRPr sz="1387" b="1"/>
            </a:lvl1pPr>
            <a:lvl2pPr marL="264262" indent="0">
              <a:buNone/>
              <a:defRPr sz="1156" b="1"/>
            </a:lvl2pPr>
            <a:lvl3pPr marL="528523" indent="0">
              <a:buNone/>
              <a:defRPr sz="1040" b="1"/>
            </a:lvl3pPr>
            <a:lvl4pPr marL="792785" indent="0">
              <a:buNone/>
              <a:defRPr sz="925" b="1"/>
            </a:lvl4pPr>
            <a:lvl5pPr marL="1057046" indent="0">
              <a:buNone/>
              <a:defRPr sz="925" b="1"/>
            </a:lvl5pPr>
            <a:lvl6pPr marL="1321308" indent="0">
              <a:buNone/>
              <a:defRPr sz="925" b="1"/>
            </a:lvl6pPr>
            <a:lvl7pPr marL="1585570" indent="0">
              <a:buNone/>
              <a:defRPr sz="925" b="1"/>
            </a:lvl7pPr>
            <a:lvl8pPr marL="1849831" indent="0">
              <a:buNone/>
              <a:defRPr sz="925" b="1"/>
            </a:lvl8pPr>
            <a:lvl9pPr marL="2114093" indent="0">
              <a:buNone/>
              <a:defRPr sz="9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018" y="2761381"/>
            <a:ext cx="2235713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5424" y="1853171"/>
            <a:ext cx="2246723" cy="908210"/>
          </a:xfrm>
        </p:spPr>
        <p:txBody>
          <a:bodyPr anchor="b"/>
          <a:lstStyle>
            <a:lvl1pPr marL="0" indent="0">
              <a:buNone/>
              <a:defRPr sz="1387" b="1"/>
            </a:lvl1pPr>
            <a:lvl2pPr marL="264262" indent="0">
              <a:buNone/>
              <a:defRPr sz="1156" b="1"/>
            </a:lvl2pPr>
            <a:lvl3pPr marL="528523" indent="0">
              <a:buNone/>
              <a:defRPr sz="1040" b="1"/>
            </a:lvl3pPr>
            <a:lvl4pPr marL="792785" indent="0">
              <a:buNone/>
              <a:defRPr sz="925" b="1"/>
            </a:lvl4pPr>
            <a:lvl5pPr marL="1057046" indent="0">
              <a:buNone/>
              <a:defRPr sz="925" b="1"/>
            </a:lvl5pPr>
            <a:lvl6pPr marL="1321308" indent="0">
              <a:buNone/>
              <a:defRPr sz="925" b="1"/>
            </a:lvl6pPr>
            <a:lvl7pPr marL="1585570" indent="0">
              <a:buNone/>
              <a:defRPr sz="925" b="1"/>
            </a:lvl7pPr>
            <a:lvl8pPr marL="1849831" indent="0">
              <a:buNone/>
              <a:defRPr sz="925" b="1"/>
            </a:lvl8pPr>
            <a:lvl9pPr marL="2114093" indent="0">
              <a:buNone/>
              <a:defRPr sz="9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5424" y="2761381"/>
            <a:ext cx="2246723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7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89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58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17" y="503978"/>
            <a:ext cx="1704482" cy="1763924"/>
          </a:xfrm>
        </p:spPr>
        <p:txBody>
          <a:bodyPr anchor="b"/>
          <a:lstStyle>
            <a:lvl1pPr>
              <a:defRPr sz="1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723" y="1088455"/>
            <a:ext cx="2675424" cy="5372269"/>
          </a:xfrm>
        </p:spPr>
        <p:txBody>
          <a:bodyPr/>
          <a:lstStyle>
            <a:lvl1pPr>
              <a:defRPr sz="1850"/>
            </a:lvl1pPr>
            <a:lvl2pPr>
              <a:defRPr sz="1618"/>
            </a:lvl2pPr>
            <a:lvl3pPr>
              <a:defRPr sz="1387"/>
            </a:lvl3pPr>
            <a:lvl4pPr>
              <a:defRPr sz="1156"/>
            </a:lvl4pPr>
            <a:lvl5pPr>
              <a:defRPr sz="1156"/>
            </a:lvl5pPr>
            <a:lvl6pPr>
              <a:defRPr sz="1156"/>
            </a:lvl6pPr>
            <a:lvl7pPr>
              <a:defRPr sz="1156"/>
            </a:lvl7pPr>
            <a:lvl8pPr>
              <a:defRPr sz="1156"/>
            </a:lvl8pPr>
            <a:lvl9pPr>
              <a:defRPr sz="11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017" y="2267902"/>
            <a:ext cx="1704482" cy="4201570"/>
          </a:xfrm>
        </p:spPr>
        <p:txBody>
          <a:bodyPr/>
          <a:lstStyle>
            <a:lvl1pPr marL="0" indent="0">
              <a:buNone/>
              <a:defRPr sz="925"/>
            </a:lvl1pPr>
            <a:lvl2pPr marL="264262" indent="0">
              <a:buNone/>
              <a:defRPr sz="809"/>
            </a:lvl2pPr>
            <a:lvl3pPr marL="528523" indent="0">
              <a:buNone/>
              <a:defRPr sz="694"/>
            </a:lvl3pPr>
            <a:lvl4pPr marL="792785" indent="0">
              <a:buNone/>
              <a:defRPr sz="578"/>
            </a:lvl4pPr>
            <a:lvl5pPr marL="1057046" indent="0">
              <a:buNone/>
              <a:defRPr sz="578"/>
            </a:lvl5pPr>
            <a:lvl6pPr marL="1321308" indent="0">
              <a:buNone/>
              <a:defRPr sz="578"/>
            </a:lvl6pPr>
            <a:lvl7pPr marL="1585570" indent="0">
              <a:buNone/>
              <a:defRPr sz="578"/>
            </a:lvl7pPr>
            <a:lvl8pPr marL="1849831" indent="0">
              <a:buNone/>
              <a:defRPr sz="578"/>
            </a:lvl8pPr>
            <a:lvl9pPr marL="2114093" indent="0">
              <a:buNone/>
              <a:defRPr sz="5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66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17" y="503978"/>
            <a:ext cx="1704482" cy="1763924"/>
          </a:xfrm>
        </p:spPr>
        <p:txBody>
          <a:bodyPr anchor="b"/>
          <a:lstStyle>
            <a:lvl1pPr>
              <a:defRPr sz="1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46723" y="1088455"/>
            <a:ext cx="2675424" cy="5372269"/>
          </a:xfrm>
        </p:spPr>
        <p:txBody>
          <a:bodyPr anchor="t"/>
          <a:lstStyle>
            <a:lvl1pPr marL="0" indent="0">
              <a:buNone/>
              <a:defRPr sz="1850"/>
            </a:lvl1pPr>
            <a:lvl2pPr marL="264262" indent="0">
              <a:buNone/>
              <a:defRPr sz="1618"/>
            </a:lvl2pPr>
            <a:lvl3pPr marL="528523" indent="0">
              <a:buNone/>
              <a:defRPr sz="1387"/>
            </a:lvl3pPr>
            <a:lvl4pPr marL="792785" indent="0">
              <a:buNone/>
              <a:defRPr sz="1156"/>
            </a:lvl4pPr>
            <a:lvl5pPr marL="1057046" indent="0">
              <a:buNone/>
              <a:defRPr sz="1156"/>
            </a:lvl5pPr>
            <a:lvl6pPr marL="1321308" indent="0">
              <a:buNone/>
              <a:defRPr sz="1156"/>
            </a:lvl6pPr>
            <a:lvl7pPr marL="1585570" indent="0">
              <a:buNone/>
              <a:defRPr sz="1156"/>
            </a:lvl7pPr>
            <a:lvl8pPr marL="1849831" indent="0">
              <a:buNone/>
              <a:defRPr sz="1156"/>
            </a:lvl8pPr>
            <a:lvl9pPr marL="2114093" indent="0">
              <a:buNone/>
              <a:defRPr sz="11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017" y="2267902"/>
            <a:ext cx="1704482" cy="4201570"/>
          </a:xfrm>
        </p:spPr>
        <p:txBody>
          <a:bodyPr/>
          <a:lstStyle>
            <a:lvl1pPr marL="0" indent="0">
              <a:buNone/>
              <a:defRPr sz="925"/>
            </a:lvl1pPr>
            <a:lvl2pPr marL="264262" indent="0">
              <a:buNone/>
              <a:defRPr sz="809"/>
            </a:lvl2pPr>
            <a:lvl3pPr marL="528523" indent="0">
              <a:buNone/>
              <a:defRPr sz="694"/>
            </a:lvl3pPr>
            <a:lvl4pPr marL="792785" indent="0">
              <a:buNone/>
              <a:defRPr sz="578"/>
            </a:lvl4pPr>
            <a:lvl5pPr marL="1057046" indent="0">
              <a:buNone/>
              <a:defRPr sz="578"/>
            </a:lvl5pPr>
            <a:lvl6pPr marL="1321308" indent="0">
              <a:buNone/>
              <a:defRPr sz="578"/>
            </a:lvl6pPr>
            <a:lvl7pPr marL="1585570" indent="0">
              <a:buNone/>
              <a:defRPr sz="578"/>
            </a:lvl7pPr>
            <a:lvl8pPr marL="1849831" indent="0">
              <a:buNone/>
              <a:defRPr sz="578"/>
            </a:lvl8pPr>
            <a:lvl9pPr marL="2114093" indent="0">
              <a:buNone/>
              <a:defRPr sz="5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980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329" y="402484"/>
            <a:ext cx="455813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329" y="2012414"/>
            <a:ext cx="455813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329" y="7006700"/>
            <a:ext cx="11890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4AF9-23BA-5B45-B309-E02073D52670}" type="datetimeFigureOut">
              <a:rPr lang="en-DK" smtClean="0"/>
              <a:t>02/05/2022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0586" y="7006700"/>
            <a:ext cx="178361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2382" y="7006700"/>
            <a:ext cx="11890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9BC7-D919-1445-99C7-68AA8CACB97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28523" rtl="0" eaLnBrk="1" latinLnBrk="0" hangingPunct="1">
        <a:lnSpc>
          <a:spcPct val="90000"/>
        </a:lnSpc>
        <a:spcBef>
          <a:spcPct val="0"/>
        </a:spcBef>
        <a:buNone/>
        <a:defRPr sz="25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31" indent="-132131" algn="l" defTabSz="528523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1618" kern="1200">
          <a:solidFill>
            <a:schemeClr val="tx1"/>
          </a:solidFill>
          <a:latin typeface="+mn-lt"/>
          <a:ea typeface="+mn-ea"/>
          <a:cs typeface="+mn-cs"/>
        </a:defRPr>
      </a:lvl1pPr>
      <a:lvl2pPr marL="396392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2pPr>
      <a:lvl3pPr marL="660654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6" kern="1200">
          <a:solidFill>
            <a:schemeClr val="tx1"/>
          </a:solidFill>
          <a:latin typeface="+mn-lt"/>
          <a:ea typeface="+mn-ea"/>
          <a:cs typeface="+mn-cs"/>
        </a:defRPr>
      </a:lvl3pPr>
      <a:lvl4pPr marL="924916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9177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3439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7700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1962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6224" indent="-132131" algn="l" defTabSz="52852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262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523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2785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7046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1308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5570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9831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4093" algn="l" defTabSz="528523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9ADCEF2-0882-AA19-EDE5-67CC2D8F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84800" cy="6855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E8626F-26E4-182B-0A12-D8ECC80CF566}"/>
                  </a:ext>
                </a:extLst>
              </p:cNvPr>
              <p:cNvSpPr txBox="1"/>
              <p:nvPr/>
            </p:nvSpPr>
            <p:spPr>
              <a:xfrm>
                <a:off x="226518" y="4022360"/>
                <a:ext cx="533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240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E8626F-26E4-182B-0A12-D8ECC80C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8" y="4022360"/>
                <a:ext cx="533736" cy="369332"/>
              </a:xfrm>
              <a:prstGeom prst="rect">
                <a:avLst/>
              </a:prstGeom>
              <a:blipFill>
                <a:blip r:embed="rId4"/>
                <a:stretch>
                  <a:fillRect l="-6818" r="-4545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7A1081-3461-F4E0-066E-626DAF46247B}"/>
                  </a:ext>
                </a:extLst>
              </p:cNvPr>
              <p:cNvSpPr txBox="1"/>
              <p:nvPr/>
            </p:nvSpPr>
            <p:spPr>
              <a:xfrm>
                <a:off x="85454" y="1905912"/>
                <a:ext cx="674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2400">
                              <a:latin typeface="Cambria Math" panose="02040503050406030204" pitchFamily="18" charset="0"/>
                            </a:rPr>
                            <m:t>ABC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7A1081-3461-F4E0-066E-626DAF46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4" y="1905912"/>
                <a:ext cx="674800" cy="369332"/>
              </a:xfrm>
              <a:prstGeom prst="rect">
                <a:avLst/>
              </a:prstGeom>
              <a:blipFill>
                <a:blip r:embed="rId5"/>
                <a:stretch>
                  <a:fillRect l="-5455" r="-1818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9538B-D36B-649C-8C4E-C5BECD514C88}"/>
                  </a:ext>
                </a:extLst>
              </p:cNvPr>
              <p:cNvSpPr txBox="1"/>
              <p:nvPr/>
            </p:nvSpPr>
            <p:spPr>
              <a:xfrm>
                <a:off x="2020208" y="993305"/>
                <a:ext cx="7405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a-DK" sz="2400" b="1">
                              <a:latin typeface="Cambria Math" panose="02040503050406030204" pitchFamily="18" charset="0"/>
                            </a:rPr>
                            <m:t>𝐀𝐁𝐂</m:t>
                          </m:r>
                        </m:sub>
                      </m:sSub>
                    </m:oMath>
                  </m:oMathPara>
                </a14:m>
                <a:endParaRPr lang="en-DK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9538B-D36B-649C-8C4E-C5BECD51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8" y="993305"/>
                <a:ext cx="740523" cy="369332"/>
              </a:xfrm>
              <a:prstGeom prst="rect">
                <a:avLst/>
              </a:prstGeom>
              <a:blipFill>
                <a:blip r:embed="rId6"/>
                <a:stretch>
                  <a:fillRect l="-11667" r="-3333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61BB7-CBFA-C1AD-0285-6D0FCA8B9879}"/>
                  </a:ext>
                </a:extLst>
              </p:cNvPr>
              <p:cNvSpPr txBox="1"/>
              <p:nvPr/>
            </p:nvSpPr>
            <p:spPr>
              <a:xfrm>
                <a:off x="1529502" y="3242290"/>
                <a:ext cx="609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a-DK" sz="2400" b="1">
                              <a:latin typeface="Cambria Math" panose="02040503050406030204" pitchFamily="18" charset="0"/>
                            </a:rPr>
                            <m:t>𝐀𝐁</m:t>
                          </m:r>
                        </m:sub>
                      </m:sSub>
                    </m:oMath>
                  </m:oMathPara>
                </a14:m>
                <a:endParaRPr lang="en-DK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61BB7-CBFA-C1AD-0285-6D0FCA8B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02" y="3242290"/>
                <a:ext cx="609076" cy="369332"/>
              </a:xfrm>
              <a:prstGeom prst="rect">
                <a:avLst/>
              </a:prstGeom>
              <a:blipFill>
                <a:blip r:embed="rId7"/>
                <a:stretch>
                  <a:fillRect l="-14286" r="-4082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42B4B-8635-6911-8E9A-663B6E3BF1DD}"/>
                  </a:ext>
                </a:extLst>
              </p:cNvPr>
              <p:cNvSpPr txBox="1"/>
              <p:nvPr/>
            </p:nvSpPr>
            <p:spPr>
              <a:xfrm>
                <a:off x="823269" y="5352581"/>
                <a:ext cx="45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a-DK" sz="2400" b="1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</m:oMath>
                  </m:oMathPara>
                </a14:m>
                <a:endParaRPr lang="en-DK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642B4B-8635-6911-8E9A-663B6E3B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9" y="5352581"/>
                <a:ext cx="459998" cy="369332"/>
              </a:xfrm>
              <a:prstGeom prst="rect">
                <a:avLst/>
              </a:prstGeom>
              <a:blipFill>
                <a:blip r:embed="rId8"/>
                <a:stretch>
                  <a:fillRect l="-18421" r="-5263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F09E14-7D76-B842-C896-8E8D1006F1AD}"/>
                  </a:ext>
                </a:extLst>
              </p:cNvPr>
              <p:cNvSpPr txBox="1"/>
              <p:nvPr/>
            </p:nvSpPr>
            <p:spPr>
              <a:xfrm>
                <a:off x="2445808" y="5352581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DK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F09E14-7D76-B842-C896-8E8D1006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808" y="5352581"/>
                <a:ext cx="469616" cy="369332"/>
              </a:xfrm>
              <a:prstGeom prst="rect">
                <a:avLst/>
              </a:prstGeom>
              <a:blipFill>
                <a:blip r:embed="rId9"/>
                <a:stretch>
                  <a:fillRect l="-18421" r="-5263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05F77A-DB1C-BEEE-4F90-C3A3FA714DA8}"/>
                  </a:ext>
                </a:extLst>
              </p:cNvPr>
              <p:cNvSpPr txBox="1"/>
              <p:nvPr/>
            </p:nvSpPr>
            <p:spPr>
              <a:xfrm>
                <a:off x="3773123" y="4207026"/>
                <a:ext cx="448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da-DK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DK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05F77A-DB1C-BEEE-4F90-C3A3FA71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23" y="4207026"/>
                <a:ext cx="448777" cy="369332"/>
              </a:xfrm>
              <a:prstGeom prst="rect">
                <a:avLst/>
              </a:prstGeom>
              <a:blipFill>
                <a:blip r:embed="rId10"/>
                <a:stretch>
                  <a:fillRect l="-22222" r="-5556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C50D96-0280-9CF7-BB55-406A3D2F0241}"/>
                  </a:ext>
                </a:extLst>
              </p:cNvPr>
              <p:cNvSpPr txBox="1"/>
              <p:nvPr/>
            </p:nvSpPr>
            <p:spPr>
              <a:xfrm>
                <a:off x="541443" y="6808457"/>
                <a:ext cx="349455" cy="49244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C50D96-0280-9CF7-BB55-406A3D2F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3" y="6808457"/>
                <a:ext cx="349455" cy="492443"/>
              </a:xfrm>
              <a:prstGeom prst="rect">
                <a:avLst/>
              </a:prstGeom>
              <a:blipFill>
                <a:blip r:embed="rId11"/>
                <a:stretch>
                  <a:fillRect l="-15152" r="-15152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7E80F-586B-9D1F-1198-376D84AD0AC4}"/>
                  </a:ext>
                </a:extLst>
              </p:cNvPr>
              <p:cNvSpPr txBox="1"/>
              <p:nvPr/>
            </p:nvSpPr>
            <p:spPr>
              <a:xfrm>
                <a:off x="2701422" y="6808457"/>
                <a:ext cx="344646" cy="492443"/>
              </a:xfrm>
              <a:prstGeom prst="rect">
                <a:avLst/>
              </a:prstGeom>
              <a:noFill/>
              <a:ln w="57150">
                <a:solidFill>
                  <a:srgbClr val="000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7E80F-586B-9D1F-1198-376D84AD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422" y="6808457"/>
                <a:ext cx="344646" cy="492443"/>
              </a:xfrm>
              <a:prstGeom prst="rect">
                <a:avLst/>
              </a:prstGeom>
              <a:blipFill>
                <a:blip r:embed="rId12"/>
                <a:stretch>
                  <a:fillRect l="-15152" r="-12121"/>
                </a:stretch>
              </a:blipFill>
              <a:ln w="571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64EF8-B5D1-1D42-B65B-F067C1E9E38C}"/>
                  </a:ext>
                </a:extLst>
              </p:cNvPr>
              <p:cNvSpPr txBox="1"/>
              <p:nvPr/>
            </p:nvSpPr>
            <p:spPr>
              <a:xfrm>
                <a:off x="4331372" y="6808457"/>
                <a:ext cx="323807" cy="492443"/>
              </a:xfrm>
              <a:prstGeom prst="rect">
                <a:avLst/>
              </a:prstGeom>
              <a:noFill/>
              <a:ln w="57150">
                <a:solidFill>
                  <a:srgbClr val="FFF10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64EF8-B5D1-1D42-B65B-F067C1E9E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2" y="6808457"/>
                <a:ext cx="323807" cy="492443"/>
              </a:xfrm>
              <a:prstGeom prst="rect">
                <a:avLst/>
              </a:prstGeom>
              <a:blipFill>
                <a:blip r:embed="rId13"/>
                <a:stretch>
                  <a:fillRect l="-19355" r="-12903"/>
                </a:stretch>
              </a:blipFill>
              <a:ln w="57150">
                <a:solidFill>
                  <a:srgbClr val="FFF10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1</cp:revision>
  <dcterms:created xsi:type="dcterms:W3CDTF">2022-05-02T11:47:35Z</dcterms:created>
  <dcterms:modified xsi:type="dcterms:W3CDTF">2022-05-02T11:55:45Z</dcterms:modified>
</cp:coreProperties>
</file>