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00"/>
    <a:srgbClr val="14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49CF-4274-D8A8-C484-B8F7892F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FF833-A860-5271-07D7-6A00B5E18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6126F-0645-EEDB-4324-E865E318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049F3-47C1-827E-4EF0-D920998F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41ACB-BD54-3EBC-4BDD-DA3EB651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358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23E9-1E4A-9A62-A625-0DC48540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96050-3883-F07F-B64F-06E93150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5ADDD-2AE5-98E6-FFD3-1E76E80E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0E55-03E3-88BF-F02A-356851F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5739-FBBD-4201-A0D3-6E0D560C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59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7266A-094E-1D99-FABB-3B9A0E463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D4D9-7A7F-172E-8765-A1E2C943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1660-DB5F-4637-192D-A5EBADAB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FE769-1EC9-78C6-9F61-44EF506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2377-75D6-D36E-5C16-220714F7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317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0B8B-60C2-5C4D-12D9-9EFD89B0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A149-ACBB-9C76-9350-473A2642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20F5-31EA-F4CC-72ED-C4B9FD3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DE92A-DC65-3A2A-C712-2C08F009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F2F44-DE68-C2F4-392E-2B1CA65B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591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BF41-914C-B87E-B156-5F20F3EE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BA34-1D47-5195-645F-15C80A3B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22DE-1BB8-7285-C1F8-D12873BE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616F0-AE87-39D1-5C4F-FCD299E6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8CBE-6AC9-8D3F-93FC-A1892F15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197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5C59-911B-8943-47EB-CBB611EE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2B06-B168-F59D-7019-DA653EEBF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17FA-664B-133F-8759-05FB43F59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60BA-5E9E-1EB5-591D-8F615DE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037ED-DCFB-5387-8BCA-6D4DB3AF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7A4DB-173C-3B75-5FC0-564E9398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67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AC48-2D6C-65C5-B5BC-3A7333DC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7911-CE1E-D900-6B36-6AA6BCDC5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A8848-D887-79D0-4B6E-388BD645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BC03E-139F-81C2-849B-9262E425A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54E79-6A2A-D5CF-CBA8-F9CE5E343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151FF-5EE6-CA55-9988-D612A5FF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E39FB-DB2D-DBB8-8815-693E3A25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5B535-F3A0-C0E4-14B5-C6269B25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278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F071-74AE-5D40-B410-160BC866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4B15F-E584-B8CA-7CE7-2004BB64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4076A-1A2D-DC8A-3FEE-1A3D0E7B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831EA-7126-9040-40CE-B1475F15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80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83854-F482-0700-4F43-900BBCC7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F825C-89E7-473D-F16A-7AE9C769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9935-0817-F58A-D18B-7CABDE7C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690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DDEC-CBE1-1D5D-55B8-44403E7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B41C-D91F-81AE-148D-6971CF30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4E9AB-A171-1C6F-E704-2E04D190A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84386-A3E6-6A7E-566D-5531EA0B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B19E-66A3-3290-B387-B6A51C86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8CFF-75B4-D1E0-AD1B-CED703CE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75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6BB2-F408-5A02-5CFA-93604196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8698C-40A3-1ACA-AEEB-45FAF1523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A00E0-92DC-E9CC-4E34-95867520A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981B7-39E8-2B77-09B6-31B2C76D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44320-16D8-0B17-851F-C031D335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671AD-23F1-B9C3-C9C1-B53478C6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31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5E5C9-73C8-E772-F1CD-97384575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DC42B-704C-AD60-36B9-6E5492AF4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56A8D-E4B1-CBC4-ED66-0BE911A1B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A9BB2-E7CD-AE41-A247-63DBB30D64FA}" type="datetimeFigureOut">
              <a:rPr lang="en-DK" smtClean="0"/>
              <a:t>29/04/2022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7C78-96DF-B42A-2201-3BB756866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77C-AAC3-60A4-EFF6-712B51FFA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EF7C3-4339-D545-9891-C4023789692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89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" Type="http://schemas.openxmlformats.org/officeDocument/2006/relationships/image" Target="../media/image6.png"/><Relationship Id="rId71" Type="http://schemas.openxmlformats.org/officeDocument/2006/relationships/image" Target="../media/image6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4.png"/><Relationship Id="rId5" Type="http://schemas.openxmlformats.org/officeDocument/2006/relationships/image" Target="../media/image4.png"/><Relationship Id="rId61" Type="http://schemas.openxmlformats.org/officeDocument/2006/relationships/image" Target="../media/image56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25820AC-E49E-B9A9-4783-682FE26D3D61}"/>
              </a:ext>
            </a:extLst>
          </p:cNvPr>
          <p:cNvGrpSpPr/>
          <p:nvPr/>
        </p:nvGrpSpPr>
        <p:grpSpPr>
          <a:xfrm>
            <a:off x="502920" y="-77490"/>
            <a:ext cx="11429999" cy="6858000"/>
            <a:chOff x="381000" y="0"/>
            <a:chExt cx="11429999" cy="68580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388A78E-F1F5-1454-BADF-DEEB6BF5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000" y="0"/>
              <a:ext cx="11429999" cy="6858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26BF0C-5A50-A19B-3781-CB6C1A1F1BCF}"/>
                    </a:ext>
                  </a:extLst>
                </p:cNvPr>
                <p:cNvSpPr txBox="1"/>
                <p:nvPr/>
              </p:nvSpPr>
              <p:spPr>
                <a:xfrm>
                  <a:off x="1072529" y="333322"/>
                  <a:ext cx="567399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C26BF0C-5A50-A19B-3781-CB6C1A1F1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529" y="333322"/>
                  <a:ext cx="567399" cy="373564"/>
                </a:xfrm>
                <a:prstGeom prst="rect">
                  <a:avLst/>
                </a:prstGeom>
                <a:blipFill>
                  <a:blip r:embed="rId4"/>
                  <a:stretch>
                    <a:fillRect l="-13333" t="-3333" r="-444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D2FF63-0805-2BA5-5846-55F23EE137F5}"/>
                    </a:ext>
                  </a:extLst>
                </p:cNvPr>
                <p:cNvSpPr txBox="1"/>
                <p:nvPr/>
              </p:nvSpPr>
              <p:spPr>
                <a:xfrm>
                  <a:off x="1802458" y="333322"/>
                  <a:ext cx="567399" cy="3736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D2FF63-0805-2BA5-5846-55F23EE13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458" y="333322"/>
                  <a:ext cx="567399" cy="373628"/>
                </a:xfrm>
                <a:prstGeom prst="rect">
                  <a:avLst/>
                </a:prstGeom>
                <a:blipFill>
                  <a:blip r:embed="rId5"/>
                  <a:stretch>
                    <a:fillRect l="-10870" r="-4348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E41A2F-E9E9-B30F-0800-82842C6F7328}"/>
                    </a:ext>
                  </a:extLst>
                </p:cNvPr>
                <p:cNvSpPr txBox="1"/>
                <p:nvPr/>
              </p:nvSpPr>
              <p:spPr>
                <a:xfrm>
                  <a:off x="3918361" y="333322"/>
                  <a:ext cx="567399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6E41A2F-E9E9-B30F-0800-82842C6F7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61" y="333322"/>
                  <a:ext cx="567399" cy="373564"/>
                </a:xfrm>
                <a:prstGeom prst="rect">
                  <a:avLst/>
                </a:prstGeom>
                <a:blipFill>
                  <a:blip r:embed="rId4"/>
                  <a:stretch>
                    <a:fillRect l="-13333" t="-3333" r="-444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7E1580-E336-A64C-B9AD-915174773752}"/>
                    </a:ext>
                  </a:extLst>
                </p:cNvPr>
                <p:cNvSpPr txBox="1"/>
                <p:nvPr/>
              </p:nvSpPr>
              <p:spPr>
                <a:xfrm>
                  <a:off x="4634843" y="333322"/>
                  <a:ext cx="567399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D7E1580-E336-A64C-B9AD-915174773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843" y="333322"/>
                  <a:ext cx="567399" cy="374333"/>
                </a:xfrm>
                <a:prstGeom prst="rect">
                  <a:avLst/>
                </a:prstGeom>
                <a:blipFill>
                  <a:blip r:embed="rId6"/>
                  <a:stretch>
                    <a:fillRect l="-10870" t="-3333" r="-217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6F307F8-A26F-0157-3BB1-D5CD87F85CF5}"/>
                    </a:ext>
                  </a:extLst>
                </p:cNvPr>
                <p:cNvSpPr txBox="1"/>
                <p:nvPr/>
              </p:nvSpPr>
              <p:spPr>
                <a:xfrm>
                  <a:off x="6764193" y="333322"/>
                  <a:ext cx="567399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6F307F8-A26F-0157-3BB1-D5CD87F85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193" y="333322"/>
                  <a:ext cx="567399" cy="374333"/>
                </a:xfrm>
                <a:prstGeom prst="rect">
                  <a:avLst/>
                </a:prstGeom>
                <a:blipFill>
                  <a:blip r:embed="rId7"/>
                  <a:stretch>
                    <a:fillRect l="-13043" t="-3333" r="-217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1C19F8-135C-BAE4-1CD4-970DBE9B6864}"/>
                    </a:ext>
                  </a:extLst>
                </p:cNvPr>
                <p:cNvSpPr txBox="1"/>
                <p:nvPr/>
              </p:nvSpPr>
              <p:spPr>
                <a:xfrm>
                  <a:off x="7464049" y="333933"/>
                  <a:ext cx="567399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61C19F8-135C-BAE4-1CD4-970DBE9B6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049" y="333933"/>
                  <a:ext cx="567399" cy="374333"/>
                </a:xfrm>
                <a:prstGeom prst="rect">
                  <a:avLst/>
                </a:prstGeom>
                <a:blipFill>
                  <a:blip r:embed="rId8"/>
                  <a:stretch>
                    <a:fillRect l="-13333" r="-444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59D114-3B2D-0478-8200-AADC8D82747F}"/>
                    </a:ext>
                  </a:extLst>
                </p:cNvPr>
                <p:cNvSpPr txBox="1"/>
                <p:nvPr/>
              </p:nvSpPr>
              <p:spPr>
                <a:xfrm>
                  <a:off x="9645557" y="331413"/>
                  <a:ext cx="567399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59D114-3B2D-0478-8200-AADC8D827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5557" y="331413"/>
                  <a:ext cx="567399" cy="374333"/>
                </a:xfrm>
                <a:prstGeom prst="rect">
                  <a:avLst/>
                </a:prstGeom>
                <a:blipFill>
                  <a:blip r:embed="rId9"/>
                  <a:stretch>
                    <a:fillRect l="-10870" t="-3333" r="-4348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2EC9F4-C1A6-3134-E0A1-19111D0D576A}"/>
                    </a:ext>
                  </a:extLst>
                </p:cNvPr>
                <p:cNvSpPr txBox="1"/>
                <p:nvPr/>
              </p:nvSpPr>
              <p:spPr>
                <a:xfrm>
                  <a:off x="10318519" y="332024"/>
                  <a:ext cx="567399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2EC9F4-C1A6-3134-E0A1-19111D0D5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8519" y="332024"/>
                  <a:ext cx="567399" cy="374333"/>
                </a:xfrm>
                <a:prstGeom prst="rect">
                  <a:avLst/>
                </a:prstGeom>
                <a:blipFill>
                  <a:blip r:embed="rId10"/>
                  <a:stretch>
                    <a:fillRect l="-13333" t="-3333" r="-4444" b="-1666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04CA4C-A8B3-A5E8-189D-0D2F8B7FFC1C}"/>
                    </a:ext>
                  </a:extLst>
                </p:cNvPr>
                <p:cNvSpPr txBox="1"/>
                <p:nvPr/>
              </p:nvSpPr>
              <p:spPr>
                <a:xfrm>
                  <a:off x="1079776" y="3566590"/>
                  <a:ext cx="567399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04CA4C-A8B3-A5E8-189D-0D2F8B7FF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776" y="3566590"/>
                  <a:ext cx="567399" cy="373564"/>
                </a:xfrm>
                <a:prstGeom prst="rect">
                  <a:avLst/>
                </a:prstGeom>
                <a:blipFill>
                  <a:blip r:embed="rId11"/>
                  <a:stretch>
                    <a:fillRect l="-10870" r="-4348" b="-1290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CDF38-321E-C850-D25C-E630D8519469}"/>
                    </a:ext>
                  </a:extLst>
                </p:cNvPr>
                <p:cNvSpPr txBox="1"/>
                <p:nvPr/>
              </p:nvSpPr>
              <p:spPr>
                <a:xfrm>
                  <a:off x="1809705" y="3566590"/>
                  <a:ext cx="567398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5CCDF38-321E-C850-D25C-E630D8519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05" y="3566590"/>
                  <a:ext cx="567398" cy="376193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6667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3FFA04-F2E2-BBC9-077E-A8988A47B4D1}"/>
                    </a:ext>
                  </a:extLst>
                </p:cNvPr>
                <p:cNvSpPr txBox="1"/>
                <p:nvPr/>
              </p:nvSpPr>
              <p:spPr>
                <a:xfrm>
                  <a:off x="3925608" y="3566590"/>
                  <a:ext cx="567399" cy="3735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3FFA04-F2E2-BBC9-077E-A8988A47B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608" y="3566590"/>
                  <a:ext cx="567399" cy="373564"/>
                </a:xfrm>
                <a:prstGeom prst="rect">
                  <a:avLst/>
                </a:prstGeom>
                <a:blipFill>
                  <a:blip r:embed="rId13"/>
                  <a:stretch>
                    <a:fillRect l="-10870" r="-4348" b="-1290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58C9F3-A656-A212-5365-D72C2AE4F251}"/>
                    </a:ext>
                  </a:extLst>
                </p:cNvPr>
                <p:cNvSpPr txBox="1"/>
                <p:nvPr/>
              </p:nvSpPr>
              <p:spPr>
                <a:xfrm>
                  <a:off x="4642090" y="3566590"/>
                  <a:ext cx="567398" cy="378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758C9F3-A656-A212-5365-D72C2AE4F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090" y="3566590"/>
                  <a:ext cx="567398" cy="378052"/>
                </a:xfrm>
                <a:prstGeom prst="rect">
                  <a:avLst/>
                </a:prstGeom>
                <a:blipFill>
                  <a:blip r:embed="rId14"/>
                  <a:stretch>
                    <a:fillRect l="-10638" r="-2128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B5C5E-C809-1CA1-D8E4-9E46CD79FE13}"/>
                    </a:ext>
                  </a:extLst>
                </p:cNvPr>
                <p:cNvSpPr txBox="1"/>
                <p:nvPr/>
              </p:nvSpPr>
              <p:spPr>
                <a:xfrm>
                  <a:off x="6771440" y="3566590"/>
                  <a:ext cx="567398" cy="3761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B5C5E-C809-1CA1-D8E4-9E46CD79F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440" y="3566590"/>
                  <a:ext cx="567398" cy="376193"/>
                </a:xfrm>
                <a:prstGeom prst="rect">
                  <a:avLst/>
                </a:prstGeom>
                <a:blipFill>
                  <a:blip r:embed="rId15"/>
                  <a:stretch>
                    <a:fillRect l="-10870" r="-4348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05EECA-B6DB-3B8D-CA3C-CF46E40CBF11}"/>
                    </a:ext>
                  </a:extLst>
                </p:cNvPr>
                <p:cNvSpPr txBox="1"/>
                <p:nvPr/>
              </p:nvSpPr>
              <p:spPr>
                <a:xfrm>
                  <a:off x="7471296" y="3567201"/>
                  <a:ext cx="567398" cy="378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505EECA-B6DB-3B8D-CA3C-CF46E40C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296" y="3567201"/>
                  <a:ext cx="567398" cy="378052"/>
                </a:xfrm>
                <a:prstGeom prst="rect">
                  <a:avLst/>
                </a:prstGeom>
                <a:blipFill>
                  <a:blip r:embed="rId16"/>
                  <a:stretch>
                    <a:fillRect l="-13333" r="-6667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A49867-807D-8A17-2DF0-C2EE11F2F2E6}"/>
                    </a:ext>
                  </a:extLst>
                </p:cNvPr>
                <p:cNvSpPr txBox="1"/>
                <p:nvPr/>
              </p:nvSpPr>
              <p:spPr>
                <a:xfrm>
                  <a:off x="9652804" y="3564681"/>
                  <a:ext cx="567398" cy="378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1400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14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5A49867-807D-8A17-2DF0-C2EE11F2F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2804" y="3564681"/>
                  <a:ext cx="567398" cy="378052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4348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BBE197-8A31-9C6C-B5DB-D5A41B09A12E}"/>
                    </a:ext>
                  </a:extLst>
                </p:cNvPr>
                <p:cNvSpPr txBox="1"/>
                <p:nvPr/>
              </p:nvSpPr>
              <p:spPr>
                <a:xfrm>
                  <a:off x="10325766" y="3565292"/>
                  <a:ext cx="567398" cy="378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sz="2400" i="1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da-DK" sz="2400" b="0" i="0" smtClean="0">
                                <a:solidFill>
                                  <a:srgbClr val="009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DK" sz="2400" dirty="0">
                    <a:solidFill>
                      <a:srgbClr val="009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5BBE197-8A31-9C6C-B5DB-D5A41B09A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5766" y="3565292"/>
                  <a:ext cx="567398" cy="378052"/>
                </a:xfrm>
                <a:prstGeom prst="rect">
                  <a:avLst/>
                </a:prstGeom>
                <a:blipFill>
                  <a:blip r:embed="rId18"/>
                  <a:stretch>
                    <a:fillRect l="-10870" r="-4348" b="-16129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C1BCF30-B85F-4DA5-22E4-EA9B0B20A6EB}"/>
                </a:ext>
              </a:extLst>
            </p:cNvPr>
            <p:cNvGrpSpPr/>
            <p:nvPr/>
          </p:nvGrpSpPr>
          <p:grpSpPr>
            <a:xfrm>
              <a:off x="381000" y="1324238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082DD3-68C5-C63F-06B8-168355A31B11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D082DD3-68C5-C63F-06B8-168355A31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882" r="-2941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59A17D2-A3F0-56CB-DA69-2518C7E8D0CE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59A17D2-A3F0-56CB-DA69-2518C7E8D0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125" r="-312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C0D8655-B9FC-CD0D-643E-27D94EB94EC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C0D8655-B9FC-CD0D-643E-27D94EB94E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125" r="-3125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BEFA4FF-84D5-AF18-CA1D-0BC6EC61234A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BEFA4FF-84D5-AF18-CA1D-0BC6EC612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212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19D6DC5-CF57-04B2-E131-134745ADA3C2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819D6DC5-CF57-04B2-E131-134745ADA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3333" r="-33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4F90170-DCCD-2C59-F870-44AF72897D3C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77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4F90170-DCCD-2C59-F870-44AF72897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3333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5A54F5F-524F-1EBA-6284-6F69BFBBA181}"/>
                </a:ext>
              </a:extLst>
            </p:cNvPr>
            <p:cNvGrpSpPr/>
            <p:nvPr/>
          </p:nvGrpSpPr>
          <p:grpSpPr>
            <a:xfrm>
              <a:off x="3228474" y="1327068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BCCAC49-FFBA-1005-2810-3CD0E87A2FA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BCCAC49-FFBA-1005-2810-3CD0E87A2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9091" r="-3030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F8A3928-93EB-BFC8-282B-597BA5AE296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F8A3928-93EB-BFC8-282B-597BA5AE2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6452" r="-645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5882AF6-5776-D914-1A17-AE619D3B065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5882AF6-5776-D914-1A17-AE619D3B06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6452" r="-645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5FE415B-2F2A-543D-EA0F-FBBD26CD1C5D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95FE415B-2F2A-543D-EA0F-FBBD26CD1C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2121" r="-3030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8EBEE73-079F-2653-1292-8A6D1356FE2F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E8EBEE73-079F-2653-1292-8A6D1356FE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3333" r="-66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2782F1B-1ECD-8BE7-6F68-43DC56E15137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77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A2782F1B-1ECD-8BE7-6F68-43DC56E151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0000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08120A7-77AE-C214-7150-840A38E2FF42}"/>
                </a:ext>
              </a:extLst>
            </p:cNvPr>
            <p:cNvGrpSpPr/>
            <p:nvPr/>
          </p:nvGrpSpPr>
          <p:grpSpPr>
            <a:xfrm>
              <a:off x="6086896" y="1309374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B6CEF24-98A1-2AD3-77FC-2760B543DB7D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B6CEF24-98A1-2AD3-77FC-2760B543D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9091" r="-3030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E23C52-5801-0314-6644-9399FE7201A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3E23C52-5801-0314-6644-9399FE7201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6452" r="-3226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43C768C-291A-6FEE-5575-F4695A68E7E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43C768C-291A-6FEE-5575-F4695A68E7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6452" r="-3226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6E0F03B-8EBF-BE87-898A-B248F5C27595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6E0F03B-8EBF-BE87-898A-B248F5C275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212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7CDD62F-7EEE-725D-5B34-45717A8F539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7CDD62F-7EEE-725D-5B34-45717A8F5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3333" r="-33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294E3B-F96B-6D69-23B2-A80D4B4EAA7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77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7294E3B-F96B-6D69-23B2-A80D4B4EAA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3793" r="-6897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2FEF29-A605-7D19-9629-04DA3B5D7020}"/>
                </a:ext>
              </a:extLst>
            </p:cNvPr>
            <p:cNvGrpSpPr/>
            <p:nvPr/>
          </p:nvGrpSpPr>
          <p:grpSpPr>
            <a:xfrm>
              <a:off x="8934370" y="1294510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9235274-96C0-161D-0303-434799BAF501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19235274-96C0-161D-0303-434799BAF5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909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7C1519C-C45E-A039-4315-8D67F81D1FED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7C1519C-C45E-A039-4315-8D67F81D1F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6452" r="-645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7D1ABED-52E8-4C98-1C6D-300561D4374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7D1ABED-52E8-4C98-1C6D-300561D43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6452" r="-645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C41FFF-F787-349E-9114-D917E9940D48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C41FFF-F787-349E-9114-D917E9940D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909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22EA04D-574E-E918-15A2-6911677FE321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22EA04D-574E-E918-15A2-6911677FE3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3333" r="-6667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D0C900E-460B-4D0F-659F-967CDF1FCC92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77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D0C900E-460B-4D0F-659F-967CDF1FC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3333" r="-3333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927ACA6-7777-F725-F3E3-335D1098E098}"/>
                </a:ext>
              </a:extLst>
            </p:cNvPr>
            <p:cNvGrpSpPr/>
            <p:nvPr/>
          </p:nvGrpSpPr>
          <p:grpSpPr>
            <a:xfrm>
              <a:off x="382740" y="4538216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48D9A33-0207-2B40-3AA2-57ED7AAB059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48D9A33-0207-2B40-3AA2-57ED7AAB0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5882" r="-2941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1DFDB1C-DD27-53CD-FCEF-991B1F2643C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1DFDB1C-DD27-53CD-FCEF-991B1F2643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6452" r="-645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EE49377-2D6C-30D0-EAA2-DE362AA8AE51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1EE49377-2D6C-30D0-EAA2-DE362AA8AE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6452" r="-645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69D922F-E02C-B5A8-CB1A-E32380426DCA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69D922F-E02C-B5A8-CB1A-E32380426D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1212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721FC5E-2784-3B73-3572-CCE23DA195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721FC5E-2784-3B73-3572-CCE23DA195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3333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77FCC33-9BB2-BAC1-6A8B-D2588EEF6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77FCC33-9BB2-BAC1-6A8B-D2588EEF60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13333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77CFDC-790B-EEDA-4BFC-C1B8AF0C0640}"/>
                </a:ext>
              </a:extLst>
            </p:cNvPr>
            <p:cNvGrpSpPr/>
            <p:nvPr/>
          </p:nvGrpSpPr>
          <p:grpSpPr>
            <a:xfrm>
              <a:off x="3228474" y="4538216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3CAA4A-50E0-FB05-0416-1D9F7712C957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33CAA4A-50E0-FB05-0416-1D9F7712C9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9091" r="-3030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A92536A-F6CF-274E-1E1B-40EA6A54B62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2A92536A-F6CF-274E-1E1B-40EA6A54B6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6452" r="-645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AE0D290-C8DE-0D0B-0771-1E4B8BE73844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AE0D290-C8DE-0D0B-0771-1E4B8BE738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6452" r="-645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7FC8B7-28A9-0F8A-1C7A-7B44E451C6C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17FC8B7-28A9-0F8A-1C7A-7B44E451C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2121" r="-3030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6059E0D-0292-0122-1576-2128EDA6F0A4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F6059E0D-0292-0122-1576-2128EDA6F0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3333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85155CA-7A63-3E4B-451B-16372AF6EBA3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85155CA-7A63-3E4B-451B-16372AF6EB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0000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7EC421C-091C-DA56-E4AC-B88EE470851E}"/>
                </a:ext>
              </a:extLst>
            </p:cNvPr>
            <p:cNvGrpSpPr/>
            <p:nvPr/>
          </p:nvGrpSpPr>
          <p:grpSpPr>
            <a:xfrm>
              <a:off x="6064948" y="4539749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295BCE2-61D3-18F3-F700-DBC6B08C0119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295BCE2-61D3-18F3-F700-DBC6B08C01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9091" r="-6061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38047B6-BF6B-2CFC-3019-D833AB00184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38047B6-BF6B-2CFC-3019-D833AB0018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6250" r="-3125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2FDCF42-01E8-AC79-0741-C92961938F1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2FDCF42-01E8-AC79-0741-C92961938F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6250" r="-3125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B038D32-1BFD-9406-C605-31D4BBE88CA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CB038D32-1BFD-9406-C605-31D4BBE88C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9091" r="-3030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2A84A5B-F622-E9F7-F665-47F28E4EE14F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92A84A5B-F622-E9F7-F665-47F28E4EE1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3333" r="-666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D58DCB0-C6A4-0E6A-4449-1CF8FB1024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6D58DCB0-C6A4-0E6A-4449-1CF8FB1024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3793" r="-689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9D5076A-E181-1957-AEA5-A64563E5BCDD}"/>
                </a:ext>
              </a:extLst>
            </p:cNvPr>
            <p:cNvGrpSpPr/>
            <p:nvPr/>
          </p:nvGrpSpPr>
          <p:grpSpPr>
            <a:xfrm>
              <a:off x="8899082" y="4520908"/>
              <a:ext cx="2647788" cy="1636308"/>
              <a:chOff x="381000" y="1324238"/>
              <a:chExt cx="2647788" cy="16363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2A7AD4D-26DE-78F8-C2F9-4F9363284AE6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2A7AD4D-26DE-78F8-C2F9-4F9363284A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14325"/>
                    <a:ext cx="417294" cy="246221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58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E0CCA0-6757-EE4E-6A82-D501D4C5C35C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7E0CCA0-6757-EE4E-6A82-D501D4C5C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564354"/>
                    <a:ext cx="382028" cy="246221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0000" r="-6667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BF6B7C53-6087-0130-B62E-1A90E100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BF6B7C53-6087-0130-B62E-1A90E10084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92" y="2366258"/>
                    <a:ext cx="382028" cy="246221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0000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D7D4872-35CD-CC21-DE65-A8A599AD23FE}"/>
                      </a:ext>
                    </a:extLst>
                  </p:cNvPr>
                  <p:cNvSpPr txBox="1"/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D7D4872-35CD-CC21-DE65-A8A599AD2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5922" y="2203111"/>
                    <a:ext cx="402866" cy="246221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2500" r="-3125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FF7E5F5E-E07A-4145-E3A1-AEAA74E7541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FF7E5F5E-E07A-4145-E3A1-AEAA74E754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2575" y="1871887"/>
                    <a:ext cx="367601" cy="246221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10000" r="-666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C5C4FF8-7077-F83B-CB1B-28A8702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DK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DK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da-DK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</m:oMath>
                      </m:oMathPara>
                    </a14:m>
                    <a:endParaRPr lang="en-DK" sz="1600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9C5C4FF8-7077-F83B-CB1B-28A87026C5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9633" y="1324238"/>
                    <a:ext cx="367601" cy="246221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13333" r="-6667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0355F8-1A85-1677-1D1D-80560952AAA7}"/>
              </a:ext>
            </a:extLst>
          </p:cNvPr>
          <p:cNvGrpSpPr/>
          <p:nvPr/>
        </p:nvGrpSpPr>
        <p:grpSpPr>
          <a:xfrm>
            <a:off x="591331" y="267332"/>
            <a:ext cx="8882212" cy="3698476"/>
            <a:chOff x="668821" y="267332"/>
            <a:chExt cx="8882212" cy="369847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391930-306C-5066-A2AA-008ED2923932}"/>
                </a:ext>
              </a:extLst>
            </p:cNvPr>
            <p:cNvSpPr txBox="1"/>
            <p:nvPr/>
          </p:nvSpPr>
          <p:spPr>
            <a:xfrm>
              <a:off x="668821" y="268748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E3815E-6E8A-D42D-9060-F2F591E5CD80}"/>
                </a:ext>
              </a:extLst>
            </p:cNvPr>
            <p:cNvSpPr txBox="1"/>
            <p:nvPr/>
          </p:nvSpPr>
          <p:spPr>
            <a:xfrm>
              <a:off x="3520866" y="283147"/>
              <a:ext cx="357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3228E9-24AD-D362-78DF-C3703669CE85}"/>
                </a:ext>
              </a:extLst>
            </p:cNvPr>
            <p:cNvSpPr txBox="1"/>
            <p:nvPr/>
          </p:nvSpPr>
          <p:spPr>
            <a:xfrm>
              <a:off x="6363638" y="267332"/>
              <a:ext cx="34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87E0EDB-8793-A19C-50D7-954363BE41B4}"/>
                </a:ext>
              </a:extLst>
            </p:cNvPr>
            <p:cNvSpPr txBox="1"/>
            <p:nvPr/>
          </p:nvSpPr>
          <p:spPr>
            <a:xfrm>
              <a:off x="9172403" y="281731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5F1AA38-70BD-FA29-6655-B4404E4B5598}"/>
                </a:ext>
              </a:extLst>
            </p:cNvPr>
            <p:cNvSpPr txBox="1"/>
            <p:nvPr/>
          </p:nvSpPr>
          <p:spPr>
            <a:xfrm>
              <a:off x="701610" y="3489744"/>
              <a:ext cx="3353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EE4E0-5C04-A1F0-76AF-4C8A60D4FC73}"/>
                </a:ext>
              </a:extLst>
            </p:cNvPr>
            <p:cNvSpPr txBox="1"/>
            <p:nvPr/>
          </p:nvSpPr>
          <p:spPr>
            <a:xfrm>
              <a:off x="3550450" y="3504143"/>
              <a:ext cx="325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1DB26CF-99E5-6FEE-1EDA-F05710D5A498}"/>
                </a:ext>
              </a:extLst>
            </p:cNvPr>
            <p:cNvSpPr txBox="1"/>
            <p:nvPr/>
          </p:nvSpPr>
          <p:spPr>
            <a:xfrm>
              <a:off x="6329102" y="3488328"/>
              <a:ext cx="380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1277A16-19A3-8C7D-7805-4AEFD371F623}"/>
                </a:ext>
              </a:extLst>
            </p:cNvPr>
            <p:cNvSpPr txBox="1"/>
            <p:nvPr/>
          </p:nvSpPr>
          <p:spPr>
            <a:xfrm>
              <a:off x="9169927" y="350272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DK" sz="2400" b="1" dirty="0"/>
                <a:t>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3DAE74-8192-39B5-86DF-04BC942E985C}"/>
                  </a:ext>
                </a:extLst>
              </p:cNvPr>
              <p:cNvSpPr txBox="1"/>
              <p:nvPr/>
            </p:nvSpPr>
            <p:spPr>
              <a:xfrm>
                <a:off x="555676" y="5344080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3DAE74-8192-39B5-86DF-04BC942E9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76" y="5344080"/>
                <a:ext cx="382028" cy="246221"/>
              </a:xfrm>
              <a:prstGeom prst="rect">
                <a:avLst/>
              </a:prstGeom>
              <a:blipFill>
                <a:blip r:embed="rId64"/>
                <a:stretch>
                  <a:fillRect l="-6452" r="-6452" b="-142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56FD41-2CBB-8195-76B4-A3C17801A199}"/>
                  </a:ext>
                </a:extLst>
              </p:cNvPr>
              <p:cNvSpPr txBox="1"/>
              <p:nvPr/>
            </p:nvSpPr>
            <p:spPr>
              <a:xfrm>
                <a:off x="560620" y="2114735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A56FD41-2CBB-8195-76B4-A3C17801A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20" y="2114735"/>
                <a:ext cx="382028" cy="246221"/>
              </a:xfrm>
              <a:prstGeom prst="rect">
                <a:avLst/>
              </a:prstGeom>
              <a:blipFill>
                <a:blip r:embed="rId65"/>
                <a:stretch>
                  <a:fillRect l="-9677" r="-3226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A46683-4F40-E323-D8A4-840F774946CE}"/>
                  </a:ext>
                </a:extLst>
              </p:cNvPr>
              <p:cNvSpPr txBox="1"/>
              <p:nvPr/>
            </p:nvSpPr>
            <p:spPr>
              <a:xfrm>
                <a:off x="3399041" y="5347321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A46683-4F40-E323-D8A4-840F7749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41" y="5347321"/>
                <a:ext cx="382028" cy="246221"/>
              </a:xfrm>
              <a:prstGeom prst="rect">
                <a:avLst/>
              </a:prstGeom>
              <a:blipFill>
                <a:blip r:embed="rId66"/>
                <a:stretch>
                  <a:fillRect l="-6452" r="-6452" b="-142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E194F6-6CDA-844D-ADAB-DE95D2EA1442}"/>
                  </a:ext>
                </a:extLst>
              </p:cNvPr>
              <p:cNvSpPr txBox="1"/>
              <p:nvPr/>
            </p:nvSpPr>
            <p:spPr>
              <a:xfrm>
                <a:off x="3403985" y="2117976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E194F6-6CDA-844D-ADAB-DE95D2EA1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85" y="2117976"/>
                <a:ext cx="382028" cy="246221"/>
              </a:xfrm>
              <a:prstGeom prst="rect">
                <a:avLst/>
              </a:prstGeom>
              <a:blipFill>
                <a:blip r:embed="rId67"/>
                <a:stretch>
                  <a:fillRect l="-6250" r="-3125" b="-142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9E0C78-6D02-44A2-9D97-7880BB68502E}"/>
                  </a:ext>
                </a:extLst>
              </p:cNvPr>
              <p:cNvSpPr txBox="1"/>
              <p:nvPr/>
            </p:nvSpPr>
            <p:spPr>
              <a:xfrm>
                <a:off x="6251956" y="5341025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9E0C78-6D02-44A2-9D97-7880BB68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56" y="5341025"/>
                <a:ext cx="382028" cy="246221"/>
              </a:xfrm>
              <a:prstGeom prst="rect">
                <a:avLst/>
              </a:prstGeom>
              <a:blipFill>
                <a:blip r:embed="rId68"/>
                <a:stretch>
                  <a:fillRect l="-6452" r="-6452" b="-142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DD9E334-9650-F1CB-0D68-4167FF92B5AD}"/>
                  </a:ext>
                </a:extLst>
              </p:cNvPr>
              <p:cNvSpPr txBox="1"/>
              <p:nvPr/>
            </p:nvSpPr>
            <p:spPr>
              <a:xfrm>
                <a:off x="6256900" y="2111680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DD9E334-9650-F1CB-0D68-4167FF92B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00" y="2111680"/>
                <a:ext cx="382028" cy="246221"/>
              </a:xfrm>
              <a:prstGeom prst="rect">
                <a:avLst/>
              </a:prstGeom>
              <a:blipFill>
                <a:blip r:embed="rId69"/>
                <a:stretch>
                  <a:fillRect l="-6452" r="-6452" b="-1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E0405AE-0457-1F82-2C15-D3363B0C423A}"/>
                  </a:ext>
                </a:extLst>
              </p:cNvPr>
              <p:cNvSpPr txBox="1"/>
              <p:nvPr/>
            </p:nvSpPr>
            <p:spPr>
              <a:xfrm>
                <a:off x="9083421" y="5322625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E0405AE-0457-1F82-2C15-D3363B0C4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421" y="5322625"/>
                <a:ext cx="382028" cy="246221"/>
              </a:xfrm>
              <a:prstGeom prst="rect">
                <a:avLst/>
              </a:prstGeom>
              <a:blipFill>
                <a:blip r:embed="rId70"/>
                <a:stretch>
                  <a:fillRect l="-9677" r="-3226" b="-1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43AE8D-FB1D-738F-B34D-1F184F2C007E}"/>
                  </a:ext>
                </a:extLst>
              </p:cNvPr>
              <p:cNvSpPr txBox="1"/>
              <p:nvPr/>
            </p:nvSpPr>
            <p:spPr>
              <a:xfrm>
                <a:off x="9088365" y="2093280"/>
                <a:ext cx="382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DK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da-DK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DK" sz="16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843AE8D-FB1D-738F-B34D-1F184F2C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365" y="2093280"/>
                <a:ext cx="382028" cy="246221"/>
              </a:xfrm>
              <a:prstGeom prst="rect">
                <a:avLst/>
              </a:prstGeom>
              <a:blipFill>
                <a:blip r:embed="rId71"/>
                <a:stretch>
                  <a:fillRect l="-6452" r="-6452" b="-1428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35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80</Words>
  <Application>Microsoft Macintosh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Iker Rivas-González</dc:creator>
  <cp:lastModifiedBy>Iker Rivas-González</cp:lastModifiedBy>
  <cp:revision>6</cp:revision>
  <dcterms:created xsi:type="dcterms:W3CDTF">2022-04-29T10:25:53Z</dcterms:created>
  <dcterms:modified xsi:type="dcterms:W3CDTF">2022-04-29T12:03:21Z</dcterms:modified>
</cp:coreProperties>
</file>