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53"/>
  </p:normalViewPr>
  <p:slideViewPr>
    <p:cSldViewPr snapToGrid="0" snapToObjects="1">
      <p:cViewPr varScale="1">
        <p:scale>
          <a:sx n="171" d="100"/>
          <a:sy n="17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3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A327-0DD8-2F4C-80DE-D9DAC69B3CB5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9071-6AB0-6D48-B495-8752B861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8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69" y="803275"/>
            <a:ext cx="9105861" cy="5373688"/>
          </a:xfrm>
        </p:spPr>
      </p:pic>
    </p:spTree>
    <p:extLst>
      <p:ext uri="{BB962C8B-B14F-4D97-AF65-F5344CB8AC3E}">
        <p14:creationId xmlns:p14="http://schemas.microsoft.com/office/powerpoint/2010/main" val="19743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71" y="595313"/>
            <a:ext cx="9458258" cy="5581650"/>
          </a:xfrm>
        </p:spPr>
      </p:pic>
    </p:spTree>
    <p:extLst>
      <p:ext uri="{BB962C8B-B14F-4D97-AF65-F5344CB8AC3E}">
        <p14:creationId xmlns:p14="http://schemas.microsoft.com/office/powerpoint/2010/main" val="150151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6" y="354839"/>
            <a:ext cx="9790165" cy="5777520"/>
          </a:xfrm>
        </p:spPr>
      </p:pic>
    </p:spTree>
    <p:extLst>
      <p:ext uri="{BB962C8B-B14F-4D97-AF65-F5344CB8AC3E}">
        <p14:creationId xmlns:p14="http://schemas.microsoft.com/office/powerpoint/2010/main" val="149669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3" y="393812"/>
            <a:ext cx="9799707" cy="5783151"/>
          </a:xfrm>
        </p:spPr>
      </p:pic>
    </p:spTree>
    <p:extLst>
      <p:ext uri="{BB962C8B-B14F-4D97-AF65-F5344CB8AC3E}">
        <p14:creationId xmlns:p14="http://schemas.microsoft.com/office/powerpoint/2010/main" val="69577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51" y="394650"/>
            <a:ext cx="9798289" cy="5782314"/>
          </a:xfrm>
        </p:spPr>
      </p:pic>
    </p:spTree>
    <p:extLst>
      <p:ext uri="{BB962C8B-B14F-4D97-AF65-F5344CB8AC3E}">
        <p14:creationId xmlns:p14="http://schemas.microsoft.com/office/powerpoint/2010/main" val="59232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Rivas</dc:creator>
  <cp:lastModifiedBy>John Rivas</cp:lastModifiedBy>
  <cp:revision>3</cp:revision>
  <dcterms:created xsi:type="dcterms:W3CDTF">2016-12-12T23:53:38Z</dcterms:created>
  <dcterms:modified xsi:type="dcterms:W3CDTF">2016-12-14T02:45:44Z</dcterms:modified>
</cp:coreProperties>
</file>