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1190-DDDA-49D9-BDA1-802E7636C328}" type="datetimeFigureOut">
              <a:rPr lang="en-US" smtClean="0"/>
              <a:t>02/02/2020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960C-3480-4699-B748-075CB81772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446811" y="243147"/>
            <a:ext cx="280554" cy="556953"/>
            <a:chOff x="602673" y="565265"/>
            <a:chExt cx="540327" cy="1159626"/>
          </a:xfrm>
        </p:grpSpPr>
        <p:sp>
          <p:nvSpPr>
            <p:cNvPr id="4" name="Elipse 3"/>
            <p:cNvSpPr/>
            <p:nvPr/>
          </p:nvSpPr>
          <p:spPr>
            <a:xfrm>
              <a:off x="723207" y="565265"/>
              <a:ext cx="299258" cy="2826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ctor recto 5"/>
            <p:cNvCxnSpPr>
              <a:stCxn id="4" idx="4"/>
            </p:cNvCxnSpPr>
            <p:nvPr/>
          </p:nvCxnSpPr>
          <p:spPr>
            <a:xfrm flipH="1">
              <a:off x="862445" y="847898"/>
              <a:ext cx="10391" cy="679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602673" y="1039091"/>
              <a:ext cx="5403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862445" y="1527464"/>
              <a:ext cx="155863" cy="155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H="1">
              <a:off x="665018" y="1527464"/>
              <a:ext cx="197427" cy="197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ángulo 13"/>
          <p:cNvSpPr/>
          <p:nvPr/>
        </p:nvSpPr>
        <p:spPr>
          <a:xfrm>
            <a:off x="124691" y="1028700"/>
            <a:ext cx="1143000" cy="280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Usuario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981199" y="1028700"/>
            <a:ext cx="1478973" cy="280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Nomina.vue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67644" y="1028700"/>
            <a:ext cx="2178629" cy="280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NominaController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05699" y="1028699"/>
            <a:ext cx="1478973" cy="280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ConexionBD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98180" y="1028698"/>
            <a:ext cx="1478973" cy="280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BD: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recto 19"/>
          <p:cNvCxnSpPr>
            <a:stCxn id="14" idx="2"/>
          </p:cNvCxnSpPr>
          <p:nvPr/>
        </p:nvCxnSpPr>
        <p:spPr>
          <a:xfrm>
            <a:off x="696191" y="1309255"/>
            <a:ext cx="0" cy="4623954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720685" y="1309253"/>
            <a:ext cx="0" cy="4623954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566064" y="1309253"/>
            <a:ext cx="0" cy="4623954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8262503" y="1309253"/>
            <a:ext cx="0" cy="4623954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0522527" y="1362940"/>
            <a:ext cx="0" cy="4623954"/>
          </a:xfrm>
          <a:prstGeom prst="line">
            <a:avLst/>
          </a:prstGeom>
          <a:ln w="444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581692" y="1735282"/>
            <a:ext cx="199359" cy="436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ángulo 26"/>
          <p:cNvSpPr/>
          <p:nvPr/>
        </p:nvSpPr>
        <p:spPr>
          <a:xfrm>
            <a:off x="581692" y="2388868"/>
            <a:ext cx="199360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Conector recto de flecha 28"/>
          <p:cNvCxnSpPr>
            <a:stCxn id="25" idx="3"/>
          </p:cNvCxnSpPr>
          <p:nvPr/>
        </p:nvCxnSpPr>
        <p:spPr>
          <a:xfrm flipV="1">
            <a:off x="781051" y="1927515"/>
            <a:ext cx="1837458" cy="2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839308" y="1616611"/>
            <a:ext cx="16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Petici</a:t>
            </a:r>
            <a:r>
              <a:rPr lang="es-MX" sz="1400" dirty="0" err="1" smtClean="0"/>
              <a:t>ó</a:t>
            </a:r>
            <a:r>
              <a:rPr lang="en-US" sz="1400" dirty="0" smtClean="0"/>
              <a:t>n </a:t>
            </a:r>
            <a:r>
              <a:rPr lang="en-US" sz="1400" dirty="0" err="1" smtClean="0"/>
              <a:t>pagina</a:t>
            </a:r>
            <a:r>
              <a:rPr lang="en-US" sz="1400" dirty="0" smtClean="0"/>
              <a:t> web</a:t>
            </a:r>
            <a:endParaRPr lang="en-US" sz="140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935182" y="2323724"/>
            <a:ext cx="178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175931" y="2069551"/>
            <a:ext cx="919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Confirmar</a:t>
            </a:r>
            <a:endParaRPr lang="en-US" sz="14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935182" y="2708187"/>
            <a:ext cx="178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963322" y="2417862"/>
            <a:ext cx="1445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Petición procesar</a:t>
            </a:r>
            <a:endParaRPr lang="en-US" sz="1400" dirty="0"/>
          </a:p>
        </p:txBody>
      </p:sp>
      <p:sp>
        <p:nvSpPr>
          <p:cNvPr id="37" name="Rectángulo 36"/>
          <p:cNvSpPr/>
          <p:nvPr/>
        </p:nvSpPr>
        <p:spPr>
          <a:xfrm>
            <a:off x="8172445" y="3058562"/>
            <a:ext cx="167992" cy="384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ángulo 39"/>
          <p:cNvSpPr/>
          <p:nvPr/>
        </p:nvSpPr>
        <p:spPr>
          <a:xfrm>
            <a:off x="581691" y="5159777"/>
            <a:ext cx="199360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ángulo 40"/>
          <p:cNvSpPr/>
          <p:nvPr/>
        </p:nvSpPr>
        <p:spPr>
          <a:xfrm>
            <a:off x="2589431" y="2760148"/>
            <a:ext cx="199360" cy="36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56726" y="2769328"/>
            <a:ext cx="2628503" cy="2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3069600" y="2482013"/>
            <a:ext cx="242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Api/movimientos/nomina</a:t>
            </a:r>
            <a:endParaRPr lang="en-US" sz="1400" dirty="0"/>
          </a:p>
        </p:txBody>
      </p:sp>
      <p:sp>
        <p:nvSpPr>
          <p:cNvPr id="45" name="Rectángulo 44"/>
          <p:cNvSpPr/>
          <p:nvPr/>
        </p:nvSpPr>
        <p:spPr>
          <a:xfrm>
            <a:off x="5496973" y="2696755"/>
            <a:ext cx="224772" cy="63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ángulo 45"/>
          <p:cNvSpPr/>
          <p:nvPr/>
        </p:nvSpPr>
        <p:spPr>
          <a:xfrm>
            <a:off x="5467348" y="4025060"/>
            <a:ext cx="224772" cy="63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ángulo 46"/>
          <p:cNvSpPr/>
          <p:nvPr/>
        </p:nvSpPr>
        <p:spPr>
          <a:xfrm>
            <a:off x="5499208" y="5156869"/>
            <a:ext cx="224772" cy="63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ángulo 47"/>
          <p:cNvSpPr/>
          <p:nvPr/>
        </p:nvSpPr>
        <p:spPr>
          <a:xfrm>
            <a:off x="2608299" y="1796158"/>
            <a:ext cx="224772" cy="63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ángulo 48"/>
          <p:cNvSpPr/>
          <p:nvPr/>
        </p:nvSpPr>
        <p:spPr>
          <a:xfrm>
            <a:off x="8171671" y="3743041"/>
            <a:ext cx="168766" cy="475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ángulo 49"/>
          <p:cNvSpPr/>
          <p:nvPr/>
        </p:nvSpPr>
        <p:spPr>
          <a:xfrm>
            <a:off x="10438772" y="3267213"/>
            <a:ext cx="224772" cy="63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ángulo 50"/>
          <p:cNvSpPr/>
          <p:nvPr/>
        </p:nvSpPr>
        <p:spPr>
          <a:xfrm>
            <a:off x="10410141" y="4627053"/>
            <a:ext cx="224772" cy="634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5834131" y="3058561"/>
            <a:ext cx="2244133" cy="2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5833524" y="2790925"/>
            <a:ext cx="242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contextDB</a:t>
            </a:r>
            <a:r>
              <a:rPr lang="es-MX" sz="1400" dirty="0" smtClean="0"/>
              <a:t>/</a:t>
            </a:r>
            <a:r>
              <a:rPr lang="es-MX" sz="1400" dirty="0" err="1" smtClean="0"/>
              <a:t>viewmodel</a:t>
            </a:r>
            <a:endParaRPr lang="en-US" sz="1400" dirty="0"/>
          </a:p>
        </p:txBody>
      </p:sp>
      <p:cxnSp>
        <p:nvCxnSpPr>
          <p:cNvPr id="56" name="Conector recto de flecha 55"/>
          <p:cNvCxnSpPr>
            <a:stCxn id="37" idx="3"/>
          </p:cNvCxnSpPr>
          <p:nvPr/>
        </p:nvCxnSpPr>
        <p:spPr>
          <a:xfrm>
            <a:off x="8340437" y="3250790"/>
            <a:ext cx="2069704" cy="1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8708729" y="294301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/>
              <a:t>modelBuilder</a:t>
            </a:r>
            <a:endParaRPr lang="en-US" sz="1400" dirty="0"/>
          </a:p>
        </p:txBody>
      </p:sp>
      <p:cxnSp>
        <p:nvCxnSpPr>
          <p:cNvPr id="59" name="Conector recto de flecha 58"/>
          <p:cNvCxnSpPr/>
          <p:nvPr/>
        </p:nvCxnSpPr>
        <p:spPr>
          <a:xfrm flipH="1">
            <a:off x="8530936" y="3743041"/>
            <a:ext cx="1879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8755410" y="3428499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Conexión</a:t>
            </a:r>
            <a:endParaRPr lang="en-US" sz="1400" dirty="0"/>
          </a:p>
        </p:txBody>
      </p:sp>
      <p:cxnSp>
        <p:nvCxnSpPr>
          <p:cNvPr id="62" name="Conector recto de flecha 61"/>
          <p:cNvCxnSpPr/>
          <p:nvPr/>
        </p:nvCxnSpPr>
        <p:spPr>
          <a:xfrm flipH="1">
            <a:off x="5833524" y="4218274"/>
            <a:ext cx="228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066043" y="3910497"/>
            <a:ext cx="178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Conexión establecida</a:t>
            </a:r>
            <a:endParaRPr lang="en-US" sz="1400" dirty="0"/>
          </a:p>
        </p:txBody>
      </p:sp>
      <p:cxnSp>
        <p:nvCxnSpPr>
          <p:cNvPr id="65" name="Conector recto de flecha 64"/>
          <p:cNvCxnSpPr/>
          <p:nvPr/>
        </p:nvCxnSpPr>
        <p:spPr>
          <a:xfrm>
            <a:off x="5721745" y="4627053"/>
            <a:ext cx="4606819" cy="3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6066043" y="4342197"/>
            <a:ext cx="410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/>
              <a:t>NominaviewMode</a:t>
            </a:r>
            <a:r>
              <a:rPr lang="es-MX" sz="1400" dirty="0" smtClean="0"/>
              <a:t> = </a:t>
            </a:r>
            <a:r>
              <a:rPr lang="es-MX" sz="1400" dirty="0" err="1" smtClean="0"/>
              <a:t>exec</a:t>
            </a:r>
            <a:r>
              <a:rPr lang="es-MX" sz="1400" dirty="0" smtClean="0"/>
              <a:t> </a:t>
            </a:r>
            <a:r>
              <a:rPr lang="es-MX" sz="1400" dirty="0" err="1" smtClean="0"/>
              <a:t>store_nominamensual</a:t>
            </a:r>
            <a:endParaRPr lang="en-US" sz="1400" dirty="0"/>
          </a:p>
        </p:txBody>
      </p:sp>
      <p:cxnSp>
        <p:nvCxnSpPr>
          <p:cNvPr id="71" name="Conector recto de flecha 70"/>
          <p:cNvCxnSpPr/>
          <p:nvPr/>
        </p:nvCxnSpPr>
        <p:spPr>
          <a:xfrm flipH="1">
            <a:off x="5833524" y="5261327"/>
            <a:ext cx="449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024935" y="4914223"/>
            <a:ext cx="410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Response data </a:t>
            </a:r>
            <a:r>
              <a:rPr lang="es-MX" sz="1400" dirty="0" err="1" smtClean="0"/>
              <a:t>Json</a:t>
            </a:r>
            <a:endParaRPr lang="en-US" sz="1400" dirty="0"/>
          </a:p>
        </p:txBody>
      </p:sp>
      <p:cxnSp>
        <p:nvCxnSpPr>
          <p:cNvPr id="74" name="Conector recto de flecha 73"/>
          <p:cNvCxnSpPr/>
          <p:nvPr/>
        </p:nvCxnSpPr>
        <p:spPr>
          <a:xfrm flipH="1">
            <a:off x="847907" y="5208749"/>
            <a:ext cx="4592102" cy="4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1745367" y="4907112"/>
            <a:ext cx="2425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Resultados </a:t>
            </a:r>
            <a:r>
              <a:rPr lang="es-MX" sz="1400" smtClean="0"/>
              <a:t>pagina web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2084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Sentinela on</dc:creator>
  <cp:lastModifiedBy>Sentinela on</cp:lastModifiedBy>
  <cp:revision>2</cp:revision>
  <dcterms:created xsi:type="dcterms:W3CDTF">2020-02-03T00:01:33Z</dcterms:created>
  <dcterms:modified xsi:type="dcterms:W3CDTF">2020-02-03T00:19:48Z</dcterms:modified>
</cp:coreProperties>
</file>