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Barlow Semi Condensed ExtraBold"/>
      <p:bold r:id="rId19"/>
      <p:boldItalic r:id="rId20"/>
    </p:embeddedFont>
    <p:embeddedFont>
      <p:font typeface="Fira Sans Extra Condensed Medium"/>
      <p:regular r:id="rId21"/>
      <p:bold r:id="rId22"/>
      <p:italic r:id="rId23"/>
      <p:boldItalic r:id="rId24"/>
    </p:embeddedFont>
    <p:embeddedFont>
      <p:font typeface="Roboto Condensed"/>
      <p:regular r:id="rId25"/>
      <p:bold r:id="rId26"/>
      <p:italic r:id="rId27"/>
      <p:boldItalic r:id="rId28"/>
    </p:embeddedFont>
    <p:embeddedFont>
      <p:font typeface="Barlow Semi Condensed Medium"/>
      <p:regular r:id="rId29"/>
      <p:bold r:id="rId30"/>
      <p:italic r:id="rId31"/>
      <p:boldItalic r:id="rId32"/>
    </p:embeddedFont>
    <p:embeddedFont>
      <p:font typeface="Roboto Condensed Light"/>
      <p:regular r:id="rId33"/>
      <p:bold r:id="rId34"/>
      <p:italic r:id="rId35"/>
      <p:boldItalic r:id="rId36"/>
    </p:embeddedFont>
    <p:embeddedFont>
      <p:font typeface="Bahiana"/>
      <p:regular r:id="rId37"/>
    </p:embeddedFont>
    <p:embeddedFont>
      <p:font typeface="Barlow Semi Condensed"/>
      <p:regular r:id="rId38"/>
      <p:bold r:id="rId39"/>
      <p:italic r:id="rId40"/>
      <p:boldItalic r:id="rId41"/>
    </p:embeddedFont>
    <p:embeddedFont>
      <p:font typeface="Roboto Slab Regular"/>
      <p:regular r:id="rId42"/>
      <p:bold r:id="rId43"/>
    </p:embeddedFont>
    <p:embeddedFont>
      <p:font typeface="Barlow Semi Condensed SemiBold"/>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SemiCondensed-italic.fntdata"/><Relationship Id="rId20" Type="http://schemas.openxmlformats.org/officeDocument/2006/relationships/font" Target="fonts/BarlowSemiCondensedExtraBold-boldItalic.fntdata"/><Relationship Id="rId42" Type="http://schemas.openxmlformats.org/officeDocument/2006/relationships/font" Target="fonts/RobotoSlabRegular-regular.fntdata"/><Relationship Id="rId41" Type="http://schemas.openxmlformats.org/officeDocument/2006/relationships/font" Target="fonts/BarlowSemiCondensed-boldItalic.fntdata"/><Relationship Id="rId22" Type="http://schemas.openxmlformats.org/officeDocument/2006/relationships/font" Target="fonts/FiraSansExtraCondensedMedium-bold.fntdata"/><Relationship Id="rId44" Type="http://schemas.openxmlformats.org/officeDocument/2006/relationships/font" Target="fonts/BarlowSemiCondensedSemiBold-regular.fntdata"/><Relationship Id="rId21" Type="http://schemas.openxmlformats.org/officeDocument/2006/relationships/font" Target="fonts/FiraSansExtraCondensedMedium-regular.fntdata"/><Relationship Id="rId43" Type="http://schemas.openxmlformats.org/officeDocument/2006/relationships/font" Target="fonts/RobotoSlabRegular-bold.fntdata"/><Relationship Id="rId24" Type="http://schemas.openxmlformats.org/officeDocument/2006/relationships/font" Target="fonts/FiraSansExtraCondensedMedium-boldItalic.fntdata"/><Relationship Id="rId46" Type="http://schemas.openxmlformats.org/officeDocument/2006/relationships/font" Target="fonts/BarlowSemiCondensedSemiBold-italic.fntdata"/><Relationship Id="rId23" Type="http://schemas.openxmlformats.org/officeDocument/2006/relationships/font" Target="fonts/FiraSansExtraCondensedMedium-italic.fntdata"/><Relationship Id="rId45" Type="http://schemas.openxmlformats.org/officeDocument/2006/relationships/font" Target="fonts/BarlowSemiCondensedSemiBo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Condensed-bold.fntdata"/><Relationship Id="rId25" Type="http://schemas.openxmlformats.org/officeDocument/2006/relationships/font" Target="fonts/RobotoCondensed-regular.fntdata"/><Relationship Id="rId47" Type="http://schemas.openxmlformats.org/officeDocument/2006/relationships/font" Target="fonts/BarlowSemiCondensedSemiBold-boldItalic.fntdata"/><Relationship Id="rId28" Type="http://schemas.openxmlformats.org/officeDocument/2006/relationships/font" Target="fonts/RobotoCondensed-boldItalic.fntdata"/><Relationship Id="rId27" Type="http://schemas.openxmlformats.org/officeDocument/2006/relationships/font" Target="fonts/RobotoCondense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SemiCondensedMedium-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SemiCondensedMedium-italic.fntdata"/><Relationship Id="rId30" Type="http://schemas.openxmlformats.org/officeDocument/2006/relationships/font" Target="fonts/BarlowSemiCondensedMedium-bold.fntdata"/><Relationship Id="rId11" Type="http://schemas.openxmlformats.org/officeDocument/2006/relationships/slide" Target="slides/slide7.xml"/><Relationship Id="rId33" Type="http://schemas.openxmlformats.org/officeDocument/2006/relationships/font" Target="fonts/RobotoCondensedLight-regular.fntdata"/><Relationship Id="rId10" Type="http://schemas.openxmlformats.org/officeDocument/2006/relationships/slide" Target="slides/slide6.xml"/><Relationship Id="rId32" Type="http://schemas.openxmlformats.org/officeDocument/2006/relationships/font" Target="fonts/BarlowSemiCondensedMedium-boldItalic.fntdata"/><Relationship Id="rId13" Type="http://schemas.openxmlformats.org/officeDocument/2006/relationships/slide" Target="slides/slide9.xml"/><Relationship Id="rId35" Type="http://schemas.openxmlformats.org/officeDocument/2006/relationships/font" Target="fonts/RobotoCondensedLight-italic.fntdata"/><Relationship Id="rId12" Type="http://schemas.openxmlformats.org/officeDocument/2006/relationships/slide" Target="slides/slide8.xml"/><Relationship Id="rId34" Type="http://schemas.openxmlformats.org/officeDocument/2006/relationships/font" Target="fonts/RobotoCondensedLight-bold.fntdata"/><Relationship Id="rId15" Type="http://schemas.openxmlformats.org/officeDocument/2006/relationships/slide" Target="slides/slide11.xml"/><Relationship Id="rId37" Type="http://schemas.openxmlformats.org/officeDocument/2006/relationships/font" Target="fonts/Bahiana-regular.fntdata"/><Relationship Id="rId14" Type="http://schemas.openxmlformats.org/officeDocument/2006/relationships/slide" Target="slides/slide10.xml"/><Relationship Id="rId36" Type="http://schemas.openxmlformats.org/officeDocument/2006/relationships/font" Target="fonts/RobotoCondensedLight-boldItalic.fntdata"/><Relationship Id="rId17" Type="http://schemas.openxmlformats.org/officeDocument/2006/relationships/slide" Target="slides/slide13.xml"/><Relationship Id="rId39" Type="http://schemas.openxmlformats.org/officeDocument/2006/relationships/font" Target="fonts/BarlowSemiCondensed-bold.fntdata"/><Relationship Id="rId16" Type="http://schemas.openxmlformats.org/officeDocument/2006/relationships/slide" Target="slides/slide12.xml"/><Relationship Id="rId38" Type="http://schemas.openxmlformats.org/officeDocument/2006/relationships/font" Target="fonts/BarlowSemiCondensed-regular.fntdata"/><Relationship Id="rId19" Type="http://schemas.openxmlformats.org/officeDocument/2006/relationships/font" Target="fonts/BarlowSemiCondensedExtraBold-bold.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6bd56c9061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6bd56c9061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apple open source engienner, our project was based on the his idea at apple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aeecab10c5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aeecab10c5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Capture data: Compass Data (heading in degrees 0-360), Location Data (LatLng coordinates)</a:t>
            </a:r>
            <a:endParaRPr/>
          </a:p>
          <a:p>
            <a:pPr indent="-298450" lvl="0" marL="457200" rtl="0" algn="l">
              <a:spcBef>
                <a:spcPts val="0"/>
              </a:spcBef>
              <a:spcAft>
                <a:spcPts val="0"/>
              </a:spcAft>
              <a:buSzPts val="1100"/>
              <a:buChar char="●"/>
            </a:pPr>
            <a:r>
              <a:rPr lang="en"/>
              <a:t>Crowdsource images by having users upload images/data.  more is better. </a:t>
            </a:r>
            <a:r>
              <a:rPr lang="en"/>
              <a:t>available data,</a:t>
            </a:r>
            <a:r>
              <a:rPr lang="en"/>
              <a:t> the more accurate we can get</a:t>
            </a:r>
            <a:endParaRPr/>
          </a:p>
          <a:p>
            <a:pPr indent="-298450" lvl="0" marL="457200" rtl="0" algn="l">
              <a:spcBef>
                <a:spcPts val="0"/>
              </a:spcBef>
              <a:spcAft>
                <a:spcPts val="0"/>
              </a:spcAft>
              <a:buSzPts val="1100"/>
              <a:buChar char="●"/>
            </a:pPr>
            <a:r>
              <a:rPr lang="en"/>
              <a:t>From all of the uploaded data, create vectors and find the points of intersections. [example above]</a:t>
            </a:r>
            <a:endParaRPr/>
          </a:p>
          <a:p>
            <a:pPr indent="-298450" lvl="0" marL="457200" rtl="0" algn="l">
              <a:spcBef>
                <a:spcPts val="0"/>
              </a:spcBef>
              <a:spcAft>
                <a:spcPts val="0"/>
              </a:spcAft>
              <a:buSzPts val="1100"/>
              <a:buChar char="●"/>
            </a:pPr>
            <a:r>
              <a:rPr lang="en"/>
              <a:t>Last step, find average of all the points of intersection, resulting in a single location that we can use as the approximate point of the fire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a63eaabe6b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a63eaabe6b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Challenge to get started with flutter. Before, We were unfamiliar with building mobile applications. We had significant ramp up time.</a:t>
            </a:r>
            <a:endParaRPr/>
          </a:p>
          <a:p>
            <a:pPr indent="-298450" lvl="0" marL="457200" rtl="0" algn="l">
              <a:spcBef>
                <a:spcPts val="0"/>
              </a:spcBef>
              <a:spcAft>
                <a:spcPts val="0"/>
              </a:spcAft>
              <a:buSzPts val="1100"/>
              <a:buChar char="-"/>
            </a:pPr>
            <a:r>
              <a:rPr lang="en"/>
              <a:t>Simplifying/Defining what we thought was doable in 10 weeks… The whole point of our app is to give our users information that they might not have otherwise. </a:t>
            </a:r>
            <a:endParaRPr/>
          </a:p>
          <a:p>
            <a:pPr indent="-298450" lvl="0" marL="457200" rtl="0" algn="l">
              <a:spcBef>
                <a:spcPts val="0"/>
              </a:spcBef>
              <a:spcAft>
                <a:spcPts val="0"/>
              </a:spcAft>
              <a:buSzPts val="1100"/>
              <a:buChar char="-"/>
            </a:pPr>
            <a:r>
              <a:rPr lang="en"/>
              <a:t>Precision. Phone compass are not very accurate, there is significant variability in measurements. This can be compensated for by having more users and available data.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af1b08dfd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af1b08dfd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Font typeface="Roboto Condensed Light"/>
              <a:buChar char="●"/>
            </a:pPr>
            <a:r>
              <a:rPr lang="en" sz="1400">
                <a:solidFill>
                  <a:srgbClr val="434343"/>
                </a:solidFill>
                <a:latin typeface="Roboto Condensed Light"/>
                <a:ea typeface="Roboto Condensed Light"/>
                <a:cs typeface="Roboto Condensed Light"/>
                <a:sym typeface="Roboto Condensed Light"/>
              </a:rPr>
              <a:t>Distinguish Between Multiple Incidents</a:t>
            </a:r>
            <a:endParaRPr sz="1400">
              <a:solidFill>
                <a:srgbClr val="434343"/>
              </a:solidFill>
              <a:latin typeface="Roboto Condensed Light"/>
              <a:ea typeface="Roboto Condensed Light"/>
              <a:cs typeface="Roboto Condensed Light"/>
              <a:sym typeface="Roboto Condensed Light"/>
            </a:endParaRPr>
          </a:p>
          <a:p>
            <a:pPr indent="-317500" lvl="1" marL="914400" rtl="0" algn="l">
              <a:spcBef>
                <a:spcPts val="0"/>
              </a:spcBef>
              <a:spcAft>
                <a:spcPts val="0"/>
              </a:spcAft>
              <a:buClr>
                <a:srgbClr val="434343"/>
              </a:buClr>
              <a:buSzPts val="1400"/>
              <a:buFont typeface="Roboto Condensed Light"/>
              <a:buChar char="○"/>
            </a:pPr>
            <a:r>
              <a:rPr lang="en" sz="1400">
                <a:solidFill>
                  <a:srgbClr val="434343"/>
                </a:solidFill>
                <a:latin typeface="Roboto Condensed Light"/>
                <a:ea typeface="Roboto Condensed Light"/>
                <a:cs typeface="Roboto Condensed Light"/>
                <a:sym typeface="Roboto Condensed Light"/>
              </a:rPr>
              <a:t>Right now, our app can’t distinguish between multiple incidents</a:t>
            </a:r>
            <a:endParaRPr sz="1400">
              <a:solidFill>
                <a:srgbClr val="434343"/>
              </a:solidFill>
              <a:latin typeface="Roboto Condensed Light"/>
              <a:ea typeface="Roboto Condensed Light"/>
              <a:cs typeface="Roboto Condensed Light"/>
              <a:sym typeface="Roboto Condensed Light"/>
            </a:endParaRPr>
          </a:p>
          <a:p>
            <a:pPr indent="-317500" lvl="1" marL="914400" rtl="0" algn="l">
              <a:spcBef>
                <a:spcPts val="0"/>
              </a:spcBef>
              <a:spcAft>
                <a:spcPts val="0"/>
              </a:spcAft>
              <a:buClr>
                <a:srgbClr val="434343"/>
              </a:buClr>
              <a:buSzPts val="1400"/>
              <a:buFont typeface="Roboto Condensed Light"/>
              <a:buChar char="○"/>
            </a:pPr>
            <a:r>
              <a:rPr lang="en" sz="1400">
                <a:solidFill>
                  <a:srgbClr val="434343"/>
                </a:solidFill>
                <a:latin typeface="Roboto Condensed Light"/>
                <a:ea typeface="Roboto Condensed Light"/>
                <a:cs typeface="Roboto Condensed Light"/>
                <a:sym typeface="Roboto Condensed Light"/>
              </a:rPr>
              <a:t>Add functionality to have ‘Incident Object’</a:t>
            </a:r>
            <a:endParaRPr sz="1400">
              <a:solidFill>
                <a:srgbClr val="434343"/>
              </a:solidFill>
              <a:latin typeface="Roboto Condensed Light"/>
              <a:ea typeface="Roboto Condensed Light"/>
              <a:cs typeface="Roboto Condensed Light"/>
              <a:sym typeface="Roboto Condensed Light"/>
            </a:endParaRPr>
          </a:p>
          <a:p>
            <a:pPr indent="-317500" lvl="0" marL="457200" rtl="0" algn="l">
              <a:spcBef>
                <a:spcPts val="0"/>
              </a:spcBef>
              <a:spcAft>
                <a:spcPts val="0"/>
              </a:spcAft>
              <a:buClr>
                <a:srgbClr val="434343"/>
              </a:buClr>
              <a:buSzPts val="1400"/>
              <a:buFont typeface="Roboto Condensed Light"/>
              <a:buChar char="●"/>
            </a:pPr>
            <a:r>
              <a:rPr lang="en" sz="1400">
                <a:solidFill>
                  <a:srgbClr val="434343"/>
                </a:solidFill>
                <a:latin typeface="Roboto Condensed Light"/>
                <a:ea typeface="Roboto Condensed Light"/>
                <a:cs typeface="Roboto Condensed Light"/>
                <a:sym typeface="Roboto Condensed Light"/>
              </a:rPr>
              <a:t>Increase Accuracy</a:t>
            </a:r>
            <a:endParaRPr sz="1400">
              <a:solidFill>
                <a:srgbClr val="434343"/>
              </a:solidFill>
              <a:latin typeface="Roboto Condensed Light"/>
              <a:ea typeface="Roboto Condensed Light"/>
              <a:cs typeface="Roboto Condensed Light"/>
              <a:sym typeface="Roboto Condensed Light"/>
            </a:endParaRPr>
          </a:p>
          <a:p>
            <a:pPr indent="-317500" lvl="1" marL="914400" rtl="0" algn="l">
              <a:spcBef>
                <a:spcPts val="0"/>
              </a:spcBef>
              <a:spcAft>
                <a:spcPts val="0"/>
              </a:spcAft>
              <a:buClr>
                <a:srgbClr val="434343"/>
              </a:buClr>
              <a:buSzPts val="1400"/>
              <a:buFont typeface="Roboto Condensed Light"/>
              <a:buChar char="○"/>
            </a:pPr>
            <a:r>
              <a:rPr lang="en" sz="1400">
                <a:solidFill>
                  <a:srgbClr val="434343"/>
                </a:solidFill>
                <a:latin typeface="Roboto Condensed Light"/>
                <a:ea typeface="Roboto Condensed Light"/>
                <a:cs typeface="Roboto Condensed Light"/>
                <a:sym typeface="Roboto Condensed Light"/>
              </a:rPr>
              <a:t>Phone compass’s are not very precise</a:t>
            </a:r>
            <a:endParaRPr sz="1400">
              <a:solidFill>
                <a:srgbClr val="434343"/>
              </a:solidFill>
              <a:latin typeface="Roboto Condensed Light"/>
              <a:ea typeface="Roboto Condensed Light"/>
              <a:cs typeface="Roboto Condensed Light"/>
              <a:sym typeface="Roboto Condensed Light"/>
            </a:endParaRPr>
          </a:p>
          <a:p>
            <a:pPr indent="-317500" lvl="1" marL="914400" rtl="0" algn="l">
              <a:spcBef>
                <a:spcPts val="0"/>
              </a:spcBef>
              <a:spcAft>
                <a:spcPts val="0"/>
              </a:spcAft>
              <a:buClr>
                <a:srgbClr val="434343"/>
              </a:buClr>
              <a:buSzPts val="1400"/>
              <a:buFont typeface="Roboto Condensed Light"/>
              <a:buChar char="○"/>
            </a:pPr>
            <a:r>
              <a:rPr lang="en" sz="1400">
                <a:solidFill>
                  <a:srgbClr val="434343"/>
                </a:solidFill>
                <a:latin typeface="Roboto Condensed Light"/>
                <a:ea typeface="Roboto Condensed Light"/>
                <a:cs typeface="Roboto Condensed Light"/>
                <a:sym typeface="Roboto Condensed Light"/>
              </a:rPr>
              <a:t>Have users take 3 pictures and average the compass data for the purpose of smoothing errors</a:t>
            </a:r>
            <a:endParaRPr sz="1400">
              <a:solidFill>
                <a:srgbClr val="434343"/>
              </a:solidFill>
              <a:latin typeface="Roboto Condensed Light"/>
              <a:ea typeface="Roboto Condensed Light"/>
              <a:cs typeface="Roboto Condensed Light"/>
              <a:sym typeface="Roboto Condensed Light"/>
            </a:endParaRPr>
          </a:p>
          <a:p>
            <a:pPr indent="-317500" lvl="0" marL="457200" rtl="0" algn="l">
              <a:spcBef>
                <a:spcPts val="0"/>
              </a:spcBef>
              <a:spcAft>
                <a:spcPts val="0"/>
              </a:spcAft>
              <a:buClr>
                <a:srgbClr val="434343"/>
              </a:buClr>
              <a:buSzPts val="1400"/>
              <a:buFont typeface="Roboto Condensed Light"/>
              <a:buChar char="●"/>
            </a:pPr>
            <a:r>
              <a:rPr lang="en" sz="1400">
                <a:solidFill>
                  <a:srgbClr val="434343"/>
                </a:solidFill>
                <a:latin typeface="Roboto Condensed Light"/>
                <a:ea typeface="Roboto Condensed Light"/>
                <a:cs typeface="Roboto Condensed Light"/>
                <a:sym typeface="Roboto Condensed Light"/>
              </a:rPr>
              <a:t>Handle notifications</a:t>
            </a:r>
            <a:endParaRPr sz="1400">
              <a:solidFill>
                <a:srgbClr val="434343"/>
              </a:solidFill>
              <a:latin typeface="Roboto Condensed Light"/>
              <a:ea typeface="Roboto Condensed Light"/>
              <a:cs typeface="Roboto Condensed Light"/>
              <a:sym typeface="Roboto Condensed Light"/>
            </a:endParaRPr>
          </a:p>
          <a:p>
            <a:pPr indent="-317500" lvl="1" marL="914400" rtl="0" algn="l">
              <a:spcBef>
                <a:spcPts val="0"/>
              </a:spcBef>
              <a:spcAft>
                <a:spcPts val="0"/>
              </a:spcAft>
              <a:buClr>
                <a:srgbClr val="434343"/>
              </a:buClr>
              <a:buSzPts val="1400"/>
              <a:buFont typeface="Roboto Condensed Light"/>
              <a:buChar char="○"/>
            </a:pPr>
            <a:r>
              <a:rPr lang="en" sz="1400">
                <a:solidFill>
                  <a:srgbClr val="434343"/>
                </a:solidFill>
                <a:latin typeface="Roboto Condensed Light"/>
                <a:ea typeface="Roboto Condensed Light"/>
                <a:cs typeface="Roboto Condensed Light"/>
                <a:sym typeface="Roboto Condensed Light"/>
              </a:rPr>
              <a:t>Don’t want everybody in the area to get alerts on every image uploaded</a:t>
            </a:r>
            <a:endParaRPr sz="1400">
              <a:solidFill>
                <a:srgbClr val="434343"/>
              </a:solidFill>
              <a:latin typeface="Roboto Condensed Light"/>
              <a:ea typeface="Roboto Condensed Light"/>
              <a:cs typeface="Roboto Condensed Light"/>
              <a:sym typeface="Roboto Condensed Light"/>
            </a:endParaRPr>
          </a:p>
          <a:p>
            <a:pPr indent="-317500" lvl="1" marL="914400" rtl="0" algn="l">
              <a:spcBef>
                <a:spcPts val="0"/>
              </a:spcBef>
              <a:spcAft>
                <a:spcPts val="0"/>
              </a:spcAft>
              <a:buClr>
                <a:srgbClr val="434343"/>
              </a:buClr>
              <a:buSzPts val="1400"/>
              <a:buFont typeface="Roboto Condensed Light"/>
              <a:buChar char="○"/>
            </a:pPr>
            <a:r>
              <a:rPr lang="en" sz="1400">
                <a:solidFill>
                  <a:srgbClr val="434343"/>
                </a:solidFill>
                <a:latin typeface="Roboto Condensed Light"/>
                <a:ea typeface="Roboto Condensed Light"/>
                <a:cs typeface="Roboto Condensed Light"/>
                <a:sym typeface="Roboto Condensed Light"/>
              </a:rPr>
              <a:t>Send alerts on critical mass, Verification of pictures, </a:t>
            </a:r>
            <a:endParaRPr sz="1400">
              <a:solidFill>
                <a:srgbClr val="434343"/>
              </a:solidFill>
              <a:latin typeface="Roboto Condensed Light"/>
              <a:ea typeface="Roboto Condensed Light"/>
              <a:cs typeface="Roboto Condensed Light"/>
              <a:sym typeface="Roboto Condensed Light"/>
            </a:endParaRPr>
          </a:p>
          <a:p>
            <a:pPr indent="-317500" lvl="0" marL="457200" rtl="0" algn="l">
              <a:spcBef>
                <a:spcPts val="0"/>
              </a:spcBef>
              <a:spcAft>
                <a:spcPts val="0"/>
              </a:spcAft>
              <a:buClr>
                <a:srgbClr val="434343"/>
              </a:buClr>
              <a:buSzPts val="1400"/>
              <a:buFont typeface="Roboto Condensed Light"/>
              <a:buChar char="●"/>
            </a:pPr>
            <a:r>
              <a:rPr lang="en" sz="1400">
                <a:solidFill>
                  <a:srgbClr val="434343"/>
                </a:solidFill>
                <a:latin typeface="Roboto Condensed Light"/>
                <a:ea typeface="Roboto Condensed Light"/>
                <a:cs typeface="Roboto Condensed Light"/>
                <a:sym typeface="Roboto Condensed Light"/>
              </a:rPr>
              <a:t>First Responders</a:t>
            </a:r>
            <a:endParaRPr sz="1400">
              <a:solidFill>
                <a:srgbClr val="434343"/>
              </a:solidFill>
              <a:latin typeface="Roboto Condensed Light"/>
              <a:ea typeface="Roboto Condensed Light"/>
              <a:cs typeface="Roboto Condensed Light"/>
              <a:sym typeface="Roboto Condensed Light"/>
            </a:endParaRPr>
          </a:p>
          <a:p>
            <a:pPr indent="-317500" lvl="1" marL="914400" rtl="0" algn="l">
              <a:spcBef>
                <a:spcPts val="0"/>
              </a:spcBef>
              <a:spcAft>
                <a:spcPts val="0"/>
              </a:spcAft>
              <a:buClr>
                <a:srgbClr val="434343"/>
              </a:buClr>
              <a:buSzPts val="1400"/>
              <a:buFont typeface="Roboto Condensed Light"/>
              <a:buChar char="○"/>
            </a:pPr>
            <a:r>
              <a:rPr lang="en" sz="1400">
                <a:solidFill>
                  <a:srgbClr val="434343"/>
                </a:solidFill>
                <a:latin typeface="Roboto Condensed Light"/>
                <a:ea typeface="Roboto Condensed Light"/>
                <a:cs typeface="Roboto Condensed Light"/>
                <a:sym typeface="Roboto Condensed Light"/>
              </a:rPr>
              <a:t>down the road, if this technology is proven to be accurate and reliable, give first responders access to aid them.</a:t>
            </a:r>
            <a:endParaRPr sz="1400">
              <a:solidFill>
                <a:srgbClr val="434343"/>
              </a:solidFill>
              <a:latin typeface="Roboto Condensed Light"/>
              <a:ea typeface="Roboto Condensed Light"/>
              <a:cs typeface="Roboto Condensed Light"/>
              <a:sym typeface="Roboto Condensed 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9ea116b4d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9ea116b4d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6b20e2230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6b20e2230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af1b08dfd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af1b08dfd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t>
            </a:r>
            <a:r>
              <a:rPr lang="en">
                <a:solidFill>
                  <a:schemeClr val="dk1"/>
                </a:solidFill>
              </a:rPr>
              <a:t>So 2020’s obviously been a rough year,and I think almost everyone will remember the time our school almost burned down.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Yeah the czu fires.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fire consisted of 37 different subfires in a very large region. Most of these fires were in the wilderness, and could not be located very easliy.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-People would call in and let fire respondants know where they thought they saw a fire.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Our sponsor relayed a story from an actual fire respondant to us where a whole fire team went up a mountain to see that there was no fire in that forest area. They had to drive all the way back to their base as the fire was not even in their dept location. How could we prevent this?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af1b08dfd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af1b08dfd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So we created an app that approximates a location of fire from images using lthe coordinates of where the image was taken and which direction the image was facing.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Fire Respondants would be able to use this technology to accurately pinpoint the location of a fire and save valuable time.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af1b08dfd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af1b08dfd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our app would not just be</a:t>
            </a:r>
            <a:r>
              <a:rPr lang="en"/>
              <a:t> beneficial to fire departments, but also community residents!</a:t>
            </a:r>
            <a:endParaRPr/>
          </a:p>
          <a:p>
            <a:pPr indent="0" lvl="0" marL="0" rtl="0" algn="l">
              <a:spcBef>
                <a:spcPts val="0"/>
              </a:spcBef>
              <a:spcAft>
                <a:spcPts val="0"/>
              </a:spcAft>
              <a:buNone/>
            </a:pPr>
            <a:r>
              <a:rPr lang="en"/>
              <a:t>- Residents </a:t>
            </a:r>
            <a:r>
              <a:rPr lang="en"/>
              <a:t>normally are notified about fires only if is an insane danger to them or if its time to evacuate. Ik i  was unaware that the czu fires were 1 mile away from me until the uni notice. If i had the Incident-Reporting app then, I would have known that  the fire was a mile away from me much sooner than</a:t>
            </a:r>
            <a:r>
              <a:rPr lang="en"/>
              <a:t> </a:t>
            </a:r>
            <a:r>
              <a:rPr lang="en"/>
              <a:t>24 hours before forced to </a:t>
            </a:r>
            <a:r>
              <a:rPr lang="en"/>
              <a:t>evacuate in a panic</a:t>
            </a:r>
            <a:r>
              <a:rPr lang="en"/>
              <a:t>. (CLICK)</a:t>
            </a:r>
            <a:endParaRPr/>
          </a:p>
          <a:p>
            <a:pPr indent="0" lvl="0" marL="0" rtl="0" algn="l">
              <a:spcBef>
                <a:spcPts val="0"/>
              </a:spcBef>
              <a:spcAft>
                <a:spcPts val="0"/>
              </a:spcAft>
              <a:buNone/>
            </a:pPr>
            <a:r>
              <a:rPr lang="en"/>
              <a:t>-while the app is </a:t>
            </a:r>
            <a:r>
              <a:rPr lang="en"/>
              <a:t>beneficial</a:t>
            </a:r>
            <a:r>
              <a:rPr lang="en"/>
              <a:t> for both fire depts and communities, VERSION 1.0 is focused on creating a community based app </a:t>
            </a:r>
            <a:r>
              <a:rPr lang="en">
                <a:solidFill>
                  <a:schemeClr val="dk1"/>
                </a:solidFill>
              </a:rPr>
              <a:t>due to the duration of our development period</a:t>
            </a: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6bd56c9061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6bd56c9061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Ulysses start -- our app relies on you, the end user for information. Our app can pinpoint fires, in and around your area. With it, you can take pictures of fires, view incidents, reported by your neighbors, and </a:t>
            </a:r>
            <a:r>
              <a:rPr lang="en"/>
              <a:t>browse through the map to see where fires might be.</a:t>
            </a:r>
            <a:r>
              <a:rPr lang="en"/>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9ea116b4d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9ea116b4d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Here, we have a short clip of the app in action…</a:t>
            </a:r>
            <a:r>
              <a:rPr lang="en">
                <a:highlight>
                  <a:srgbClr val="00FF00"/>
                </a:highlight>
              </a:rPr>
              <a:t>(Play vid)</a:t>
            </a:r>
            <a:r>
              <a:rPr lang="en"/>
              <a:t> For first time usage, the user enters their desired name to be saved in the app. Next, the users enter a location to be used as their home location, so that they can be notified of fires in their area.</a:t>
            </a:r>
            <a:r>
              <a:rPr lang="en">
                <a:solidFill>
                  <a:schemeClr val="dk1"/>
                </a:solidFill>
              </a:rPr>
              <a:t> </a:t>
            </a:r>
            <a:r>
              <a:rPr lang="en"/>
              <a:t>And from then on, the user is directed to an option screen where they can choose to view the map that displays the fires information, or go to our </a:t>
            </a:r>
            <a:r>
              <a:rPr lang="en" u="sng"/>
              <a:t>in-app camera</a:t>
            </a:r>
            <a:r>
              <a:rPr lang="en"/>
              <a:t> that is used to take </a:t>
            </a:r>
            <a:r>
              <a:rPr lang="en"/>
              <a:t>pictures</a:t>
            </a:r>
            <a:r>
              <a:rPr lang="en"/>
              <a:t> of fires and upload to the database.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ac7b71620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ac7b71620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highlight>
                  <a:srgbClr val="00FF00"/>
                </a:highlight>
              </a:rPr>
              <a:t>(Play)</a:t>
            </a:r>
            <a:r>
              <a:rPr lang="en">
                <a:solidFill>
                  <a:schemeClr val="dk1"/>
                </a:solidFill>
              </a:rPr>
              <a:t> To upload an image, the user clicks the button to go to our in-app camera... the camera features a compass in the upper right corner that gives users feedback of where their pointing... They can then take a picture… confirm it... upload it... and then they can go to the map to view its location via a dropped pin, and the pinpointed intersection of the fire as well as see the rest of the map and pins in the area.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9ea116b4d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9ea116b4d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Viewing</a:t>
            </a:r>
            <a:r>
              <a:rPr lang="en">
                <a:solidFill>
                  <a:schemeClr val="dk1"/>
                </a:solidFill>
              </a:rPr>
              <a:t> the map in more detail,</a:t>
            </a:r>
            <a:r>
              <a:rPr lang="en">
                <a:solidFill>
                  <a:srgbClr val="434343"/>
                </a:solidFill>
              </a:rPr>
              <a:t> the user clicks the button to go to the map, </a:t>
            </a:r>
            <a:r>
              <a:rPr lang="en">
                <a:solidFill>
                  <a:schemeClr val="dk1"/>
                </a:solidFill>
              </a:rPr>
              <a:t>we have a couple pins that represent where the images of a fire were taken, along with some helpful data. Clicking on a pin will show details of the image uploaded, such as time, date, </a:t>
            </a:r>
            <a:r>
              <a:rPr lang="en">
                <a:solidFill>
                  <a:srgbClr val="434343"/>
                </a:solidFill>
              </a:rPr>
              <a:t>compass direction</a:t>
            </a:r>
            <a:r>
              <a:rPr lang="en">
                <a:solidFill>
                  <a:schemeClr val="dk1"/>
                </a:solidFill>
              </a:rPr>
              <a:t> and the </a:t>
            </a:r>
            <a:r>
              <a:rPr lang="en">
                <a:solidFill>
                  <a:srgbClr val="434343"/>
                </a:solidFill>
              </a:rPr>
              <a:t>location</a:t>
            </a:r>
            <a:r>
              <a:rPr lang="en">
                <a:solidFill>
                  <a:schemeClr val="dk1"/>
                </a:solidFill>
              </a:rPr>
              <a:t> it was taken. You can follow the direction vectors until it they arrive at the point of intersection, which is the location of the fire. You can also change the map to satellite view in order to see what’s in and around the fire.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6bd56c9061_0_1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6bd56c9061_0_1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1400">
                <a:solidFill>
                  <a:schemeClr val="dk1"/>
                </a:solidFill>
                <a:latin typeface="Roboto Condensed Light"/>
                <a:ea typeface="Roboto Condensed Light"/>
                <a:cs typeface="Roboto Condensed Light"/>
                <a:sym typeface="Roboto Condensed Light"/>
              </a:rPr>
              <a:t>We wrote our a</a:t>
            </a:r>
            <a:r>
              <a:rPr lang="en" sz="1400">
                <a:solidFill>
                  <a:schemeClr val="dk1"/>
                </a:solidFill>
                <a:latin typeface="Roboto Condensed Light"/>
                <a:ea typeface="Roboto Condensed Light"/>
                <a:cs typeface="Roboto Condensed Light"/>
                <a:sym typeface="Roboto Condensed Light"/>
              </a:rPr>
              <a:t>pp with flutter and it’s hosted on Google Cloud Platform. The backend consist of firebase which store’s the data and calculates a fire’s location, this data is then layered on the app with Google API and it’s map features.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idx="1" type="subTitle"/>
          </p:nvPr>
        </p:nvSpPr>
        <p:spPr>
          <a:xfrm>
            <a:off x="1728150" y="2671650"/>
            <a:ext cx="5687700" cy="5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1600"/>
              </a:spcBef>
              <a:spcAft>
                <a:spcPts val="0"/>
              </a:spcAft>
              <a:buNone/>
              <a:defRPr/>
            </a:lvl2pPr>
            <a:lvl3pPr lvl="2" rtl="0" algn="ctr">
              <a:lnSpc>
                <a:spcPct val="100000"/>
              </a:lnSpc>
              <a:spcBef>
                <a:spcPts val="1600"/>
              </a:spcBef>
              <a:spcAft>
                <a:spcPts val="0"/>
              </a:spcAft>
              <a:buNone/>
              <a:defRPr/>
            </a:lvl3pPr>
            <a:lvl4pPr lvl="3" rtl="0" algn="ctr">
              <a:lnSpc>
                <a:spcPct val="100000"/>
              </a:lnSpc>
              <a:spcBef>
                <a:spcPts val="1600"/>
              </a:spcBef>
              <a:spcAft>
                <a:spcPts val="0"/>
              </a:spcAft>
              <a:buNone/>
              <a:defRPr/>
            </a:lvl4pPr>
            <a:lvl5pPr lvl="4" rtl="0" algn="ctr">
              <a:lnSpc>
                <a:spcPct val="100000"/>
              </a:lnSpc>
              <a:spcBef>
                <a:spcPts val="1600"/>
              </a:spcBef>
              <a:spcAft>
                <a:spcPts val="0"/>
              </a:spcAft>
              <a:buNone/>
              <a:defRPr/>
            </a:lvl5pPr>
            <a:lvl6pPr lvl="5" rtl="0" algn="ctr">
              <a:lnSpc>
                <a:spcPct val="100000"/>
              </a:lnSpc>
              <a:spcBef>
                <a:spcPts val="1600"/>
              </a:spcBef>
              <a:spcAft>
                <a:spcPts val="0"/>
              </a:spcAft>
              <a:buNone/>
              <a:defRPr/>
            </a:lvl6pPr>
            <a:lvl7pPr lvl="6" rtl="0" algn="ctr">
              <a:lnSpc>
                <a:spcPct val="100000"/>
              </a:lnSpc>
              <a:spcBef>
                <a:spcPts val="1600"/>
              </a:spcBef>
              <a:spcAft>
                <a:spcPts val="0"/>
              </a:spcAft>
              <a:buNone/>
              <a:defRPr/>
            </a:lvl7pPr>
            <a:lvl8pPr lvl="7" rtl="0" algn="ctr">
              <a:lnSpc>
                <a:spcPct val="100000"/>
              </a:lnSpc>
              <a:spcBef>
                <a:spcPts val="1600"/>
              </a:spcBef>
              <a:spcAft>
                <a:spcPts val="0"/>
              </a:spcAft>
              <a:buNone/>
              <a:defRPr/>
            </a:lvl8pPr>
            <a:lvl9pPr lvl="8" rtl="0" algn="ctr">
              <a:lnSpc>
                <a:spcPct val="100000"/>
              </a:lnSpc>
              <a:spcBef>
                <a:spcPts val="1600"/>
              </a:spcBef>
              <a:spcAft>
                <a:spcPts val="1600"/>
              </a:spcAft>
              <a:buNone/>
              <a:defRPr/>
            </a:lvl9pPr>
          </a:lstStyle>
          <a:p/>
        </p:txBody>
      </p:sp>
      <p:sp>
        <p:nvSpPr>
          <p:cNvPr id="11" name="Google Shape;11;p2"/>
          <p:cNvSpPr txBox="1"/>
          <p:nvPr>
            <p:ph type="ctrTitle"/>
          </p:nvPr>
        </p:nvSpPr>
        <p:spPr>
          <a:xfrm>
            <a:off x="1728150" y="1894050"/>
            <a:ext cx="5687700" cy="9045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6000"/>
              <a:buNone/>
              <a:defRPr sz="3600"/>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p:txBody>
      </p:sp>
      <p:grpSp>
        <p:nvGrpSpPr>
          <p:cNvPr id="12" name="Google Shape;12;p2"/>
          <p:cNvGrpSpPr/>
          <p:nvPr/>
        </p:nvGrpSpPr>
        <p:grpSpPr>
          <a:xfrm>
            <a:off x="-364043" y="-78921"/>
            <a:ext cx="2605500" cy="1446850"/>
            <a:chOff x="310975" y="334050"/>
            <a:chExt cx="2605500" cy="1446850"/>
          </a:xfrm>
        </p:grpSpPr>
        <p:sp>
          <p:nvSpPr>
            <p:cNvPr id="13" name="Google Shape;13;p2"/>
            <p:cNvSpPr/>
            <p:nvPr/>
          </p:nvSpPr>
          <p:spPr>
            <a:xfrm>
              <a:off x="3109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5935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761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1587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4413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7239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0065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2891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5717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8543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109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5935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61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1587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4413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7239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0065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2891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5717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8543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109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935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761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1587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4413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7239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0065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2891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5717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8543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109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935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761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1587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4413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17239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0065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2891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5717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8543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3109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5935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8761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587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4413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7239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20065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2891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5717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8543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3109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5935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8761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1587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4413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17239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0065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2891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25717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28543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2"/>
          <p:cNvSpPr/>
          <p:nvPr/>
        </p:nvSpPr>
        <p:spPr>
          <a:xfrm>
            <a:off x="-67525" y="-66775"/>
            <a:ext cx="9326125" cy="5245250"/>
          </a:xfrm>
          <a:custGeom>
            <a:rect b="b" l="l" r="r" t="t"/>
            <a:pathLst>
              <a:path extrusionOk="0" h="209810" w="373045">
                <a:moveTo>
                  <a:pt x="0" y="82749"/>
                </a:moveTo>
                <a:lnTo>
                  <a:pt x="107166" y="209810"/>
                </a:lnTo>
                <a:lnTo>
                  <a:pt x="373045" y="101288"/>
                </a:lnTo>
                <a:lnTo>
                  <a:pt x="328280" y="0"/>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78" name="Shape 278"/>
        <p:cNvGrpSpPr/>
        <p:nvPr/>
      </p:nvGrpSpPr>
      <p:grpSpPr>
        <a:xfrm>
          <a:off x="0" y="0"/>
          <a:ext cx="0" cy="0"/>
          <a:chOff x="0" y="0"/>
          <a:chExt cx="0" cy="0"/>
        </a:xfrm>
      </p:grpSpPr>
      <p:sp>
        <p:nvSpPr>
          <p:cNvPr id="279" name="Google Shape;279;p11"/>
          <p:cNvSpPr txBox="1"/>
          <p:nvPr>
            <p:ph idx="1" type="subTitle"/>
          </p:nvPr>
        </p:nvSpPr>
        <p:spPr>
          <a:xfrm>
            <a:off x="1734975" y="3204600"/>
            <a:ext cx="5674200" cy="59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200"/>
              <a:buNone/>
              <a:defRPr sz="1400"/>
            </a:lvl1pPr>
            <a:lvl2pPr lvl="1" rtl="0" algn="ctr">
              <a:lnSpc>
                <a:spcPct val="100000"/>
              </a:lnSpc>
              <a:spcBef>
                <a:spcPts val="0"/>
              </a:spcBef>
              <a:spcAft>
                <a:spcPts val="0"/>
              </a:spcAft>
              <a:buClr>
                <a:schemeClr val="dk2"/>
              </a:buClr>
              <a:buSzPts val="1200"/>
              <a:buNone/>
              <a:defRPr sz="1200">
                <a:solidFill>
                  <a:schemeClr val="dk2"/>
                </a:solidFill>
              </a:defRPr>
            </a:lvl2pPr>
            <a:lvl3pPr lvl="2" rtl="0" algn="ctr">
              <a:lnSpc>
                <a:spcPct val="100000"/>
              </a:lnSpc>
              <a:spcBef>
                <a:spcPts val="0"/>
              </a:spcBef>
              <a:spcAft>
                <a:spcPts val="0"/>
              </a:spcAft>
              <a:buClr>
                <a:schemeClr val="dk2"/>
              </a:buClr>
              <a:buSzPts val="1200"/>
              <a:buNone/>
              <a:defRPr sz="1200">
                <a:solidFill>
                  <a:schemeClr val="dk2"/>
                </a:solidFill>
              </a:defRPr>
            </a:lvl3pPr>
            <a:lvl4pPr lvl="3" rtl="0" algn="ctr">
              <a:lnSpc>
                <a:spcPct val="100000"/>
              </a:lnSpc>
              <a:spcBef>
                <a:spcPts val="0"/>
              </a:spcBef>
              <a:spcAft>
                <a:spcPts val="0"/>
              </a:spcAft>
              <a:buClr>
                <a:schemeClr val="dk2"/>
              </a:buClr>
              <a:buSzPts val="1200"/>
              <a:buNone/>
              <a:defRPr sz="1200">
                <a:solidFill>
                  <a:schemeClr val="dk2"/>
                </a:solidFill>
              </a:defRPr>
            </a:lvl4pPr>
            <a:lvl5pPr lvl="4" rtl="0" algn="ctr">
              <a:lnSpc>
                <a:spcPct val="100000"/>
              </a:lnSpc>
              <a:spcBef>
                <a:spcPts val="0"/>
              </a:spcBef>
              <a:spcAft>
                <a:spcPts val="0"/>
              </a:spcAft>
              <a:buClr>
                <a:schemeClr val="dk2"/>
              </a:buClr>
              <a:buSzPts val="1200"/>
              <a:buNone/>
              <a:defRPr sz="1200">
                <a:solidFill>
                  <a:schemeClr val="dk2"/>
                </a:solidFill>
              </a:defRPr>
            </a:lvl5pPr>
            <a:lvl6pPr lvl="5" rtl="0" algn="ctr">
              <a:lnSpc>
                <a:spcPct val="100000"/>
              </a:lnSpc>
              <a:spcBef>
                <a:spcPts val="0"/>
              </a:spcBef>
              <a:spcAft>
                <a:spcPts val="0"/>
              </a:spcAft>
              <a:buClr>
                <a:schemeClr val="dk2"/>
              </a:buClr>
              <a:buSzPts val="1200"/>
              <a:buNone/>
              <a:defRPr sz="1200">
                <a:solidFill>
                  <a:schemeClr val="dk2"/>
                </a:solidFill>
              </a:defRPr>
            </a:lvl6pPr>
            <a:lvl7pPr lvl="6" rtl="0" algn="ctr">
              <a:lnSpc>
                <a:spcPct val="100000"/>
              </a:lnSpc>
              <a:spcBef>
                <a:spcPts val="0"/>
              </a:spcBef>
              <a:spcAft>
                <a:spcPts val="0"/>
              </a:spcAft>
              <a:buClr>
                <a:schemeClr val="dk2"/>
              </a:buClr>
              <a:buSzPts val="1200"/>
              <a:buNone/>
              <a:defRPr sz="1200">
                <a:solidFill>
                  <a:schemeClr val="dk2"/>
                </a:solidFill>
              </a:defRPr>
            </a:lvl7pPr>
            <a:lvl8pPr lvl="7" rtl="0" algn="ctr">
              <a:lnSpc>
                <a:spcPct val="100000"/>
              </a:lnSpc>
              <a:spcBef>
                <a:spcPts val="0"/>
              </a:spcBef>
              <a:spcAft>
                <a:spcPts val="0"/>
              </a:spcAft>
              <a:buClr>
                <a:schemeClr val="dk2"/>
              </a:buClr>
              <a:buSzPts val="1200"/>
              <a:buNone/>
              <a:defRPr sz="1200">
                <a:solidFill>
                  <a:schemeClr val="dk2"/>
                </a:solidFill>
              </a:defRPr>
            </a:lvl8pPr>
            <a:lvl9pPr lvl="8" rtl="0" algn="ctr">
              <a:lnSpc>
                <a:spcPct val="100000"/>
              </a:lnSpc>
              <a:spcBef>
                <a:spcPts val="0"/>
              </a:spcBef>
              <a:spcAft>
                <a:spcPts val="0"/>
              </a:spcAft>
              <a:buClr>
                <a:schemeClr val="dk2"/>
              </a:buClr>
              <a:buSzPts val="1200"/>
              <a:buNone/>
              <a:defRPr sz="1200">
                <a:solidFill>
                  <a:schemeClr val="dk2"/>
                </a:solidFill>
              </a:defRPr>
            </a:lvl9pPr>
          </a:lstStyle>
          <a:p/>
        </p:txBody>
      </p:sp>
      <p:sp>
        <p:nvSpPr>
          <p:cNvPr id="280" name="Google Shape;280;p11"/>
          <p:cNvSpPr txBox="1"/>
          <p:nvPr>
            <p:ph hasCustomPrompt="1" type="title"/>
          </p:nvPr>
        </p:nvSpPr>
        <p:spPr>
          <a:xfrm>
            <a:off x="720000" y="1321725"/>
            <a:ext cx="77040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Char char="+"/>
              <a:defRPr sz="9600"/>
            </a:lvl1pPr>
            <a:lvl2pPr lvl="1" rtl="0" algn="ctr">
              <a:spcBef>
                <a:spcPts val="0"/>
              </a:spcBef>
              <a:spcAft>
                <a:spcPts val="0"/>
              </a:spcAft>
              <a:buSzPts val="12000"/>
              <a:buChar char="+"/>
              <a:defRPr sz="12000"/>
            </a:lvl2pPr>
            <a:lvl3pPr lvl="2" rtl="0" algn="ctr">
              <a:spcBef>
                <a:spcPts val="0"/>
              </a:spcBef>
              <a:spcAft>
                <a:spcPts val="0"/>
              </a:spcAft>
              <a:buSzPts val="12000"/>
              <a:buChar char="+"/>
              <a:defRPr sz="12000"/>
            </a:lvl3pPr>
            <a:lvl4pPr lvl="3" rtl="0" algn="ctr">
              <a:spcBef>
                <a:spcPts val="0"/>
              </a:spcBef>
              <a:spcAft>
                <a:spcPts val="0"/>
              </a:spcAft>
              <a:buSzPts val="12000"/>
              <a:buChar char="+"/>
              <a:defRPr sz="12000"/>
            </a:lvl4pPr>
            <a:lvl5pPr lvl="4" rtl="0" algn="ctr">
              <a:spcBef>
                <a:spcPts val="0"/>
              </a:spcBef>
              <a:spcAft>
                <a:spcPts val="0"/>
              </a:spcAft>
              <a:buSzPts val="12000"/>
              <a:buChar char="+"/>
              <a:defRPr sz="12000"/>
            </a:lvl5pPr>
            <a:lvl6pPr lvl="5" rtl="0" algn="ctr">
              <a:spcBef>
                <a:spcPts val="0"/>
              </a:spcBef>
              <a:spcAft>
                <a:spcPts val="0"/>
              </a:spcAft>
              <a:buSzPts val="12000"/>
              <a:buChar char="+"/>
              <a:defRPr sz="12000"/>
            </a:lvl6pPr>
            <a:lvl7pPr lvl="6" rtl="0" algn="ctr">
              <a:spcBef>
                <a:spcPts val="0"/>
              </a:spcBef>
              <a:spcAft>
                <a:spcPts val="0"/>
              </a:spcAft>
              <a:buSzPts val="12000"/>
              <a:buChar char="+"/>
              <a:defRPr sz="12000"/>
            </a:lvl7pPr>
            <a:lvl8pPr lvl="7" rtl="0" algn="ctr">
              <a:spcBef>
                <a:spcPts val="0"/>
              </a:spcBef>
              <a:spcAft>
                <a:spcPts val="0"/>
              </a:spcAft>
              <a:buSzPts val="12000"/>
              <a:buChar char="+"/>
              <a:defRPr sz="12000"/>
            </a:lvl8pPr>
            <a:lvl9pPr lvl="8" rtl="0" algn="ctr">
              <a:spcBef>
                <a:spcPts val="0"/>
              </a:spcBef>
              <a:spcAft>
                <a:spcPts val="0"/>
              </a:spcAft>
              <a:buSzPts val="12000"/>
              <a:buChar char="+"/>
              <a:defRPr sz="12000"/>
            </a:lvl9pPr>
          </a:lstStyle>
          <a:p>
            <a:r>
              <a:t>xx%</a:t>
            </a:r>
          </a:p>
        </p:txBody>
      </p:sp>
      <p:sp>
        <p:nvSpPr>
          <p:cNvPr id="281" name="Google Shape;281;p11"/>
          <p:cNvSpPr/>
          <p:nvPr/>
        </p:nvSpPr>
        <p:spPr>
          <a:xfrm rot="10800000">
            <a:off x="-112925" y="0"/>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82" name="Shape 282"/>
        <p:cNvGrpSpPr/>
        <p:nvPr/>
      </p:nvGrpSpPr>
      <p:grpSpPr>
        <a:xfrm>
          <a:off x="0" y="0"/>
          <a:ext cx="0" cy="0"/>
          <a:chOff x="0" y="0"/>
          <a:chExt cx="0" cy="0"/>
        </a:xfrm>
      </p:grpSpPr>
      <p:sp>
        <p:nvSpPr>
          <p:cNvPr id="283" name="Google Shape;283;p12"/>
          <p:cNvSpPr/>
          <p:nvPr/>
        </p:nvSpPr>
        <p:spPr>
          <a:xfrm>
            <a:off x="-68700" y="-52400"/>
            <a:ext cx="3328475" cy="5212300"/>
          </a:xfrm>
          <a:custGeom>
            <a:rect b="b" l="l" r="r" t="t"/>
            <a:pathLst>
              <a:path extrusionOk="0" h="208492" w="133139">
                <a:moveTo>
                  <a:pt x="847" y="0"/>
                </a:moveTo>
                <a:lnTo>
                  <a:pt x="133139" y="128058"/>
                </a:lnTo>
                <a:lnTo>
                  <a:pt x="115359" y="171450"/>
                </a:lnTo>
                <a:lnTo>
                  <a:pt x="0" y="208492"/>
                </a:lnTo>
              </a:path>
            </a:pathLst>
          </a:custGeom>
          <a:noFill/>
          <a:ln cap="flat" cmpd="sng" w="19050">
            <a:solidFill>
              <a:srgbClr val="434343"/>
            </a:solidFill>
            <a:prstDash val="solid"/>
            <a:round/>
            <a:headEnd len="med" w="med" type="none"/>
            <a:tailEnd len="med" w="med" type="none"/>
          </a:ln>
        </p:spPr>
      </p:sp>
      <p:sp>
        <p:nvSpPr>
          <p:cNvPr id="284" name="Google Shape;284;p12"/>
          <p:cNvSpPr/>
          <p:nvPr/>
        </p:nvSpPr>
        <p:spPr>
          <a:xfrm>
            <a:off x="7069775" y="0"/>
            <a:ext cx="2074200" cy="51435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2"/>
          <p:cNvSpPr txBox="1"/>
          <p:nvPr>
            <p:ph type="ctrTitle"/>
          </p:nvPr>
        </p:nvSpPr>
        <p:spPr>
          <a:xfrm>
            <a:off x="2271096" y="670575"/>
            <a:ext cx="46311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b="0"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86" name="Google Shape;286;p12"/>
          <p:cNvSpPr txBox="1"/>
          <p:nvPr>
            <p:ph hasCustomPrompt="1" idx="2" type="title"/>
          </p:nvPr>
        </p:nvSpPr>
        <p:spPr>
          <a:xfrm>
            <a:off x="6541575" y="643275"/>
            <a:ext cx="1770600" cy="900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3F3F3"/>
              </a:buClr>
              <a:buSzPts val="3600"/>
              <a:buNone/>
              <a:defRPr b="0" sz="6000">
                <a:solidFill>
                  <a:srgbClr val="F3F3F3"/>
                </a:solidFill>
              </a:defRPr>
            </a:lvl1pPr>
            <a:lvl2pPr lvl="1"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287" name="Google Shape;287;p12"/>
          <p:cNvSpPr txBox="1"/>
          <p:nvPr>
            <p:ph idx="3" type="ctrTitle"/>
          </p:nvPr>
        </p:nvSpPr>
        <p:spPr>
          <a:xfrm>
            <a:off x="2271096" y="1712750"/>
            <a:ext cx="46311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b="0"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88" name="Google Shape;288;p12"/>
          <p:cNvSpPr txBox="1"/>
          <p:nvPr>
            <p:ph hasCustomPrompt="1" idx="4" type="title"/>
          </p:nvPr>
        </p:nvSpPr>
        <p:spPr>
          <a:xfrm>
            <a:off x="6541575" y="1685436"/>
            <a:ext cx="1770600" cy="900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3F3F3"/>
              </a:buClr>
              <a:buSzPts val="3600"/>
              <a:buNone/>
              <a:defRPr b="0" sz="6000">
                <a:solidFill>
                  <a:srgbClr val="F3F3F3"/>
                </a:solidFill>
              </a:defRPr>
            </a:lvl1pPr>
            <a:lvl2pPr lvl="1"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289" name="Google Shape;289;p12"/>
          <p:cNvSpPr txBox="1"/>
          <p:nvPr>
            <p:ph idx="5" type="ctrTitle"/>
          </p:nvPr>
        </p:nvSpPr>
        <p:spPr>
          <a:xfrm>
            <a:off x="2271096" y="2754925"/>
            <a:ext cx="46311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b="0"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90" name="Google Shape;290;p12"/>
          <p:cNvSpPr txBox="1"/>
          <p:nvPr>
            <p:ph hasCustomPrompt="1" idx="6" type="title"/>
          </p:nvPr>
        </p:nvSpPr>
        <p:spPr>
          <a:xfrm>
            <a:off x="6541575" y="2727590"/>
            <a:ext cx="1770600" cy="900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3F3F3"/>
              </a:buClr>
              <a:buSzPts val="3600"/>
              <a:buNone/>
              <a:defRPr b="0" sz="6000">
                <a:solidFill>
                  <a:srgbClr val="F3F3F3"/>
                </a:solidFill>
              </a:defRPr>
            </a:lvl1pPr>
            <a:lvl2pPr lvl="1"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291" name="Google Shape;291;p12"/>
          <p:cNvSpPr txBox="1"/>
          <p:nvPr>
            <p:ph idx="7" type="ctrTitle"/>
          </p:nvPr>
        </p:nvSpPr>
        <p:spPr>
          <a:xfrm>
            <a:off x="2271142" y="3797100"/>
            <a:ext cx="4631100" cy="586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b="0"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92" name="Google Shape;292;p12"/>
          <p:cNvSpPr txBox="1"/>
          <p:nvPr>
            <p:ph hasCustomPrompt="1" idx="8" type="title"/>
          </p:nvPr>
        </p:nvSpPr>
        <p:spPr>
          <a:xfrm>
            <a:off x="6541575" y="3774175"/>
            <a:ext cx="1770600" cy="900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3F3F3"/>
              </a:buClr>
              <a:buSzPts val="3600"/>
              <a:buNone/>
              <a:defRPr b="0" sz="6000">
                <a:solidFill>
                  <a:srgbClr val="F3F3F3"/>
                </a:solidFill>
              </a:defRPr>
            </a:lvl1pPr>
            <a:lvl2pPr lvl="1"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293" name="Google Shape;293;p12"/>
          <p:cNvSpPr txBox="1"/>
          <p:nvPr>
            <p:ph idx="1" type="subTitle"/>
          </p:nvPr>
        </p:nvSpPr>
        <p:spPr>
          <a:xfrm flipH="1">
            <a:off x="2640750" y="4165950"/>
            <a:ext cx="4261500" cy="435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4" name="Google Shape;294;p12"/>
          <p:cNvSpPr txBox="1"/>
          <p:nvPr>
            <p:ph idx="9" type="subTitle"/>
          </p:nvPr>
        </p:nvSpPr>
        <p:spPr>
          <a:xfrm flipH="1">
            <a:off x="2640676" y="3127425"/>
            <a:ext cx="4261500" cy="435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12"/>
          <p:cNvSpPr txBox="1"/>
          <p:nvPr>
            <p:ph idx="13" type="subTitle"/>
          </p:nvPr>
        </p:nvSpPr>
        <p:spPr>
          <a:xfrm flipH="1">
            <a:off x="2640750" y="2081100"/>
            <a:ext cx="4261500" cy="435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6" name="Google Shape;296;p12"/>
          <p:cNvSpPr txBox="1"/>
          <p:nvPr>
            <p:ph idx="14" type="subTitle"/>
          </p:nvPr>
        </p:nvSpPr>
        <p:spPr>
          <a:xfrm flipH="1">
            <a:off x="2640750" y="1034775"/>
            <a:ext cx="4261500" cy="435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ong list">
  <p:cSld name="CUSTOM_8">
    <p:bg>
      <p:bgPr>
        <a:solidFill>
          <a:srgbClr val="434343"/>
        </a:solidFill>
      </p:bgPr>
    </p:bg>
    <p:spTree>
      <p:nvGrpSpPr>
        <p:cNvPr id="297" name="Shape 297"/>
        <p:cNvGrpSpPr/>
        <p:nvPr/>
      </p:nvGrpSpPr>
      <p:grpSpPr>
        <a:xfrm>
          <a:off x="0" y="0"/>
          <a:ext cx="0" cy="0"/>
          <a:chOff x="0" y="0"/>
          <a:chExt cx="0" cy="0"/>
        </a:xfrm>
      </p:grpSpPr>
      <p:sp>
        <p:nvSpPr>
          <p:cNvPr id="298" name="Google Shape;298;p13"/>
          <p:cNvSpPr txBox="1"/>
          <p:nvPr>
            <p:ph idx="1" type="body"/>
          </p:nvPr>
        </p:nvSpPr>
        <p:spPr>
          <a:xfrm>
            <a:off x="720050" y="1426225"/>
            <a:ext cx="7703700" cy="31161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Clr>
                <a:srgbClr val="F3F3F3"/>
              </a:buClr>
              <a:buSzPts val="1100"/>
              <a:buAutoNum type="arabicPeriod"/>
              <a:defRPr sz="1200">
                <a:solidFill>
                  <a:srgbClr val="F3F3F3"/>
                </a:solidFill>
              </a:defRPr>
            </a:lvl1pPr>
            <a:lvl2pPr indent="-298450" lvl="1" marL="914400" rtl="0">
              <a:spcBef>
                <a:spcPts val="1600"/>
              </a:spcBef>
              <a:spcAft>
                <a:spcPts val="0"/>
              </a:spcAft>
              <a:buClr>
                <a:srgbClr val="F3F3F3"/>
              </a:buClr>
              <a:buSzPts val="1100"/>
              <a:buFont typeface="Muli"/>
              <a:buAutoNum type="alphaLcPeriod"/>
              <a:defRPr>
                <a:solidFill>
                  <a:srgbClr val="F3F3F3"/>
                </a:solidFill>
              </a:defRPr>
            </a:lvl2pPr>
            <a:lvl3pPr indent="-298450" lvl="2" marL="1371600" rtl="0">
              <a:spcBef>
                <a:spcPts val="1600"/>
              </a:spcBef>
              <a:spcAft>
                <a:spcPts val="0"/>
              </a:spcAft>
              <a:buClr>
                <a:srgbClr val="F3F3F3"/>
              </a:buClr>
              <a:buSzPts val="1100"/>
              <a:buFont typeface="Muli"/>
              <a:buAutoNum type="romanLcPeriod"/>
              <a:defRPr>
                <a:solidFill>
                  <a:srgbClr val="F3F3F3"/>
                </a:solidFill>
              </a:defRPr>
            </a:lvl3pPr>
            <a:lvl4pPr indent="-298450" lvl="3" marL="1828800" rtl="0">
              <a:spcBef>
                <a:spcPts val="1600"/>
              </a:spcBef>
              <a:spcAft>
                <a:spcPts val="0"/>
              </a:spcAft>
              <a:buClr>
                <a:srgbClr val="F3F3F3"/>
              </a:buClr>
              <a:buSzPts val="1100"/>
              <a:buFont typeface="Muli"/>
              <a:buAutoNum type="arabicPeriod"/>
              <a:defRPr>
                <a:solidFill>
                  <a:srgbClr val="F3F3F3"/>
                </a:solidFill>
              </a:defRPr>
            </a:lvl4pPr>
            <a:lvl5pPr indent="-298450" lvl="4" marL="2286000" rtl="0">
              <a:spcBef>
                <a:spcPts val="1600"/>
              </a:spcBef>
              <a:spcAft>
                <a:spcPts val="0"/>
              </a:spcAft>
              <a:buClr>
                <a:srgbClr val="F3F3F3"/>
              </a:buClr>
              <a:buSzPts val="1100"/>
              <a:buFont typeface="Muli"/>
              <a:buAutoNum type="alphaLcPeriod"/>
              <a:defRPr>
                <a:solidFill>
                  <a:srgbClr val="F3F3F3"/>
                </a:solidFill>
              </a:defRPr>
            </a:lvl5pPr>
            <a:lvl6pPr indent="-298450" lvl="5" marL="2743200" rtl="0">
              <a:spcBef>
                <a:spcPts val="1600"/>
              </a:spcBef>
              <a:spcAft>
                <a:spcPts val="0"/>
              </a:spcAft>
              <a:buClr>
                <a:srgbClr val="F3F3F3"/>
              </a:buClr>
              <a:buSzPts val="1100"/>
              <a:buFont typeface="Muli"/>
              <a:buAutoNum type="romanLcPeriod"/>
              <a:defRPr>
                <a:solidFill>
                  <a:srgbClr val="F3F3F3"/>
                </a:solidFill>
              </a:defRPr>
            </a:lvl6pPr>
            <a:lvl7pPr indent="-298450" lvl="6" marL="3200400" rtl="0">
              <a:spcBef>
                <a:spcPts val="1600"/>
              </a:spcBef>
              <a:spcAft>
                <a:spcPts val="0"/>
              </a:spcAft>
              <a:buClr>
                <a:srgbClr val="F3F3F3"/>
              </a:buClr>
              <a:buSzPts val="1100"/>
              <a:buFont typeface="Muli"/>
              <a:buAutoNum type="arabicPeriod"/>
              <a:defRPr>
                <a:solidFill>
                  <a:srgbClr val="F3F3F3"/>
                </a:solidFill>
              </a:defRPr>
            </a:lvl7pPr>
            <a:lvl8pPr indent="-298450" lvl="7" marL="3657600" rtl="0">
              <a:spcBef>
                <a:spcPts val="1600"/>
              </a:spcBef>
              <a:spcAft>
                <a:spcPts val="0"/>
              </a:spcAft>
              <a:buClr>
                <a:srgbClr val="F3F3F3"/>
              </a:buClr>
              <a:buSzPts val="1100"/>
              <a:buFont typeface="Muli"/>
              <a:buAutoNum type="alphaLcPeriod"/>
              <a:defRPr>
                <a:solidFill>
                  <a:srgbClr val="F3F3F3"/>
                </a:solidFill>
              </a:defRPr>
            </a:lvl8pPr>
            <a:lvl9pPr indent="-298450" lvl="8" marL="4114800" rtl="0">
              <a:spcBef>
                <a:spcPts val="1600"/>
              </a:spcBef>
              <a:spcAft>
                <a:spcPts val="1600"/>
              </a:spcAft>
              <a:buClr>
                <a:srgbClr val="F3F3F3"/>
              </a:buClr>
              <a:buSzPts val="1100"/>
              <a:buFont typeface="Muli"/>
              <a:buAutoNum type="romanLcPeriod"/>
              <a:defRPr>
                <a:solidFill>
                  <a:srgbClr val="F3F3F3"/>
                </a:solidFill>
              </a:defRPr>
            </a:lvl9pPr>
          </a:lstStyle>
          <a:p/>
        </p:txBody>
      </p:sp>
      <p:sp>
        <p:nvSpPr>
          <p:cNvPr id="299" name="Google Shape;299;p13"/>
          <p:cNvSpPr txBox="1"/>
          <p:nvPr>
            <p:ph type="ctrTitle"/>
          </p:nvPr>
        </p:nvSpPr>
        <p:spPr>
          <a:xfrm>
            <a:off x="720050" y="359450"/>
            <a:ext cx="3214200" cy="8349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3F3F3"/>
              </a:buClr>
              <a:buSzPts val="2400"/>
              <a:buNone/>
              <a:defRPr b="0" sz="2400">
                <a:solidFill>
                  <a:srgbClr val="F3F3F3"/>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MAIN_POINT_1">
    <p:spTree>
      <p:nvGrpSpPr>
        <p:cNvPr id="300" name="Shape 300"/>
        <p:cNvGrpSpPr/>
        <p:nvPr/>
      </p:nvGrpSpPr>
      <p:grpSpPr>
        <a:xfrm>
          <a:off x="0" y="0"/>
          <a:ext cx="0" cy="0"/>
          <a:chOff x="0" y="0"/>
          <a:chExt cx="0" cy="0"/>
        </a:xfrm>
      </p:grpSpPr>
      <p:sp>
        <p:nvSpPr>
          <p:cNvPr id="301" name="Google Shape;301;p14"/>
          <p:cNvSpPr/>
          <p:nvPr/>
        </p:nvSpPr>
        <p:spPr>
          <a:xfrm>
            <a:off x="-14900" y="500"/>
            <a:ext cx="9283400" cy="4927725"/>
          </a:xfrm>
          <a:custGeom>
            <a:rect b="b" l="l" r="r" t="t"/>
            <a:pathLst>
              <a:path extrusionOk="0" h="197109" w="371336">
                <a:moveTo>
                  <a:pt x="371336" y="100762"/>
                </a:moveTo>
                <a:lnTo>
                  <a:pt x="0" y="197109"/>
                </a:lnTo>
                <a:lnTo>
                  <a:pt x="57607" y="0"/>
                </a:lnTo>
              </a:path>
            </a:pathLst>
          </a:custGeom>
          <a:noFill/>
          <a:ln cap="flat" cmpd="sng" w="19050">
            <a:solidFill>
              <a:srgbClr val="434343"/>
            </a:solidFill>
            <a:prstDash val="solid"/>
            <a:round/>
            <a:headEnd len="med" w="med" type="none"/>
            <a:tailEnd len="med" w="med" type="none"/>
          </a:ln>
        </p:spPr>
      </p:sp>
      <p:sp>
        <p:nvSpPr>
          <p:cNvPr id="302" name="Google Shape;302;p14"/>
          <p:cNvSpPr txBox="1"/>
          <p:nvPr>
            <p:ph type="title"/>
          </p:nvPr>
        </p:nvSpPr>
        <p:spPr>
          <a:xfrm>
            <a:off x="1354950" y="1846850"/>
            <a:ext cx="6534000" cy="1449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4800"/>
              <a:buNone/>
              <a:defRPr b="0" sz="6000"/>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
  <p:cSld name="TITLE_ONLY_1">
    <p:spTree>
      <p:nvGrpSpPr>
        <p:cNvPr id="303" name="Shape 303"/>
        <p:cNvGrpSpPr/>
        <p:nvPr/>
      </p:nvGrpSpPr>
      <p:grpSpPr>
        <a:xfrm>
          <a:off x="0" y="0"/>
          <a:ext cx="0" cy="0"/>
          <a:chOff x="0" y="0"/>
          <a:chExt cx="0" cy="0"/>
        </a:xfrm>
      </p:grpSpPr>
      <p:sp>
        <p:nvSpPr>
          <p:cNvPr id="304" name="Google Shape;304;p15"/>
          <p:cNvSpPr txBox="1"/>
          <p:nvPr>
            <p:ph type="ctrTitle"/>
          </p:nvPr>
        </p:nvSpPr>
        <p:spPr>
          <a:xfrm>
            <a:off x="720050" y="359450"/>
            <a:ext cx="3214200" cy="834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305" name="Google Shape;305;p15"/>
          <p:cNvGrpSpPr/>
          <p:nvPr/>
        </p:nvGrpSpPr>
        <p:grpSpPr>
          <a:xfrm rot="5400000">
            <a:off x="8186507" y="4182606"/>
            <a:ext cx="627300" cy="1446850"/>
            <a:chOff x="6656382" y="-78921"/>
            <a:chExt cx="627300" cy="1446850"/>
          </a:xfrm>
        </p:grpSpPr>
        <p:sp>
          <p:nvSpPr>
            <p:cNvPr id="306" name="Google Shape;306;p15"/>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5"/>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5"/>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5"/>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5"/>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5"/>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5"/>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5"/>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5"/>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5"/>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5"/>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15"/>
          <p:cNvSpPr/>
          <p:nvPr/>
        </p:nvSpPr>
        <p:spPr>
          <a:xfrm>
            <a:off x="-255775" y="0"/>
            <a:ext cx="9502875" cy="2419200"/>
          </a:xfrm>
          <a:custGeom>
            <a:rect b="b" l="l" r="r" t="t"/>
            <a:pathLst>
              <a:path extrusionOk="0" h="96768" w="380115">
                <a:moveTo>
                  <a:pt x="380115" y="77096"/>
                </a:moveTo>
                <a:lnTo>
                  <a:pt x="338289" y="0"/>
                </a:lnTo>
                <a:lnTo>
                  <a:pt x="0" y="96768"/>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1">
  <p:cSld name="TITLE_ONLY_2">
    <p:spTree>
      <p:nvGrpSpPr>
        <p:cNvPr id="325" name="Shape 325"/>
        <p:cNvGrpSpPr/>
        <p:nvPr/>
      </p:nvGrpSpPr>
      <p:grpSpPr>
        <a:xfrm>
          <a:off x="0" y="0"/>
          <a:ext cx="0" cy="0"/>
          <a:chOff x="0" y="0"/>
          <a:chExt cx="0" cy="0"/>
        </a:xfrm>
      </p:grpSpPr>
      <p:sp>
        <p:nvSpPr>
          <p:cNvPr id="326" name="Google Shape;326;p16"/>
          <p:cNvSpPr txBox="1"/>
          <p:nvPr>
            <p:ph type="ctrTitle"/>
          </p:nvPr>
        </p:nvSpPr>
        <p:spPr>
          <a:xfrm>
            <a:off x="720050" y="359450"/>
            <a:ext cx="3214200" cy="834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327" name="Google Shape;327;p16"/>
          <p:cNvGrpSpPr/>
          <p:nvPr/>
        </p:nvGrpSpPr>
        <p:grpSpPr>
          <a:xfrm rot="5400000">
            <a:off x="8186507" y="4182606"/>
            <a:ext cx="627300" cy="1446850"/>
            <a:chOff x="6656382" y="-78921"/>
            <a:chExt cx="627300" cy="1446850"/>
          </a:xfrm>
        </p:grpSpPr>
        <p:sp>
          <p:nvSpPr>
            <p:cNvPr id="328" name="Google Shape;328;p16"/>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6"/>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6"/>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6"/>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16"/>
          <p:cNvSpPr/>
          <p:nvPr/>
        </p:nvSpPr>
        <p:spPr>
          <a:xfrm>
            <a:off x="-112925" y="3233575"/>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2">
  <p:cSld name="TITLE_ONLY_2_1_2">
    <p:spTree>
      <p:nvGrpSpPr>
        <p:cNvPr id="347" name="Shape 347"/>
        <p:cNvGrpSpPr/>
        <p:nvPr/>
      </p:nvGrpSpPr>
      <p:grpSpPr>
        <a:xfrm>
          <a:off x="0" y="0"/>
          <a:ext cx="0" cy="0"/>
          <a:chOff x="0" y="0"/>
          <a:chExt cx="0" cy="0"/>
        </a:xfrm>
      </p:grpSpPr>
      <p:sp>
        <p:nvSpPr>
          <p:cNvPr id="348" name="Google Shape;348;p17"/>
          <p:cNvSpPr txBox="1"/>
          <p:nvPr>
            <p:ph type="ctrTitle"/>
          </p:nvPr>
        </p:nvSpPr>
        <p:spPr>
          <a:xfrm>
            <a:off x="720050" y="359450"/>
            <a:ext cx="3214200" cy="834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349" name="Google Shape;349;p17"/>
          <p:cNvGrpSpPr/>
          <p:nvPr/>
        </p:nvGrpSpPr>
        <p:grpSpPr>
          <a:xfrm rot="5400000">
            <a:off x="8186507" y="4182606"/>
            <a:ext cx="627300" cy="1446850"/>
            <a:chOff x="6656382" y="-78921"/>
            <a:chExt cx="627300" cy="1446850"/>
          </a:xfrm>
        </p:grpSpPr>
        <p:sp>
          <p:nvSpPr>
            <p:cNvPr id="350" name="Google Shape;350;p17"/>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7"/>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7"/>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8" name="Google Shape;368;p17"/>
          <p:cNvSpPr/>
          <p:nvPr/>
        </p:nvSpPr>
        <p:spPr>
          <a:xfrm>
            <a:off x="-157950" y="4149775"/>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3">
  <p:cSld name="TITLE_ONLY_2_1_1">
    <p:spTree>
      <p:nvGrpSpPr>
        <p:cNvPr id="369" name="Shape 369"/>
        <p:cNvGrpSpPr/>
        <p:nvPr/>
      </p:nvGrpSpPr>
      <p:grpSpPr>
        <a:xfrm>
          <a:off x="0" y="0"/>
          <a:ext cx="0" cy="0"/>
          <a:chOff x="0" y="0"/>
          <a:chExt cx="0" cy="0"/>
        </a:xfrm>
      </p:grpSpPr>
      <p:sp>
        <p:nvSpPr>
          <p:cNvPr id="370" name="Google Shape;370;p18"/>
          <p:cNvSpPr txBox="1"/>
          <p:nvPr>
            <p:ph type="ctrTitle"/>
          </p:nvPr>
        </p:nvSpPr>
        <p:spPr>
          <a:xfrm>
            <a:off x="720050" y="359450"/>
            <a:ext cx="3214200" cy="834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371" name="Google Shape;371;p18"/>
          <p:cNvGrpSpPr/>
          <p:nvPr/>
        </p:nvGrpSpPr>
        <p:grpSpPr>
          <a:xfrm rot="5400000">
            <a:off x="8186507" y="4182606"/>
            <a:ext cx="627300" cy="1446850"/>
            <a:chOff x="6656382" y="-78921"/>
            <a:chExt cx="627300" cy="1446850"/>
          </a:xfrm>
        </p:grpSpPr>
        <p:sp>
          <p:nvSpPr>
            <p:cNvPr id="372" name="Google Shape;372;p18"/>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18"/>
          <p:cNvSpPr/>
          <p:nvPr/>
        </p:nvSpPr>
        <p:spPr>
          <a:xfrm rot="10800000">
            <a:off x="7346604" y="587"/>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s">
  <p:cSld name="CUSTOM_8_1">
    <p:spTree>
      <p:nvGrpSpPr>
        <p:cNvPr id="391" name="Shape 391"/>
        <p:cNvGrpSpPr/>
        <p:nvPr/>
      </p:nvGrpSpPr>
      <p:grpSpPr>
        <a:xfrm>
          <a:off x="0" y="0"/>
          <a:ext cx="0" cy="0"/>
          <a:chOff x="0" y="0"/>
          <a:chExt cx="0" cy="0"/>
        </a:xfrm>
      </p:grpSpPr>
      <p:sp>
        <p:nvSpPr>
          <p:cNvPr id="392" name="Google Shape;392;p19"/>
          <p:cNvSpPr txBox="1"/>
          <p:nvPr>
            <p:ph idx="1" type="subTitle"/>
          </p:nvPr>
        </p:nvSpPr>
        <p:spPr>
          <a:xfrm>
            <a:off x="6183627" y="3865445"/>
            <a:ext cx="2240400" cy="67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393" name="Google Shape;393;p19"/>
          <p:cNvSpPr txBox="1"/>
          <p:nvPr>
            <p:ph hasCustomPrompt="1" type="title"/>
          </p:nvPr>
        </p:nvSpPr>
        <p:spPr>
          <a:xfrm>
            <a:off x="6183642" y="3511746"/>
            <a:ext cx="1703400" cy="353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2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394" name="Google Shape;394;p19"/>
          <p:cNvSpPr txBox="1"/>
          <p:nvPr>
            <p:ph idx="2" type="subTitle"/>
          </p:nvPr>
        </p:nvSpPr>
        <p:spPr>
          <a:xfrm>
            <a:off x="6183627" y="2706745"/>
            <a:ext cx="2240400" cy="67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395" name="Google Shape;395;p19"/>
          <p:cNvSpPr txBox="1"/>
          <p:nvPr>
            <p:ph hasCustomPrompt="1" idx="3" type="title"/>
          </p:nvPr>
        </p:nvSpPr>
        <p:spPr>
          <a:xfrm>
            <a:off x="6183642" y="2353046"/>
            <a:ext cx="1703400" cy="353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2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396" name="Google Shape;396;p19"/>
          <p:cNvSpPr txBox="1"/>
          <p:nvPr>
            <p:ph idx="4" type="subTitle"/>
          </p:nvPr>
        </p:nvSpPr>
        <p:spPr>
          <a:xfrm>
            <a:off x="6183627" y="1548045"/>
            <a:ext cx="2240400" cy="67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397" name="Google Shape;397;p19"/>
          <p:cNvSpPr txBox="1"/>
          <p:nvPr>
            <p:ph hasCustomPrompt="1" idx="5" type="title"/>
          </p:nvPr>
        </p:nvSpPr>
        <p:spPr>
          <a:xfrm>
            <a:off x="6183642" y="1194346"/>
            <a:ext cx="1703400" cy="353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2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398" name="Google Shape;398;p19"/>
          <p:cNvSpPr txBox="1"/>
          <p:nvPr>
            <p:ph idx="6" type="ctrTitle"/>
          </p:nvPr>
        </p:nvSpPr>
        <p:spPr>
          <a:xfrm>
            <a:off x="720050" y="359450"/>
            <a:ext cx="3214200" cy="834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399" name="Shape 399"/>
        <p:cNvGrpSpPr/>
        <p:nvPr/>
      </p:nvGrpSpPr>
      <p:grpSpPr>
        <a:xfrm>
          <a:off x="0" y="0"/>
          <a:ext cx="0" cy="0"/>
          <a:chOff x="0" y="0"/>
          <a:chExt cx="0" cy="0"/>
        </a:xfrm>
      </p:grpSpPr>
      <p:sp>
        <p:nvSpPr>
          <p:cNvPr id="400" name="Google Shape;400;p20"/>
          <p:cNvSpPr txBox="1"/>
          <p:nvPr>
            <p:ph idx="1" type="subTitle"/>
          </p:nvPr>
        </p:nvSpPr>
        <p:spPr>
          <a:xfrm>
            <a:off x="720000" y="1815425"/>
            <a:ext cx="2396700" cy="5232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None/>
              <a:defRPr sz="1800">
                <a:latin typeface="Barlow Semi Condensed SemiBold"/>
                <a:ea typeface="Barlow Semi Condensed SemiBold"/>
                <a:cs typeface="Barlow Semi Condensed SemiBold"/>
                <a:sym typeface="Barlow Semi Condensed SemiBold"/>
              </a:defRPr>
            </a:lvl1pPr>
            <a:lvl2pPr lvl="1" rtl="0" algn="r">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2pPr>
            <a:lvl3pPr lvl="2" rtl="0" algn="r">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3pPr>
            <a:lvl4pPr lvl="3" rtl="0" algn="r">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4pPr>
            <a:lvl5pPr lvl="4" rtl="0" algn="r">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5pPr>
            <a:lvl6pPr lvl="5" rtl="0" algn="r">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6pPr>
            <a:lvl7pPr lvl="6" rtl="0" algn="r">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7pPr>
            <a:lvl8pPr lvl="7" rtl="0" algn="r">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8pPr>
            <a:lvl9pPr lvl="8" rtl="0" algn="r">
              <a:lnSpc>
                <a:spcPct val="100000"/>
              </a:lnSpc>
              <a:spcBef>
                <a:spcPts val="1600"/>
              </a:spcBef>
              <a:spcAft>
                <a:spcPts val="1600"/>
              </a:spcAft>
              <a:buNone/>
              <a:defRPr sz="1800">
                <a:latin typeface="Barlow Semi Condensed SemiBold"/>
                <a:ea typeface="Barlow Semi Condensed SemiBold"/>
                <a:cs typeface="Barlow Semi Condensed SemiBold"/>
                <a:sym typeface="Barlow Semi Condensed SemiBold"/>
              </a:defRPr>
            </a:lvl9pPr>
          </a:lstStyle>
          <a:p/>
        </p:txBody>
      </p:sp>
      <p:sp>
        <p:nvSpPr>
          <p:cNvPr id="401" name="Google Shape;401;p20"/>
          <p:cNvSpPr txBox="1"/>
          <p:nvPr>
            <p:ph idx="2" type="subTitle"/>
          </p:nvPr>
        </p:nvSpPr>
        <p:spPr>
          <a:xfrm>
            <a:off x="6027286" y="1815425"/>
            <a:ext cx="2396700" cy="5232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800">
                <a:latin typeface="Barlow Semi Condensed SemiBold"/>
                <a:ea typeface="Barlow Semi Condensed SemiBold"/>
                <a:cs typeface="Barlow Semi Condensed SemiBold"/>
                <a:sym typeface="Barlow Semi Condensed SemiBold"/>
              </a:defRPr>
            </a:lvl1pPr>
            <a:lvl2pPr lvl="1"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2pPr>
            <a:lvl3pPr lvl="2"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3pPr>
            <a:lvl4pPr lvl="3"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4pPr>
            <a:lvl5pPr lvl="4"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5pPr>
            <a:lvl6pPr lvl="5"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6pPr>
            <a:lvl7pPr lvl="6"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7pPr>
            <a:lvl8pPr lvl="7"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8pPr>
            <a:lvl9pPr lvl="8" rtl="0">
              <a:lnSpc>
                <a:spcPct val="100000"/>
              </a:lnSpc>
              <a:spcBef>
                <a:spcPts val="1600"/>
              </a:spcBef>
              <a:spcAft>
                <a:spcPts val="1600"/>
              </a:spcAft>
              <a:buNone/>
              <a:defRPr sz="1800">
                <a:latin typeface="Barlow Semi Condensed SemiBold"/>
                <a:ea typeface="Barlow Semi Condensed SemiBold"/>
                <a:cs typeface="Barlow Semi Condensed SemiBold"/>
                <a:sym typeface="Barlow Semi Condensed SemiBold"/>
              </a:defRPr>
            </a:lvl9pPr>
          </a:lstStyle>
          <a:p/>
        </p:txBody>
      </p:sp>
      <p:sp>
        <p:nvSpPr>
          <p:cNvPr id="402" name="Google Shape;402;p20"/>
          <p:cNvSpPr txBox="1"/>
          <p:nvPr>
            <p:ph idx="3" type="subTitle"/>
          </p:nvPr>
        </p:nvSpPr>
        <p:spPr>
          <a:xfrm>
            <a:off x="720035" y="2156150"/>
            <a:ext cx="2396700" cy="57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lvl1pPr>
            <a:lvl2pPr lvl="1" rtl="0" algn="r">
              <a:lnSpc>
                <a:spcPct val="100000"/>
              </a:lnSpc>
              <a:spcBef>
                <a:spcPts val="1600"/>
              </a:spcBef>
              <a:spcAft>
                <a:spcPts val="0"/>
              </a:spcAft>
              <a:buNone/>
              <a:defRPr sz="1400"/>
            </a:lvl2pPr>
            <a:lvl3pPr lvl="2" rtl="0" algn="r">
              <a:lnSpc>
                <a:spcPct val="100000"/>
              </a:lnSpc>
              <a:spcBef>
                <a:spcPts val="1600"/>
              </a:spcBef>
              <a:spcAft>
                <a:spcPts val="0"/>
              </a:spcAft>
              <a:buNone/>
              <a:defRPr sz="1400"/>
            </a:lvl3pPr>
            <a:lvl4pPr lvl="3" rtl="0" algn="r">
              <a:lnSpc>
                <a:spcPct val="100000"/>
              </a:lnSpc>
              <a:spcBef>
                <a:spcPts val="1600"/>
              </a:spcBef>
              <a:spcAft>
                <a:spcPts val="0"/>
              </a:spcAft>
              <a:buNone/>
              <a:defRPr sz="1400"/>
            </a:lvl4pPr>
            <a:lvl5pPr lvl="4" rtl="0" algn="r">
              <a:lnSpc>
                <a:spcPct val="100000"/>
              </a:lnSpc>
              <a:spcBef>
                <a:spcPts val="1600"/>
              </a:spcBef>
              <a:spcAft>
                <a:spcPts val="0"/>
              </a:spcAft>
              <a:buNone/>
              <a:defRPr sz="1400"/>
            </a:lvl5pPr>
            <a:lvl6pPr lvl="5" rtl="0" algn="r">
              <a:lnSpc>
                <a:spcPct val="100000"/>
              </a:lnSpc>
              <a:spcBef>
                <a:spcPts val="1600"/>
              </a:spcBef>
              <a:spcAft>
                <a:spcPts val="0"/>
              </a:spcAft>
              <a:buNone/>
              <a:defRPr sz="1400"/>
            </a:lvl6pPr>
            <a:lvl7pPr lvl="6" rtl="0" algn="r">
              <a:lnSpc>
                <a:spcPct val="100000"/>
              </a:lnSpc>
              <a:spcBef>
                <a:spcPts val="1600"/>
              </a:spcBef>
              <a:spcAft>
                <a:spcPts val="0"/>
              </a:spcAft>
              <a:buNone/>
              <a:defRPr sz="1400"/>
            </a:lvl7pPr>
            <a:lvl8pPr lvl="7" rtl="0" algn="r">
              <a:lnSpc>
                <a:spcPct val="100000"/>
              </a:lnSpc>
              <a:spcBef>
                <a:spcPts val="1600"/>
              </a:spcBef>
              <a:spcAft>
                <a:spcPts val="0"/>
              </a:spcAft>
              <a:buNone/>
              <a:defRPr sz="1400"/>
            </a:lvl8pPr>
            <a:lvl9pPr lvl="8" rtl="0" algn="r">
              <a:lnSpc>
                <a:spcPct val="100000"/>
              </a:lnSpc>
              <a:spcBef>
                <a:spcPts val="1600"/>
              </a:spcBef>
              <a:spcAft>
                <a:spcPts val="1600"/>
              </a:spcAft>
              <a:buNone/>
              <a:defRPr sz="1400"/>
            </a:lvl9pPr>
          </a:lstStyle>
          <a:p/>
        </p:txBody>
      </p:sp>
      <p:sp>
        <p:nvSpPr>
          <p:cNvPr id="403" name="Google Shape;403;p20"/>
          <p:cNvSpPr txBox="1"/>
          <p:nvPr>
            <p:ph idx="4" type="subTitle"/>
          </p:nvPr>
        </p:nvSpPr>
        <p:spPr>
          <a:xfrm>
            <a:off x="6027250" y="2156150"/>
            <a:ext cx="23967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404" name="Google Shape;404;p20"/>
          <p:cNvSpPr txBox="1"/>
          <p:nvPr>
            <p:ph idx="5" type="subTitle"/>
          </p:nvPr>
        </p:nvSpPr>
        <p:spPr>
          <a:xfrm>
            <a:off x="720000" y="3161582"/>
            <a:ext cx="2396700" cy="5232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None/>
              <a:defRPr sz="1800">
                <a:latin typeface="Barlow Semi Condensed SemiBold"/>
                <a:ea typeface="Barlow Semi Condensed SemiBold"/>
                <a:cs typeface="Barlow Semi Condensed SemiBold"/>
                <a:sym typeface="Barlow Semi Condensed SemiBold"/>
              </a:defRPr>
            </a:lvl1pPr>
            <a:lvl2pPr lvl="1" rtl="0" algn="r">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2pPr>
            <a:lvl3pPr lvl="2" rtl="0" algn="r">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3pPr>
            <a:lvl4pPr lvl="3" rtl="0" algn="r">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4pPr>
            <a:lvl5pPr lvl="4" rtl="0" algn="r">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5pPr>
            <a:lvl6pPr lvl="5" rtl="0" algn="r">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6pPr>
            <a:lvl7pPr lvl="6" rtl="0" algn="r">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7pPr>
            <a:lvl8pPr lvl="7" rtl="0" algn="r">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8pPr>
            <a:lvl9pPr lvl="8" rtl="0" algn="r">
              <a:lnSpc>
                <a:spcPct val="100000"/>
              </a:lnSpc>
              <a:spcBef>
                <a:spcPts val="1600"/>
              </a:spcBef>
              <a:spcAft>
                <a:spcPts val="1600"/>
              </a:spcAft>
              <a:buNone/>
              <a:defRPr sz="1800">
                <a:latin typeface="Barlow Semi Condensed SemiBold"/>
                <a:ea typeface="Barlow Semi Condensed SemiBold"/>
                <a:cs typeface="Barlow Semi Condensed SemiBold"/>
                <a:sym typeface="Barlow Semi Condensed SemiBold"/>
              </a:defRPr>
            </a:lvl9pPr>
          </a:lstStyle>
          <a:p/>
        </p:txBody>
      </p:sp>
      <p:sp>
        <p:nvSpPr>
          <p:cNvPr id="405" name="Google Shape;405;p20"/>
          <p:cNvSpPr txBox="1"/>
          <p:nvPr>
            <p:ph idx="6" type="subTitle"/>
          </p:nvPr>
        </p:nvSpPr>
        <p:spPr>
          <a:xfrm>
            <a:off x="6027286" y="3161575"/>
            <a:ext cx="2396700" cy="5232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800">
                <a:latin typeface="Barlow Semi Condensed SemiBold"/>
                <a:ea typeface="Barlow Semi Condensed SemiBold"/>
                <a:cs typeface="Barlow Semi Condensed SemiBold"/>
                <a:sym typeface="Barlow Semi Condensed SemiBold"/>
              </a:defRPr>
            </a:lvl1pPr>
            <a:lvl2pPr lvl="1"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2pPr>
            <a:lvl3pPr lvl="2"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3pPr>
            <a:lvl4pPr lvl="3"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4pPr>
            <a:lvl5pPr lvl="4"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5pPr>
            <a:lvl6pPr lvl="5"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6pPr>
            <a:lvl7pPr lvl="6"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7pPr>
            <a:lvl8pPr lvl="7" rtl="0">
              <a:lnSpc>
                <a:spcPct val="100000"/>
              </a:lnSpc>
              <a:spcBef>
                <a:spcPts val="1600"/>
              </a:spcBef>
              <a:spcAft>
                <a:spcPts val="0"/>
              </a:spcAft>
              <a:buNone/>
              <a:defRPr sz="1800">
                <a:latin typeface="Barlow Semi Condensed SemiBold"/>
                <a:ea typeface="Barlow Semi Condensed SemiBold"/>
                <a:cs typeface="Barlow Semi Condensed SemiBold"/>
                <a:sym typeface="Barlow Semi Condensed SemiBold"/>
              </a:defRPr>
            </a:lvl8pPr>
            <a:lvl9pPr lvl="8" rtl="0">
              <a:lnSpc>
                <a:spcPct val="100000"/>
              </a:lnSpc>
              <a:spcBef>
                <a:spcPts val="1600"/>
              </a:spcBef>
              <a:spcAft>
                <a:spcPts val="1600"/>
              </a:spcAft>
              <a:buNone/>
              <a:defRPr sz="1800">
                <a:latin typeface="Barlow Semi Condensed SemiBold"/>
                <a:ea typeface="Barlow Semi Condensed SemiBold"/>
                <a:cs typeface="Barlow Semi Condensed SemiBold"/>
                <a:sym typeface="Barlow Semi Condensed SemiBold"/>
              </a:defRPr>
            </a:lvl9pPr>
          </a:lstStyle>
          <a:p/>
        </p:txBody>
      </p:sp>
      <p:sp>
        <p:nvSpPr>
          <p:cNvPr id="406" name="Google Shape;406;p20"/>
          <p:cNvSpPr txBox="1"/>
          <p:nvPr>
            <p:ph idx="7" type="subTitle"/>
          </p:nvPr>
        </p:nvSpPr>
        <p:spPr>
          <a:xfrm>
            <a:off x="720035" y="3502300"/>
            <a:ext cx="2396700" cy="57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lvl1pPr>
            <a:lvl2pPr lvl="1" rtl="0" algn="r">
              <a:lnSpc>
                <a:spcPct val="100000"/>
              </a:lnSpc>
              <a:spcBef>
                <a:spcPts val="1600"/>
              </a:spcBef>
              <a:spcAft>
                <a:spcPts val="0"/>
              </a:spcAft>
              <a:buNone/>
              <a:defRPr sz="1400"/>
            </a:lvl2pPr>
            <a:lvl3pPr lvl="2" rtl="0" algn="r">
              <a:lnSpc>
                <a:spcPct val="100000"/>
              </a:lnSpc>
              <a:spcBef>
                <a:spcPts val="1600"/>
              </a:spcBef>
              <a:spcAft>
                <a:spcPts val="0"/>
              </a:spcAft>
              <a:buNone/>
              <a:defRPr sz="1400"/>
            </a:lvl3pPr>
            <a:lvl4pPr lvl="3" rtl="0" algn="r">
              <a:lnSpc>
                <a:spcPct val="100000"/>
              </a:lnSpc>
              <a:spcBef>
                <a:spcPts val="1600"/>
              </a:spcBef>
              <a:spcAft>
                <a:spcPts val="0"/>
              </a:spcAft>
              <a:buNone/>
              <a:defRPr sz="1400"/>
            </a:lvl4pPr>
            <a:lvl5pPr lvl="4" rtl="0" algn="r">
              <a:lnSpc>
                <a:spcPct val="100000"/>
              </a:lnSpc>
              <a:spcBef>
                <a:spcPts val="1600"/>
              </a:spcBef>
              <a:spcAft>
                <a:spcPts val="0"/>
              </a:spcAft>
              <a:buNone/>
              <a:defRPr sz="1400"/>
            </a:lvl5pPr>
            <a:lvl6pPr lvl="5" rtl="0" algn="r">
              <a:lnSpc>
                <a:spcPct val="100000"/>
              </a:lnSpc>
              <a:spcBef>
                <a:spcPts val="1600"/>
              </a:spcBef>
              <a:spcAft>
                <a:spcPts val="0"/>
              </a:spcAft>
              <a:buNone/>
              <a:defRPr sz="1400"/>
            </a:lvl6pPr>
            <a:lvl7pPr lvl="6" rtl="0" algn="r">
              <a:lnSpc>
                <a:spcPct val="100000"/>
              </a:lnSpc>
              <a:spcBef>
                <a:spcPts val="1600"/>
              </a:spcBef>
              <a:spcAft>
                <a:spcPts val="0"/>
              </a:spcAft>
              <a:buNone/>
              <a:defRPr sz="1400"/>
            </a:lvl7pPr>
            <a:lvl8pPr lvl="7" rtl="0" algn="r">
              <a:lnSpc>
                <a:spcPct val="100000"/>
              </a:lnSpc>
              <a:spcBef>
                <a:spcPts val="1600"/>
              </a:spcBef>
              <a:spcAft>
                <a:spcPts val="0"/>
              </a:spcAft>
              <a:buNone/>
              <a:defRPr sz="1400"/>
            </a:lvl8pPr>
            <a:lvl9pPr lvl="8" rtl="0" algn="r">
              <a:lnSpc>
                <a:spcPct val="100000"/>
              </a:lnSpc>
              <a:spcBef>
                <a:spcPts val="1600"/>
              </a:spcBef>
              <a:spcAft>
                <a:spcPts val="1600"/>
              </a:spcAft>
              <a:buNone/>
              <a:defRPr sz="1400"/>
            </a:lvl9pPr>
          </a:lstStyle>
          <a:p/>
        </p:txBody>
      </p:sp>
      <p:sp>
        <p:nvSpPr>
          <p:cNvPr id="407" name="Google Shape;407;p20"/>
          <p:cNvSpPr txBox="1"/>
          <p:nvPr>
            <p:ph idx="8" type="subTitle"/>
          </p:nvPr>
        </p:nvSpPr>
        <p:spPr>
          <a:xfrm>
            <a:off x="6027250" y="3502300"/>
            <a:ext cx="23967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408" name="Google Shape;408;p20"/>
          <p:cNvSpPr txBox="1"/>
          <p:nvPr>
            <p:ph type="ctrTitle"/>
          </p:nvPr>
        </p:nvSpPr>
        <p:spPr>
          <a:xfrm>
            <a:off x="720050" y="359450"/>
            <a:ext cx="3214200" cy="834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3"/>
          <p:cNvSpPr/>
          <p:nvPr/>
        </p:nvSpPr>
        <p:spPr>
          <a:xfrm flipH="1">
            <a:off x="2584450" y="-39675"/>
            <a:ext cx="6593725" cy="5178625"/>
          </a:xfrm>
          <a:custGeom>
            <a:rect b="b" l="l" r="r" t="t"/>
            <a:pathLst>
              <a:path extrusionOk="0" h="207145" w="263749">
                <a:moveTo>
                  <a:pt x="177840" y="0"/>
                </a:moveTo>
                <a:lnTo>
                  <a:pt x="263749" y="78482"/>
                </a:lnTo>
                <a:lnTo>
                  <a:pt x="213367" y="207145"/>
                </a:lnTo>
                <a:lnTo>
                  <a:pt x="0" y="178643"/>
                </a:lnTo>
              </a:path>
            </a:pathLst>
          </a:custGeom>
          <a:noFill/>
          <a:ln cap="flat" cmpd="sng" w="19050">
            <a:solidFill>
              <a:srgbClr val="434343"/>
            </a:solidFill>
            <a:prstDash val="solid"/>
            <a:round/>
            <a:headEnd len="med" w="med" type="none"/>
            <a:tailEnd len="med" w="med" type="none"/>
          </a:ln>
        </p:spPr>
      </p:sp>
      <p:sp>
        <p:nvSpPr>
          <p:cNvPr id="76" name="Google Shape;76;p3"/>
          <p:cNvSpPr txBox="1"/>
          <p:nvPr>
            <p:ph type="title"/>
          </p:nvPr>
        </p:nvSpPr>
        <p:spPr>
          <a:xfrm>
            <a:off x="4578850" y="1724550"/>
            <a:ext cx="3845100" cy="16944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41294A"/>
              </a:buClr>
              <a:buSzPts val="4200"/>
              <a:buNone/>
              <a:defRPr sz="4800"/>
            </a:lvl1pPr>
            <a:lvl2pPr lvl="1" rtl="0" algn="r">
              <a:spcBef>
                <a:spcPts val="0"/>
              </a:spcBef>
              <a:spcAft>
                <a:spcPts val="0"/>
              </a:spcAft>
              <a:buClr>
                <a:srgbClr val="41294A"/>
              </a:buClr>
              <a:buSzPts val="4200"/>
              <a:buNone/>
              <a:defRPr sz="4200">
                <a:solidFill>
                  <a:srgbClr val="41294A"/>
                </a:solidFill>
              </a:defRPr>
            </a:lvl2pPr>
            <a:lvl3pPr lvl="2" rtl="0" algn="r">
              <a:spcBef>
                <a:spcPts val="0"/>
              </a:spcBef>
              <a:spcAft>
                <a:spcPts val="0"/>
              </a:spcAft>
              <a:buClr>
                <a:srgbClr val="41294A"/>
              </a:buClr>
              <a:buSzPts val="4200"/>
              <a:buNone/>
              <a:defRPr sz="4200">
                <a:solidFill>
                  <a:srgbClr val="41294A"/>
                </a:solidFill>
              </a:defRPr>
            </a:lvl3pPr>
            <a:lvl4pPr lvl="3" rtl="0" algn="r">
              <a:spcBef>
                <a:spcPts val="0"/>
              </a:spcBef>
              <a:spcAft>
                <a:spcPts val="0"/>
              </a:spcAft>
              <a:buClr>
                <a:srgbClr val="41294A"/>
              </a:buClr>
              <a:buSzPts val="4200"/>
              <a:buNone/>
              <a:defRPr sz="4200">
                <a:solidFill>
                  <a:srgbClr val="41294A"/>
                </a:solidFill>
              </a:defRPr>
            </a:lvl4pPr>
            <a:lvl5pPr lvl="4" rtl="0" algn="r">
              <a:spcBef>
                <a:spcPts val="0"/>
              </a:spcBef>
              <a:spcAft>
                <a:spcPts val="0"/>
              </a:spcAft>
              <a:buClr>
                <a:srgbClr val="41294A"/>
              </a:buClr>
              <a:buSzPts val="4200"/>
              <a:buNone/>
              <a:defRPr sz="4200">
                <a:solidFill>
                  <a:srgbClr val="41294A"/>
                </a:solidFill>
              </a:defRPr>
            </a:lvl5pPr>
            <a:lvl6pPr lvl="5" rtl="0" algn="r">
              <a:spcBef>
                <a:spcPts val="0"/>
              </a:spcBef>
              <a:spcAft>
                <a:spcPts val="0"/>
              </a:spcAft>
              <a:buClr>
                <a:srgbClr val="41294A"/>
              </a:buClr>
              <a:buSzPts val="4200"/>
              <a:buNone/>
              <a:defRPr sz="4200">
                <a:solidFill>
                  <a:srgbClr val="41294A"/>
                </a:solidFill>
              </a:defRPr>
            </a:lvl6pPr>
            <a:lvl7pPr lvl="6" rtl="0" algn="r">
              <a:spcBef>
                <a:spcPts val="0"/>
              </a:spcBef>
              <a:spcAft>
                <a:spcPts val="0"/>
              </a:spcAft>
              <a:buClr>
                <a:srgbClr val="41294A"/>
              </a:buClr>
              <a:buSzPts val="4200"/>
              <a:buNone/>
              <a:defRPr sz="4200">
                <a:solidFill>
                  <a:srgbClr val="41294A"/>
                </a:solidFill>
              </a:defRPr>
            </a:lvl7pPr>
            <a:lvl8pPr lvl="7" rtl="0" algn="r">
              <a:spcBef>
                <a:spcPts val="0"/>
              </a:spcBef>
              <a:spcAft>
                <a:spcPts val="0"/>
              </a:spcAft>
              <a:buClr>
                <a:srgbClr val="41294A"/>
              </a:buClr>
              <a:buSzPts val="4200"/>
              <a:buNone/>
              <a:defRPr sz="4200">
                <a:solidFill>
                  <a:srgbClr val="41294A"/>
                </a:solidFill>
              </a:defRPr>
            </a:lvl8pPr>
            <a:lvl9pPr lvl="8" rtl="0" algn="r">
              <a:spcBef>
                <a:spcPts val="0"/>
              </a:spcBef>
              <a:spcAft>
                <a:spcPts val="0"/>
              </a:spcAft>
              <a:buClr>
                <a:srgbClr val="41294A"/>
              </a:buClr>
              <a:buSzPts val="4200"/>
              <a:buNone/>
              <a:defRPr sz="4200">
                <a:solidFill>
                  <a:srgbClr val="41294A"/>
                </a:solidFill>
              </a:defRPr>
            </a:lvl9pPr>
          </a:lstStyle>
          <a:p/>
        </p:txBody>
      </p:sp>
      <p:sp>
        <p:nvSpPr>
          <p:cNvPr id="77" name="Google Shape;77;p3"/>
          <p:cNvSpPr txBox="1"/>
          <p:nvPr>
            <p:ph idx="1" type="subTitle"/>
          </p:nvPr>
        </p:nvSpPr>
        <p:spPr>
          <a:xfrm>
            <a:off x="4578850" y="3362050"/>
            <a:ext cx="3845100" cy="394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1294A"/>
              </a:buClr>
              <a:buSzPts val="2100"/>
              <a:buNone/>
              <a:defRPr sz="1400"/>
            </a:lvl1pPr>
            <a:lvl2pPr lvl="1" rtl="0" algn="r">
              <a:lnSpc>
                <a:spcPct val="100000"/>
              </a:lnSpc>
              <a:spcBef>
                <a:spcPts val="0"/>
              </a:spcBef>
              <a:spcAft>
                <a:spcPts val="0"/>
              </a:spcAft>
              <a:buClr>
                <a:srgbClr val="41294A"/>
              </a:buClr>
              <a:buSzPts val="2100"/>
              <a:buNone/>
              <a:defRPr sz="2100">
                <a:solidFill>
                  <a:srgbClr val="41294A"/>
                </a:solidFill>
              </a:defRPr>
            </a:lvl2pPr>
            <a:lvl3pPr lvl="2" rtl="0" algn="r">
              <a:lnSpc>
                <a:spcPct val="100000"/>
              </a:lnSpc>
              <a:spcBef>
                <a:spcPts val="0"/>
              </a:spcBef>
              <a:spcAft>
                <a:spcPts val="0"/>
              </a:spcAft>
              <a:buClr>
                <a:srgbClr val="41294A"/>
              </a:buClr>
              <a:buSzPts val="2100"/>
              <a:buNone/>
              <a:defRPr sz="2100">
                <a:solidFill>
                  <a:srgbClr val="41294A"/>
                </a:solidFill>
              </a:defRPr>
            </a:lvl3pPr>
            <a:lvl4pPr lvl="3" rtl="0" algn="r">
              <a:lnSpc>
                <a:spcPct val="100000"/>
              </a:lnSpc>
              <a:spcBef>
                <a:spcPts val="0"/>
              </a:spcBef>
              <a:spcAft>
                <a:spcPts val="0"/>
              </a:spcAft>
              <a:buClr>
                <a:srgbClr val="41294A"/>
              </a:buClr>
              <a:buSzPts val="2100"/>
              <a:buNone/>
              <a:defRPr sz="2100">
                <a:solidFill>
                  <a:srgbClr val="41294A"/>
                </a:solidFill>
              </a:defRPr>
            </a:lvl4pPr>
            <a:lvl5pPr lvl="4" rtl="0" algn="r">
              <a:lnSpc>
                <a:spcPct val="100000"/>
              </a:lnSpc>
              <a:spcBef>
                <a:spcPts val="0"/>
              </a:spcBef>
              <a:spcAft>
                <a:spcPts val="0"/>
              </a:spcAft>
              <a:buClr>
                <a:srgbClr val="41294A"/>
              </a:buClr>
              <a:buSzPts val="2100"/>
              <a:buNone/>
              <a:defRPr sz="2100">
                <a:solidFill>
                  <a:srgbClr val="41294A"/>
                </a:solidFill>
              </a:defRPr>
            </a:lvl5pPr>
            <a:lvl6pPr lvl="5" rtl="0" algn="r">
              <a:lnSpc>
                <a:spcPct val="100000"/>
              </a:lnSpc>
              <a:spcBef>
                <a:spcPts val="0"/>
              </a:spcBef>
              <a:spcAft>
                <a:spcPts val="0"/>
              </a:spcAft>
              <a:buClr>
                <a:srgbClr val="41294A"/>
              </a:buClr>
              <a:buSzPts val="2100"/>
              <a:buNone/>
              <a:defRPr sz="2100">
                <a:solidFill>
                  <a:srgbClr val="41294A"/>
                </a:solidFill>
              </a:defRPr>
            </a:lvl6pPr>
            <a:lvl7pPr lvl="6" rtl="0" algn="r">
              <a:lnSpc>
                <a:spcPct val="100000"/>
              </a:lnSpc>
              <a:spcBef>
                <a:spcPts val="0"/>
              </a:spcBef>
              <a:spcAft>
                <a:spcPts val="0"/>
              </a:spcAft>
              <a:buClr>
                <a:srgbClr val="41294A"/>
              </a:buClr>
              <a:buSzPts val="2100"/>
              <a:buNone/>
              <a:defRPr sz="2100">
                <a:solidFill>
                  <a:srgbClr val="41294A"/>
                </a:solidFill>
              </a:defRPr>
            </a:lvl7pPr>
            <a:lvl8pPr lvl="7" rtl="0" algn="r">
              <a:lnSpc>
                <a:spcPct val="100000"/>
              </a:lnSpc>
              <a:spcBef>
                <a:spcPts val="0"/>
              </a:spcBef>
              <a:spcAft>
                <a:spcPts val="0"/>
              </a:spcAft>
              <a:buClr>
                <a:srgbClr val="41294A"/>
              </a:buClr>
              <a:buSzPts val="2100"/>
              <a:buNone/>
              <a:defRPr sz="2100">
                <a:solidFill>
                  <a:srgbClr val="41294A"/>
                </a:solidFill>
              </a:defRPr>
            </a:lvl8pPr>
            <a:lvl9pPr lvl="8" rtl="0" algn="r">
              <a:lnSpc>
                <a:spcPct val="100000"/>
              </a:lnSpc>
              <a:spcBef>
                <a:spcPts val="0"/>
              </a:spcBef>
              <a:spcAft>
                <a:spcPts val="0"/>
              </a:spcAft>
              <a:buClr>
                <a:srgbClr val="41294A"/>
              </a:buClr>
              <a:buSzPts val="2100"/>
              <a:buNone/>
              <a:defRPr sz="2100">
                <a:solidFill>
                  <a:srgbClr val="41294A"/>
                </a:solidFill>
              </a:defRPr>
            </a:lvl9pPr>
          </a:lstStyle>
          <a:p/>
        </p:txBody>
      </p:sp>
      <p:sp>
        <p:nvSpPr>
          <p:cNvPr id="78" name="Google Shape;78;p3"/>
          <p:cNvSpPr txBox="1"/>
          <p:nvPr>
            <p:ph hasCustomPrompt="1" idx="2" type="title"/>
          </p:nvPr>
        </p:nvSpPr>
        <p:spPr>
          <a:xfrm>
            <a:off x="6323650" y="315950"/>
            <a:ext cx="2100300" cy="9795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999999"/>
              </a:buClr>
              <a:buSzPts val="3600"/>
              <a:buNone/>
              <a:defRPr b="0" sz="6000"/>
            </a:lvl1pPr>
            <a:lvl2pPr lvl="1"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409" name="Shape 409"/>
        <p:cNvGrpSpPr/>
        <p:nvPr/>
      </p:nvGrpSpPr>
      <p:grpSpPr>
        <a:xfrm>
          <a:off x="0" y="0"/>
          <a:ext cx="0" cy="0"/>
          <a:chOff x="0" y="0"/>
          <a:chExt cx="0" cy="0"/>
        </a:xfrm>
      </p:grpSpPr>
      <p:grpSp>
        <p:nvGrpSpPr>
          <p:cNvPr id="410" name="Google Shape;410;p21"/>
          <p:cNvGrpSpPr/>
          <p:nvPr/>
        </p:nvGrpSpPr>
        <p:grpSpPr>
          <a:xfrm>
            <a:off x="720050" y="0"/>
            <a:ext cx="8459250" cy="5161050"/>
            <a:chOff x="720050" y="0"/>
            <a:chExt cx="8459250" cy="5161050"/>
          </a:xfrm>
        </p:grpSpPr>
        <p:sp>
          <p:nvSpPr>
            <p:cNvPr id="411" name="Google Shape;411;p21"/>
            <p:cNvSpPr/>
            <p:nvPr/>
          </p:nvSpPr>
          <p:spPr>
            <a:xfrm>
              <a:off x="968850" y="2561050"/>
              <a:ext cx="8210450" cy="2600000"/>
            </a:xfrm>
            <a:custGeom>
              <a:rect b="b" l="l" r="r" t="t"/>
              <a:pathLst>
                <a:path extrusionOk="0" h="104000" w="328418">
                  <a:moveTo>
                    <a:pt x="0" y="7590"/>
                  </a:moveTo>
                  <a:lnTo>
                    <a:pt x="229618" y="104000"/>
                  </a:lnTo>
                  <a:lnTo>
                    <a:pt x="328418" y="0"/>
                  </a:lnTo>
                </a:path>
              </a:pathLst>
            </a:custGeom>
            <a:noFill/>
            <a:ln cap="flat" cmpd="sng" w="19050">
              <a:solidFill>
                <a:srgbClr val="434343"/>
              </a:solidFill>
              <a:prstDash val="solid"/>
              <a:round/>
              <a:headEnd len="med" w="med" type="none"/>
              <a:tailEnd len="med" w="med" type="none"/>
            </a:ln>
          </p:spPr>
        </p:sp>
        <p:sp>
          <p:nvSpPr>
            <p:cNvPr id="412" name="Google Shape;412;p21"/>
            <p:cNvSpPr/>
            <p:nvPr/>
          </p:nvSpPr>
          <p:spPr>
            <a:xfrm>
              <a:off x="720050" y="0"/>
              <a:ext cx="3845100" cy="51435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3" name="Google Shape;413;p21"/>
          <p:cNvSpPr txBox="1"/>
          <p:nvPr>
            <p:ph idx="1" type="subTitle"/>
          </p:nvPr>
        </p:nvSpPr>
        <p:spPr>
          <a:xfrm>
            <a:off x="1081795" y="3303050"/>
            <a:ext cx="3168900" cy="775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400">
                <a:solidFill>
                  <a:srgbClr val="F3F3F3"/>
                </a:solidFill>
              </a:defRPr>
            </a:lvl1pPr>
            <a:lvl2pPr lvl="1" rtl="0" algn="r">
              <a:lnSpc>
                <a:spcPct val="100000"/>
              </a:lnSpc>
              <a:spcBef>
                <a:spcPts val="1600"/>
              </a:spcBef>
              <a:spcAft>
                <a:spcPts val="0"/>
              </a:spcAft>
              <a:buNone/>
              <a:defRPr sz="1400">
                <a:solidFill>
                  <a:srgbClr val="F3F3F3"/>
                </a:solidFill>
              </a:defRPr>
            </a:lvl2pPr>
            <a:lvl3pPr lvl="2" rtl="0" algn="r">
              <a:lnSpc>
                <a:spcPct val="100000"/>
              </a:lnSpc>
              <a:spcBef>
                <a:spcPts val="1600"/>
              </a:spcBef>
              <a:spcAft>
                <a:spcPts val="0"/>
              </a:spcAft>
              <a:buNone/>
              <a:defRPr sz="1400">
                <a:solidFill>
                  <a:srgbClr val="F3F3F3"/>
                </a:solidFill>
              </a:defRPr>
            </a:lvl3pPr>
            <a:lvl4pPr lvl="3" rtl="0" algn="r">
              <a:lnSpc>
                <a:spcPct val="100000"/>
              </a:lnSpc>
              <a:spcBef>
                <a:spcPts val="1600"/>
              </a:spcBef>
              <a:spcAft>
                <a:spcPts val="0"/>
              </a:spcAft>
              <a:buNone/>
              <a:defRPr sz="1400">
                <a:solidFill>
                  <a:srgbClr val="F3F3F3"/>
                </a:solidFill>
              </a:defRPr>
            </a:lvl4pPr>
            <a:lvl5pPr lvl="4" rtl="0" algn="r">
              <a:lnSpc>
                <a:spcPct val="100000"/>
              </a:lnSpc>
              <a:spcBef>
                <a:spcPts val="1600"/>
              </a:spcBef>
              <a:spcAft>
                <a:spcPts val="0"/>
              </a:spcAft>
              <a:buNone/>
              <a:defRPr sz="1400">
                <a:solidFill>
                  <a:srgbClr val="F3F3F3"/>
                </a:solidFill>
              </a:defRPr>
            </a:lvl5pPr>
            <a:lvl6pPr lvl="5" rtl="0" algn="r">
              <a:lnSpc>
                <a:spcPct val="100000"/>
              </a:lnSpc>
              <a:spcBef>
                <a:spcPts val="1600"/>
              </a:spcBef>
              <a:spcAft>
                <a:spcPts val="0"/>
              </a:spcAft>
              <a:buNone/>
              <a:defRPr sz="1400">
                <a:solidFill>
                  <a:srgbClr val="F3F3F3"/>
                </a:solidFill>
              </a:defRPr>
            </a:lvl6pPr>
            <a:lvl7pPr lvl="6" rtl="0" algn="r">
              <a:lnSpc>
                <a:spcPct val="100000"/>
              </a:lnSpc>
              <a:spcBef>
                <a:spcPts val="1600"/>
              </a:spcBef>
              <a:spcAft>
                <a:spcPts val="0"/>
              </a:spcAft>
              <a:buNone/>
              <a:defRPr sz="1400">
                <a:solidFill>
                  <a:srgbClr val="F3F3F3"/>
                </a:solidFill>
              </a:defRPr>
            </a:lvl7pPr>
            <a:lvl8pPr lvl="7" rtl="0" algn="r">
              <a:lnSpc>
                <a:spcPct val="100000"/>
              </a:lnSpc>
              <a:spcBef>
                <a:spcPts val="1600"/>
              </a:spcBef>
              <a:spcAft>
                <a:spcPts val="0"/>
              </a:spcAft>
              <a:buNone/>
              <a:defRPr sz="1400">
                <a:solidFill>
                  <a:srgbClr val="F3F3F3"/>
                </a:solidFill>
              </a:defRPr>
            </a:lvl8pPr>
            <a:lvl9pPr lvl="8" rtl="0" algn="r">
              <a:lnSpc>
                <a:spcPct val="100000"/>
              </a:lnSpc>
              <a:spcBef>
                <a:spcPts val="1600"/>
              </a:spcBef>
              <a:spcAft>
                <a:spcPts val="1600"/>
              </a:spcAft>
              <a:buNone/>
              <a:defRPr sz="1400">
                <a:solidFill>
                  <a:srgbClr val="F3F3F3"/>
                </a:solidFill>
              </a:defRPr>
            </a:lvl9pPr>
          </a:lstStyle>
          <a:p/>
        </p:txBody>
      </p:sp>
      <p:sp>
        <p:nvSpPr>
          <p:cNvPr id="414" name="Google Shape;414;p21"/>
          <p:cNvSpPr txBox="1"/>
          <p:nvPr>
            <p:ph idx="2" type="subTitle"/>
          </p:nvPr>
        </p:nvSpPr>
        <p:spPr>
          <a:xfrm>
            <a:off x="1081802" y="2183838"/>
            <a:ext cx="3168900" cy="775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400">
                <a:solidFill>
                  <a:srgbClr val="F3F3F3"/>
                </a:solidFill>
              </a:defRPr>
            </a:lvl1pPr>
            <a:lvl2pPr lvl="1" rtl="0" algn="r">
              <a:lnSpc>
                <a:spcPct val="100000"/>
              </a:lnSpc>
              <a:spcBef>
                <a:spcPts val="1600"/>
              </a:spcBef>
              <a:spcAft>
                <a:spcPts val="0"/>
              </a:spcAft>
              <a:buNone/>
              <a:defRPr sz="1400">
                <a:solidFill>
                  <a:srgbClr val="F3F3F3"/>
                </a:solidFill>
              </a:defRPr>
            </a:lvl2pPr>
            <a:lvl3pPr lvl="2" rtl="0" algn="r">
              <a:lnSpc>
                <a:spcPct val="100000"/>
              </a:lnSpc>
              <a:spcBef>
                <a:spcPts val="1600"/>
              </a:spcBef>
              <a:spcAft>
                <a:spcPts val="0"/>
              </a:spcAft>
              <a:buNone/>
              <a:defRPr sz="1400">
                <a:solidFill>
                  <a:srgbClr val="F3F3F3"/>
                </a:solidFill>
              </a:defRPr>
            </a:lvl3pPr>
            <a:lvl4pPr lvl="3" rtl="0" algn="r">
              <a:lnSpc>
                <a:spcPct val="100000"/>
              </a:lnSpc>
              <a:spcBef>
                <a:spcPts val="1600"/>
              </a:spcBef>
              <a:spcAft>
                <a:spcPts val="0"/>
              </a:spcAft>
              <a:buNone/>
              <a:defRPr sz="1400">
                <a:solidFill>
                  <a:srgbClr val="F3F3F3"/>
                </a:solidFill>
              </a:defRPr>
            </a:lvl4pPr>
            <a:lvl5pPr lvl="4" rtl="0" algn="r">
              <a:lnSpc>
                <a:spcPct val="100000"/>
              </a:lnSpc>
              <a:spcBef>
                <a:spcPts val="1600"/>
              </a:spcBef>
              <a:spcAft>
                <a:spcPts val="0"/>
              </a:spcAft>
              <a:buNone/>
              <a:defRPr sz="1400">
                <a:solidFill>
                  <a:srgbClr val="F3F3F3"/>
                </a:solidFill>
              </a:defRPr>
            </a:lvl5pPr>
            <a:lvl6pPr lvl="5" rtl="0" algn="r">
              <a:lnSpc>
                <a:spcPct val="100000"/>
              </a:lnSpc>
              <a:spcBef>
                <a:spcPts val="1600"/>
              </a:spcBef>
              <a:spcAft>
                <a:spcPts val="0"/>
              </a:spcAft>
              <a:buNone/>
              <a:defRPr sz="1400">
                <a:solidFill>
                  <a:srgbClr val="F3F3F3"/>
                </a:solidFill>
              </a:defRPr>
            </a:lvl6pPr>
            <a:lvl7pPr lvl="6" rtl="0" algn="r">
              <a:lnSpc>
                <a:spcPct val="100000"/>
              </a:lnSpc>
              <a:spcBef>
                <a:spcPts val="1600"/>
              </a:spcBef>
              <a:spcAft>
                <a:spcPts val="0"/>
              </a:spcAft>
              <a:buNone/>
              <a:defRPr sz="1400">
                <a:solidFill>
                  <a:srgbClr val="F3F3F3"/>
                </a:solidFill>
              </a:defRPr>
            </a:lvl7pPr>
            <a:lvl8pPr lvl="7" rtl="0" algn="r">
              <a:lnSpc>
                <a:spcPct val="100000"/>
              </a:lnSpc>
              <a:spcBef>
                <a:spcPts val="1600"/>
              </a:spcBef>
              <a:spcAft>
                <a:spcPts val="0"/>
              </a:spcAft>
              <a:buNone/>
              <a:defRPr sz="1400">
                <a:solidFill>
                  <a:srgbClr val="F3F3F3"/>
                </a:solidFill>
              </a:defRPr>
            </a:lvl8pPr>
            <a:lvl9pPr lvl="8" rtl="0" algn="r">
              <a:lnSpc>
                <a:spcPct val="100000"/>
              </a:lnSpc>
              <a:spcBef>
                <a:spcPts val="1600"/>
              </a:spcBef>
              <a:spcAft>
                <a:spcPts val="1600"/>
              </a:spcAft>
              <a:buNone/>
              <a:defRPr sz="1400">
                <a:solidFill>
                  <a:srgbClr val="F3F3F3"/>
                </a:solidFill>
              </a:defRPr>
            </a:lvl9pPr>
          </a:lstStyle>
          <a:p/>
        </p:txBody>
      </p:sp>
      <p:sp>
        <p:nvSpPr>
          <p:cNvPr id="415" name="Google Shape;415;p21"/>
          <p:cNvSpPr txBox="1"/>
          <p:nvPr>
            <p:ph idx="3" type="subTitle"/>
          </p:nvPr>
        </p:nvSpPr>
        <p:spPr>
          <a:xfrm>
            <a:off x="1081811" y="1064650"/>
            <a:ext cx="3168900" cy="775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400">
                <a:solidFill>
                  <a:srgbClr val="F3F3F3"/>
                </a:solidFill>
              </a:defRPr>
            </a:lvl1pPr>
            <a:lvl2pPr lvl="1" rtl="0" algn="r">
              <a:lnSpc>
                <a:spcPct val="100000"/>
              </a:lnSpc>
              <a:spcBef>
                <a:spcPts val="1600"/>
              </a:spcBef>
              <a:spcAft>
                <a:spcPts val="0"/>
              </a:spcAft>
              <a:buNone/>
              <a:defRPr sz="1400">
                <a:solidFill>
                  <a:srgbClr val="F3F3F3"/>
                </a:solidFill>
              </a:defRPr>
            </a:lvl2pPr>
            <a:lvl3pPr lvl="2" rtl="0" algn="r">
              <a:lnSpc>
                <a:spcPct val="100000"/>
              </a:lnSpc>
              <a:spcBef>
                <a:spcPts val="1600"/>
              </a:spcBef>
              <a:spcAft>
                <a:spcPts val="0"/>
              </a:spcAft>
              <a:buNone/>
              <a:defRPr sz="1400">
                <a:solidFill>
                  <a:srgbClr val="F3F3F3"/>
                </a:solidFill>
              </a:defRPr>
            </a:lvl3pPr>
            <a:lvl4pPr lvl="3" rtl="0" algn="r">
              <a:lnSpc>
                <a:spcPct val="100000"/>
              </a:lnSpc>
              <a:spcBef>
                <a:spcPts val="1600"/>
              </a:spcBef>
              <a:spcAft>
                <a:spcPts val="0"/>
              </a:spcAft>
              <a:buNone/>
              <a:defRPr sz="1400">
                <a:solidFill>
                  <a:srgbClr val="F3F3F3"/>
                </a:solidFill>
              </a:defRPr>
            </a:lvl4pPr>
            <a:lvl5pPr lvl="4" rtl="0" algn="r">
              <a:lnSpc>
                <a:spcPct val="100000"/>
              </a:lnSpc>
              <a:spcBef>
                <a:spcPts val="1600"/>
              </a:spcBef>
              <a:spcAft>
                <a:spcPts val="0"/>
              </a:spcAft>
              <a:buNone/>
              <a:defRPr sz="1400">
                <a:solidFill>
                  <a:srgbClr val="F3F3F3"/>
                </a:solidFill>
              </a:defRPr>
            </a:lvl5pPr>
            <a:lvl6pPr lvl="5" rtl="0" algn="r">
              <a:lnSpc>
                <a:spcPct val="100000"/>
              </a:lnSpc>
              <a:spcBef>
                <a:spcPts val="1600"/>
              </a:spcBef>
              <a:spcAft>
                <a:spcPts val="0"/>
              </a:spcAft>
              <a:buNone/>
              <a:defRPr sz="1400">
                <a:solidFill>
                  <a:srgbClr val="F3F3F3"/>
                </a:solidFill>
              </a:defRPr>
            </a:lvl6pPr>
            <a:lvl7pPr lvl="6" rtl="0" algn="r">
              <a:lnSpc>
                <a:spcPct val="100000"/>
              </a:lnSpc>
              <a:spcBef>
                <a:spcPts val="1600"/>
              </a:spcBef>
              <a:spcAft>
                <a:spcPts val="0"/>
              </a:spcAft>
              <a:buNone/>
              <a:defRPr sz="1400">
                <a:solidFill>
                  <a:srgbClr val="F3F3F3"/>
                </a:solidFill>
              </a:defRPr>
            </a:lvl7pPr>
            <a:lvl8pPr lvl="7" rtl="0" algn="r">
              <a:lnSpc>
                <a:spcPct val="100000"/>
              </a:lnSpc>
              <a:spcBef>
                <a:spcPts val="1600"/>
              </a:spcBef>
              <a:spcAft>
                <a:spcPts val="0"/>
              </a:spcAft>
              <a:buNone/>
              <a:defRPr sz="1400">
                <a:solidFill>
                  <a:srgbClr val="F3F3F3"/>
                </a:solidFill>
              </a:defRPr>
            </a:lvl8pPr>
            <a:lvl9pPr lvl="8" rtl="0" algn="r">
              <a:lnSpc>
                <a:spcPct val="100000"/>
              </a:lnSpc>
              <a:spcBef>
                <a:spcPts val="1600"/>
              </a:spcBef>
              <a:spcAft>
                <a:spcPts val="1600"/>
              </a:spcAft>
              <a:buNone/>
              <a:defRPr sz="1400">
                <a:solidFill>
                  <a:srgbClr val="F3F3F3"/>
                </a:solidFill>
              </a:defRPr>
            </a:lvl9pPr>
          </a:lstStyle>
          <a:p/>
        </p:txBody>
      </p:sp>
      <p:sp>
        <p:nvSpPr>
          <p:cNvPr id="416" name="Google Shape;416;p21"/>
          <p:cNvSpPr txBox="1"/>
          <p:nvPr>
            <p:ph type="ctrTitle"/>
          </p:nvPr>
        </p:nvSpPr>
        <p:spPr>
          <a:xfrm>
            <a:off x="5927150" y="359450"/>
            <a:ext cx="2503800" cy="1335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b="0"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417" name="Google Shape;417;p21"/>
          <p:cNvGrpSpPr/>
          <p:nvPr/>
        </p:nvGrpSpPr>
        <p:grpSpPr>
          <a:xfrm>
            <a:off x="-90599" y="149679"/>
            <a:ext cx="627300" cy="1446850"/>
            <a:chOff x="6656382" y="-78921"/>
            <a:chExt cx="627300" cy="1446850"/>
          </a:xfrm>
        </p:grpSpPr>
        <p:sp>
          <p:nvSpPr>
            <p:cNvPr id="418" name="Google Shape;418;p21"/>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1"/>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1"/>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1"/>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1"/>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1"/>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1"/>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1"/>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1"/>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1"/>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1"/>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1"/>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1"/>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1"/>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1"/>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1"/>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1"/>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1"/>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_1">
    <p:spTree>
      <p:nvGrpSpPr>
        <p:cNvPr id="436" name="Shape 436"/>
        <p:cNvGrpSpPr/>
        <p:nvPr/>
      </p:nvGrpSpPr>
      <p:grpSpPr>
        <a:xfrm>
          <a:off x="0" y="0"/>
          <a:ext cx="0" cy="0"/>
          <a:chOff x="0" y="0"/>
          <a:chExt cx="0" cy="0"/>
        </a:xfrm>
      </p:grpSpPr>
      <p:sp>
        <p:nvSpPr>
          <p:cNvPr id="437" name="Google Shape;437;p22"/>
          <p:cNvSpPr txBox="1"/>
          <p:nvPr>
            <p:ph idx="1" type="subTitle"/>
          </p:nvPr>
        </p:nvSpPr>
        <p:spPr>
          <a:xfrm>
            <a:off x="720050" y="3787660"/>
            <a:ext cx="2154000" cy="754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lvl1pPr>
            <a:lvl2pPr lvl="1" rtl="0" algn="ctr">
              <a:lnSpc>
                <a:spcPct val="100000"/>
              </a:lnSpc>
              <a:spcBef>
                <a:spcPts val="1600"/>
              </a:spcBef>
              <a:spcAft>
                <a:spcPts val="0"/>
              </a:spcAft>
              <a:buNone/>
              <a:defRPr sz="1200"/>
            </a:lvl2pPr>
            <a:lvl3pPr lvl="2" rtl="0" algn="ctr">
              <a:lnSpc>
                <a:spcPct val="100000"/>
              </a:lnSpc>
              <a:spcBef>
                <a:spcPts val="1600"/>
              </a:spcBef>
              <a:spcAft>
                <a:spcPts val="0"/>
              </a:spcAft>
              <a:buNone/>
              <a:defRPr sz="1200"/>
            </a:lvl3pPr>
            <a:lvl4pPr lvl="3" rtl="0" algn="ctr">
              <a:lnSpc>
                <a:spcPct val="100000"/>
              </a:lnSpc>
              <a:spcBef>
                <a:spcPts val="1600"/>
              </a:spcBef>
              <a:spcAft>
                <a:spcPts val="0"/>
              </a:spcAft>
              <a:buNone/>
              <a:defRPr sz="1200"/>
            </a:lvl4pPr>
            <a:lvl5pPr lvl="4" rtl="0" algn="ctr">
              <a:lnSpc>
                <a:spcPct val="100000"/>
              </a:lnSpc>
              <a:spcBef>
                <a:spcPts val="1600"/>
              </a:spcBef>
              <a:spcAft>
                <a:spcPts val="0"/>
              </a:spcAft>
              <a:buNone/>
              <a:defRPr sz="1200"/>
            </a:lvl5pPr>
            <a:lvl6pPr lvl="5" rtl="0" algn="ctr">
              <a:lnSpc>
                <a:spcPct val="100000"/>
              </a:lnSpc>
              <a:spcBef>
                <a:spcPts val="1600"/>
              </a:spcBef>
              <a:spcAft>
                <a:spcPts val="0"/>
              </a:spcAft>
              <a:buNone/>
              <a:defRPr sz="1200"/>
            </a:lvl6pPr>
            <a:lvl7pPr lvl="6" rtl="0" algn="ctr">
              <a:lnSpc>
                <a:spcPct val="100000"/>
              </a:lnSpc>
              <a:spcBef>
                <a:spcPts val="1600"/>
              </a:spcBef>
              <a:spcAft>
                <a:spcPts val="0"/>
              </a:spcAft>
              <a:buNone/>
              <a:defRPr sz="1200"/>
            </a:lvl7pPr>
            <a:lvl8pPr lvl="7" rtl="0" algn="ctr">
              <a:lnSpc>
                <a:spcPct val="100000"/>
              </a:lnSpc>
              <a:spcBef>
                <a:spcPts val="1600"/>
              </a:spcBef>
              <a:spcAft>
                <a:spcPts val="0"/>
              </a:spcAft>
              <a:buNone/>
              <a:defRPr sz="1200"/>
            </a:lvl8pPr>
            <a:lvl9pPr lvl="8" rtl="0" algn="ctr">
              <a:lnSpc>
                <a:spcPct val="100000"/>
              </a:lnSpc>
              <a:spcBef>
                <a:spcPts val="1600"/>
              </a:spcBef>
              <a:spcAft>
                <a:spcPts val="1600"/>
              </a:spcAft>
              <a:buNone/>
              <a:defRPr sz="1200"/>
            </a:lvl9pPr>
          </a:lstStyle>
          <a:p/>
        </p:txBody>
      </p:sp>
      <p:sp>
        <p:nvSpPr>
          <p:cNvPr id="438" name="Google Shape;438;p22"/>
          <p:cNvSpPr txBox="1"/>
          <p:nvPr>
            <p:ph idx="2" type="subTitle"/>
          </p:nvPr>
        </p:nvSpPr>
        <p:spPr>
          <a:xfrm>
            <a:off x="3494960" y="3787660"/>
            <a:ext cx="2154000" cy="754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lvl1pPr>
            <a:lvl2pPr lvl="1" rtl="0" algn="ctr">
              <a:lnSpc>
                <a:spcPct val="100000"/>
              </a:lnSpc>
              <a:spcBef>
                <a:spcPts val="1600"/>
              </a:spcBef>
              <a:spcAft>
                <a:spcPts val="0"/>
              </a:spcAft>
              <a:buNone/>
              <a:defRPr sz="1200"/>
            </a:lvl2pPr>
            <a:lvl3pPr lvl="2" rtl="0" algn="ctr">
              <a:lnSpc>
                <a:spcPct val="100000"/>
              </a:lnSpc>
              <a:spcBef>
                <a:spcPts val="1600"/>
              </a:spcBef>
              <a:spcAft>
                <a:spcPts val="0"/>
              </a:spcAft>
              <a:buNone/>
              <a:defRPr sz="1200"/>
            </a:lvl3pPr>
            <a:lvl4pPr lvl="3" rtl="0" algn="ctr">
              <a:lnSpc>
                <a:spcPct val="100000"/>
              </a:lnSpc>
              <a:spcBef>
                <a:spcPts val="1600"/>
              </a:spcBef>
              <a:spcAft>
                <a:spcPts val="0"/>
              </a:spcAft>
              <a:buNone/>
              <a:defRPr sz="1200"/>
            </a:lvl4pPr>
            <a:lvl5pPr lvl="4" rtl="0" algn="ctr">
              <a:lnSpc>
                <a:spcPct val="100000"/>
              </a:lnSpc>
              <a:spcBef>
                <a:spcPts val="1600"/>
              </a:spcBef>
              <a:spcAft>
                <a:spcPts val="0"/>
              </a:spcAft>
              <a:buNone/>
              <a:defRPr sz="1200"/>
            </a:lvl5pPr>
            <a:lvl6pPr lvl="5" rtl="0" algn="ctr">
              <a:lnSpc>
                <a:spcPct val="100000"/>
              </a:lnSpc>
              <a:spcBef>
                <a:spcPts val="1600"/>
              </a:spcBef>
              <a:spcAft>
                <a:spcPts val="0"/>
              </a:spcAft>
              <a:buNone/>
              <a:defRPr sz="1200"/>
            </a:lvl6pPr>
            <a:lvl7pPr lvl="6" rtl="0" algn="ctr">
              <a:lnSpc>
                <a:spcPct val="100000"/>
              </a:lnSpc>
              <a:spcBef>
                <a:spcPts val="1600"/>
              </a:spcBef>
              <a:spcAft>
                <a:spcPts val="0"/>
              </a:spcAft>
              <a:buNone/>
              <a:defRPr sz="1200"/>
            </a:lvl7pPr>
            <a:lvl8pPr lvl="7" rtl="0" algn="ctr">
              <a:lnSpc>
                <a:spcPct val="100000"/>
              </a:lnSpc>
              <a:spcBef>
                <a:spcPts val="1600"/>
              </a:spcBef>
              <a:spcAft>
                <a:spcPts val="0"/>
              </a:spcAft>
              <a:buNone/>
              <a:defRPr sz="1200"/>
            </a:lvl8pPr>
            <a:lvl9pPr lvl="8" rtl="0" algn="ctr">
              <a:lnSpc>
                <a:spcPct val="100000"/>
              </a:lnSpc>
              <a:spcBef>
                <a:spcPts val="1600"/>
              </a:spcBef>
              <a:spcAft>
                <a:spcPts val="1600"/>
              </a:spcAft>
              <a:buNone/>
              <a:defRPr sz="1200"/>
            </a:lvl9pPr>
          </a:lstStyle>
          <a:p/>
        </p:txBody>
      </p:sp>
      <p:sp>
        <p:nvSpPr>
          <p:cNvPr id="439" name="Google Shape;439;p22"/>
          <p:cNvSpPr txBox="1"/>
          <p:nvPr>
            <p:ph idx="3" type="subTitle"/>
          </p:nvPr>
        </p:nvSpPr>
        <p:spPr>
          <a:xfrm>
            <a:off x="6279600" y="3787660"/>
            <a:ext cx="2154000" cy="754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lvl1pPr>
            <a:lvl2pPr lvl="1" rtl="0" algn="ctr">
              <a:lnSpc>
                <a:spcPct val="100000"/>
              </a:lnSpc>
              <a:spcBef>
                <a:spcPts val="1600"/>
              </a:spcBef>
              <a:spcAft>
                <a:spcPts val="0"/>
              </a:spcAft>
              <a:buNone/>
              <a:defRPr sz="1200"/>
            </a:lvl2pPr>
            <a:lvl3pPr lvl="2" rtl="0" algn="ctr">
              <a:lnSpc>
                <a:spcPct val="100000"/>
              </a:lnSpc>
              <a:spcBef>
                <a:spcPts val="1600"/>
              </a:spcBef>
              <a:spcAft>
                <a:spcPts val="0"/>
              </a:spcAft>
              <a:buNone/>
              <a:defRPr sz="1200"/>
            </a:lvl3pPr>
            <a:lvl4pPr lvl="3" rtl="0" algn="ctr">
              <a:lnSpc>
                <a:spcPct val="100000"/>
              </a:lnSpc>
              <a:spcBef>
                <a:spcPts val="1600"/>
              </a:spcBef>
              <a:spcAft>
                <a:spcPts val="0"/>
              </a:spcAft>
              <a:buNone/>
              <a:defRPr sz="1200"/>
            </a:lvl4pPr>
            <a:lvl5pPr lvl="4" rtl="0" algn="ctr">
              <a:lnSpc>
                <a:spcPct val="100000"/>
              </a:lnSpc>
              <a:spcBef>
                <a:spcPts val="1600"/>
              </a:spcBef>
              <a:spcAft>
                <a:spcPts val="0"/>
              </a:spcAft>
              <a:buNone/>
              <a:defRPr sz="1200"/>
            </a:lvl5pPr>
            <a:lvl6pPr lvl="5" rtl="0" algn="ctr">
              <a:lnSpc>
                <a:spcPct val="100000"/>
              </a:lnSpc>
              <a:spcBef>
                <a:spcPts val="1600"/>
              </a:spcBef>
              <a:spcAft>
                <a:spcPts val="0"/>
              </a:spcAft>
              <a:buNone/>
              <a:defRPr sz="1200"/>
            </a:lvl6pPr>
            <a:lvl7pPr lvl="6" rtl="0" algn="ctr">
              <a:lnSpc>
                <a:spcPct val="100000"/>
              </a:lnSpc>
              <a:spcBef>
                <a:spcPts val="1600"/>
              </a:spcBef>
              <a:spcAft>
                <a:spcPts val="0"/>
              </a:spcAft>
              <a:buNone/>
              <a:defRPr sz="1200"/>
            </a:lvl7pPr>
            <a:lvl8pPr lvl="7" rtl="0" algn="ctr">
              <a:lnSpc>
                <a:spcPct val="100000"/>
              </a:lnSpc>
              <a:spcBef>
                <a:spcPts val="1600"/>
              </a:spcBef>
              <a:spcAft>
                <a:spcPts val="0"/>
              </a:spcAft>
              <a:buNone/>
              <a:defRPr sz="1200"/>
            </a:lvl8pPr>
            <a:lvl9pPr lvl="8" rtl="0" algn="ctr">
              <a:lnSpc>
                <a:spcPct val="100000"/>
              </a:lnSpc>
              <a:spcBef>
                <a:spcPts val="1600"/>
              </a:spcBef>
              <a:spcAft>
                <a:spcPts val="1600"/>
              </a:spcAft>
              <a:buNone/>
              <a:defRPr sz="1200"/>
            </a:lvl9pPr>
          </a:lstStyle>
          <a:p/>
        </p:txBody>
      </p:sp>
      <p:sp>
        <p:nvSpPr>
          <p:cNvPr id="440" name="Google Shape;440;p22"/>
          <p:cNvSpPr txBox="1"/>
          <p:nvPr>
            <p:ph idx="4" type="subTitle"/>
          </p:nvPr>
        </p:nvSpPr>
        <p:spPr>
          <a:xfrm>
            <a:off x="720050" y="3352050"/>
            <a:ext cx="2154000" cy="473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3000">
                <a:latin typeface="Barlow Semi Condensed SemiBold"/>
                <a:ea typeface="Barlow Semi Condensed SemiBold"/>
                <a:cs typeface="Barlow Semi Condensed SemiBold"/>
                <a:sym typeface="Barlow Semi Condensed SemiBold"/>
              </a:defRPr>
            </a:lvl1pPr>
            <a:lvl2pPr lvl="1"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2pPr>
            <a:lvl3pPr lvl="2"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3pPr>
            <a:lvl4pPr lvl="3"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4pPr>
            <a:lvl5pPr lvl="4"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5pPr>
            <a:lvl6pPr lvl="5"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6pPr>
            <a:lvl7pPr lvl="6"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7pPr>
            <a:lvl8pPr lvl="7"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8pPr>
            <a:lvl9pPr lvl="8" rtl="0" algn="ctr">
              <a:lnSpc>
                <a:spcPct val="100000"/>
              </a:lnSpc>
              <a:spcBef>
                <a:spcPts val="1600"/>
              </a:spcBef>
              <a:spcAft>
                <a:spcPts val="1600"/>
              </a:spcAft>
              <a:buNone/>
              <a:defRPr sz="3000">
                <a:latin typeface="Barlow Semi Condensed SemiBold"/>
                <a:ea typeface="Barlow Semi Condensed SemiBold"/>
                <a:cs typeface="Barlow Semi Condensed SemiBold"/>
                <a:sym typeface="Barlow Semi Condensed SemiBold"/>
              </a:defRPr>
            </a:lvl9pPr>
          </a:lstStyle>
          <a:p/>
        </p:txBody>
      </p:sp>
      <p:sp>
        <p:nvSpPr>
          <p:cNvPr id="441" name="Google Shape;441;p22"/>
          <p:cNvSpPr txBox="1"/>
          <p:nvPr>
            <p:ph idx="5" type="subTitle"/>
          </p:nvPr>
        </p:nvSpPr>
        <p:spPr>
          <a:xfrm>
            <a:off x="3494961" y="3352050"/>
            <a:ext cx="2154000" cy="473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3000">
                <a:latin typeface="Barlow Semi Condensed SemiBold"/>
                <a:ea typeface="Barlow Semi Condensed SemiBold"/>
                <a:cs typeface="Barlow Semi Condensed SemiBold"/>
                <a:sym typeface="Barlow Semi Condensed SemiBold"/>
              </a:defRPr>
            </a:lvl1pPr>
            <a:lvl2pPr lvl="1"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2pPr>
            <a:lvl3pPr lvl="2"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3pPr>
            <a:lvl4pPr lvl="3"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4pPr>
            <a:lvl5pPr lvl="4"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5pPr>
            <a:lvl6pPr lvl="5"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6pPr>
            <a:lvl7pPr lvl="6"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7pPr>
            <a:lvl8pPr lvl="7"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8pPr>
            <a:lvl9pPr lvl="8" rtl="0" algn="ctr">
              <a:lnSpc>
                <a:spcPct val="100000"/>
              </a:lnSpc>
              <a:spcBef>
                <a:spcPts val="1600"/>
              </a:spcBef>
              <a:spcAft>
                <a:spcPts val="1600"/>
              </a:spcAft>
              <a:buNone/>
              <a:defRPr sz="3000">
                <a:latin typeface="Barlow Semi Condensed SemiBold"/>
                <a:ea typeface="Barlow Semi Condensed SemiBold"/>
                <a:cs typeface="Barlow Semi Condensed SemiBold"/>
                <a:sym typeface="Barlow Semi Condensed SemiBold"/>
              </a:defRPr>
            </a:lvl9pPr>
          </a:lstStyle>
          <a:p/>
        </p:txBody>
      </p:sp>
      <p:sp>
        <p:nvSpPr>
          <p:cNvPr id="442" name="Google Shape;442;p22"/>
          <p:cNvSpPr txBox="1"/>
          <p:nvPr>
            <p:ph idx="6" type="subTitle"/>
          </p:nvPr>
        </p:nvSpPr>
        <p:spPr>
          <a:xfrm>
            <a:off x="6279602" y="3352050"/>
            <a:ext cx="2154000" cy="473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3000">
                <a:latin typeface="Barlow Semi Condensed SemiBold"/>
                <a:ea typeface="Barlow Semi Condensed SemiBold"/>
                <a:cs typeface="Barlow Semi Condensed SemiBold"/>
                <a:sym typeface="Barlow Semi Condensed SemiBold"/>
              </a:defRPr>
            </a:lvl1pPr>
            <a:lvl2pPr lvl="1"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2pPr>
            <a:lvl3pPr lvl="2"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3pPr>
            <a:lvl4pPr lvl="3"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4pPr>
            <a:lvl5pPr lvl="4"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5pPr>
            <a:lvl6pPr lvl="5"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6pPr>
            <a:lvl7pPr lvl="6"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7pPr>
            <a:lvl8pPr lvl="7"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8pPr>
            <a:lvl9pPr lvl="8" rtl="0" algn="ctr">
              <a:lnSpc>
                <a:spcPct val="100000"/>
              </a:lnSpc>
              <a:spcBef>
                <a:spcPts val="1600"/>
              </a:spcBef>
              <a:spcAft>
                <a:spcPts val="1600"/>
              </a:spcAft>
              <a:buNone/>
              <a:defRPr sz="3000">
                <a:latin typeface="Barlow Semi Condensed SemiBold"/>
                <a:ea typeface="Barlow Semi Condensed SemiBold"/>
                <a:cs typeface="Barlow Semi Condensed SemiBold"/>
                <a:sym typeface="Barlow Semi Condensed SemiBold"/>
              </a:defRPr>
            </a:lvl9pPr>
          </a:lstStyle>
          <a:p/>
        </p:txBody>
      </p:sp>
      <p:sp>
        <p:nvSpPr>
          <p:cNvPr id="443" name="Google Shape;443;p22"/>
          <p:cNvSpPr txBox="1"/>
          <p:nvPr>
            <p:ph idx="7" type="subTitle"/>
          </p:nvPr>
        </p:nvSpPr>
        <p:spPr>
          <a:xfrm>
            <a:off x="720050" y="2240837"/>
            <a:ext cx="2154000" cy="754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lvl1pPr>
            <a:lvl2pPr lvl="1" rtl="0" algn="ctr">
              <a:lnSpc>
                <a:spcPct val="100000"/>
              </a:lnSpc>
              <a:spcBef>
                <a:spcPts val="1600"/>
              </a:spcBef>
              <a:spcAft>
                <a:spcPts val="0"/>
              </a:spcAft>
              <a:buNone/>
              <a:defRPr sz="1200"/>
            </a:lvl2pPr>
            <a:lvl3pPr lvl="2" rtl="0" algn="ctr">
              <a:lnSpc>
                <a:spcPct val="100000"/>
              </a:lnSpc>
              <a:spcBef>
                <a:spcPts val="1600"/>
              </a:spcBef>
              <a:spcAft>
                <a:spcPts val="0"/>
              </a:spcAft>
              <a:buNone/>
              <a:defRPr sz="1200"/>
            </a:lvl3pPr>
            <a:lvl4pPr lvl="3" rtl="0" algn="ctr">
              <a:lnSpc>
                <a:spcPct val="100000"/>
              </a:lnSpc>
              <a:spcBef>
                <a:spcPts val="1600"/>
              </a:spcBef>
              <a:spcAft>
                <a:spcPts val="0"/>
              </a:spcAft>
              <a:buNone/>
              <a:defRPr sz="1200"/>
            </a:lvl4pPr>
            <a:lvl5pPr lvl="4" rtl="0" algn="ctr">
              <a:lnSpc>
                <a:spcPct val="100000"/>
              </a:lnSpc>
              <a:spcBef>
                <a:spcPts val="1600"/>
              </a:spcBef>
              <a:spcAft>
                <a:spcPts val="0"/>
              </a:spcAft>
              <a:buNone/>
              <a:defRPr sz="1200"/>
            </a:lvl5pPr>
            <a:lvl6pPr lvl="5" rtl="0" algn="ctr">
              <a:lnSpc>
                <a:spcPct val="100000"/>
              </a:lnSpc>
              <a:spcBef>
                <a:spcPts val="1600"/>
              </a:spcBef>
              <a:spcAft>
                <a:spcPts val="0"/>
              </a:spcAft>
              <a:buNone/>
              <a:defRPr sz="1200"/>
            </a:lvl6pPr>
            <a:lvl7pPr lvl="6" rtl="0" algn="ctr">
              <a:lnSpc>
                <a:spcPct val="100000"/>
              </a:lnSpc>
              <a:spcBef>
                <a:spcPts val="1600"/>
              </a:spcBef>
              <a:spcAft>
                <a:spcPts val="0"/>
              </a:spcAft>
              <a:buNone/>
              <a:defRPr sz="1200"/>
            </a:lvl7pPr>
            <a:lvl8pPr lvl="7" rtl="0" algn="ctr">
              <a:lnSpc>
                <a:spcPct val="100000"/>
              </a:lnSpc>
              <a:spcBef>
                <a:spcPts val="1600"/>
              </a:spcBef>
              <a:spcAft>
                <a:spcPts val="0"/>
              </a:spcAft>
              <a:buNone/>
              <a:defRPr sz="1200"/>
            </a:lvl8pPr>
            <a:lvl9pPr lvl="8" rtl="0" algn="ctr">
              <a:lnSpc>
                <a:spcPct val="100000"/>
              </a:lnSpc>
              <a:spcBef>
                <a:spcPts val="1600"/>
              </a:spcBef>
              <a:spcAft>
                <a:spcPts val="1600"/>
              </a:spcAft>
              <a:buNone/>
              <a:defRPr sz="1200"/>
            </a:lvl9pPr>
          </a:lstStyle>
          <a:p/>
        </p:txBody>
      </p:sp>
      <p:sp>
        <p:nvSpPr>
          <p:cNvPr id="444" name="Google Shape;444;p22"/>
          <p:cNvSpPr txBox="1"/>
          <p:nvPr>
            <p:ph idx="8" type="subTitle"/>
          </p:nvPr>
        </p:nvSpPr>
        <p:spPr>
          <a:xfrm>
            <a:off x="3494960" y="2240837"/>
            <a:ext cx="2154000" cy="754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lvl1pPr>
            <a:lvl2pPr lvl="1" rtl="0" algn="ctr">
              <a:lnSpc>
                <a:spcPct val="100000"/>
              </a:lnSpc>
              <a:spcBef>
                <a:spcPts val="1600"/>
              </a:spcBef>
              <a:spcAft>
                <a:spcPts val="0"/>
              </a:spcAft>
              <a:buNone/>
              <a:defRPr sz="1200"/>
            </a:lvl2pPr>
            <a:lvl3pPr lvl="2" rtl="0" algn="ctr">
              <a:lnSpc>
                <a:spcPct val="100000"/>
              </a:lnSpc>
              <a:spcBef>
                <a:spcPts val="1600"/>
              </a:spcBef>
              <a:spcAft>
                <a:spcPts val="0"/>
              </a:spcAft>
              <a:buNone/>
              <a:defRPr sz="1200"/>
            </a:lvl3pPr>
            <a:lvl4pPr lvl="3" rtl="0" algn="ctr">
              <a:lnSpc>
                <a:spcPct val="100000"/>
              </a:lnSpc>
              <a:spcBef>
                <a:spcPts val="1600"/>
              </a:spcBef>
              <a:spcAft>
                <a:spcPts val="0"/>
              </a:spcAft>
              <a:buNone/>
              <a:defRPr sz="1200"/>
            </a:lvl4pPr>
            <a:lvl5pPr lvl="4" rtl="0" algn="ctr">
              <a:lnSpc>
                <a:spcPct val="100000"/>
              </a:lnSpc>
              <a:spcBef>
                <a:spcPts val="1600"/>
              </a:spcBef>
              <a:spcAft>
                <a:spcPts val="0"/>
              </a:spcAft>
              <a:buNone/>
              <a:defRPr sz="1200"/>
            </a:lvl5pPr>
            <a:lvl6pPr lvl="5" rtl="0" algn="ctr">
              <a:lnSpc>
                <a:spcPct val="100000"/>
              </a:lnSpc>
              <a:spcBef>
                <a:spcPts val="1600"/>
              </a:spcBef>
              <a:spcAft>
                <a:spcPts val="0"/>
              </a:spcAft>
              <a:buNone/>
              <a:defRPr sz="1200"/>
            </a:lvl6pPr>
            <a:lvl7pPr lvl="6" rtl="0" algn="ctr">
              <a:lnSpc>
                <a:spcPct val="100000"/>
              </a:lnSpc>
              <a:spcBef>
                <a:spcPts val="1600"/>
              </a:spcBef>
              <a:spcAft>
                <a:spcPts val="0"/>
              </a:spcAft>
              <a:buNone/>
              <a:defRPr sz="1200"/>
            </a:lvl7pPr>
            <a:lvl8pPr lvl="7" rtl="0" algn="ctr">
              <a:lnSpc>
                <a:spcPct val="100000"/>
              </a:lnSpc>
              <a:spcBef>
                <a:spcPts val="1600"/>
              </a:spcBef>
              <a:spcAft>
                <a:spcPts val="0"/>
              </a:spcAft>
              <a:buNone/>
              <a:defRPr sz="1200"/>
            </a:lvl8pPr>
            <a:lvl9pPr lvl="8" rtl="0" algn="ctr">
              <a:lnSpc>
                <a:spcPct val="100000"/>
              </a:lnSpc>
              <a:spcBef>
                <a:spcPts val="1600"/>
              </a:spcBef>
              <a:spcAft>
                <a:spcPts val="1600"/>
              </a:spcAft>
              <a:buNone/>
              <a:defRPr sz="1200"/>
            </a:lvl9pPr>
          </a:lstStyle>
          <a:p/>
        </p:txBody>
      </p:sp>
      <p:sp>
        <p:nvSpPr>
          <p:cNvPr id="445" name="Google Shape;445;p22"/>
          <p:cNvSpPr txBox="1"/>
          <p:nvPr>
            <p:ph idx="9" type="subTitle"/>
          </p:nvPr>
        </p:nvSpPr>
        <p:spPr>
          <a:xfrm>
            <a:off x="6279600" y="2240837"/>
            <a:ext cx="2154000" cy="754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lvl1pPr>
            <a:lvl2pPr lvl="1" rtl="0" algn="ctr">
              <a:lnSpc>
                <a:spcPct val="100000"/>
              </a:lnSpc>
              <a:spcBef>
                <a:spcPts val="1600"/>
              </a:spcBef>
              <a:spcAft>
                <a:spcPts val="0"/>
              </a:spcAft>
              <a:buNone/>
              <a:defRPr sz="1200"/>
            </a:lvl2pPr>
            <a:lvl3pPr lvl="2" rtl="0" algn="ctr">
              <a:lnSpc>
                <a:spcPct val="100000"/>
              </a:lnSpc>
              <a:spcBef>
                <a:spcPts val="1600"/>
              </a:spcBef>
              <a:spcAft>
                <a:spcPts val="0"/>
              </a:spcAft>
              <a:buNone/>
              <a:defRPr sz="1200"/>
            </a:lvl3pPr>
            <a:lvl4pPr lvl="3" rtl="0" algn="ctr">
              <a:lnSpc>
                <a:spcPct val="100000"/>
              </a:lnSpc>
              <a:spcBef>
                <a:spcPts val="1600"/>
              </a:spcBef>
              <a:spcAft>
                <a:spcPts val="0"/>
              </a:spcAft>
              <a:buNone/>
              <a:defRPr sz="1200"/>
            </a:lvl4pPr>
            <a:lvl5pPr lvl="4" rtl="0" algn="ctr">
              <a:lnSpc>
                <a:spcPct val="100000"/>
              </a:lnSpc>
              <a:spcBef>
                <a:spcPts val="1600"/>
              </a:spcBef>
              <a:spcAft>
                <a:spcPts val="0"/>
              </a:spcAft>
              <a:buNone/>
              <a:defRPr sz="1200"/>
            </a:lvl5pPr>
            <a:lvl6pPr lvl="5" rtl="0" algn="ctr">
              <a:lnSpc>
                <a:spcPct val="100000"/>
              </a:lnSpc>
              <a:spcBef>
                <a:spcPts val="1600"/>
              </a:spcBef>
              <a:spcAft>
                <a:spcPts val="0"/>
              </a:spcAft>
              <a:buNone/>
              <a:defRPr sz="1200"/>
            </a:lvl6pPr>
            <a:lvl7pPr lvl="6" rtl="0" algn="ctr">
              <a:lnSpc>
                <a:spcPct val="100000"/>
              </a:lnSpc>
              <a:spcBef>
                <a:spcPts val="1600"/>
              </a:spcBef>
              <a:spcAft>
                <a:spcPts val="0"/>
              </a:spcAft>
              <a:buNone/>
              <a:defRPr sz="1200"/>
            </a:lvl7pPr>
            <a:lvl8pPr lvl="7" rtl="0" algn="ctr">
              <a:lnSpc>
                <a:spcPct val="100000"/>
              </a:lnSpc>
              <a:spcBef>
                <a:spcPts val="1600"/>
              </a:spcBef>
              <a:spcAft>
                <a:spcPts val="0"/>
              </a:spcAft>
              <a:buNone/>
              <a:defRPr sz="1200"/>
            </a:lvl8pPr>
            <a:lvl9pPr lvl="8" rtl="0" algn="ctr">
              <a:lnSpc>
                <a:spcPct val="100000"/>
              </a:lnSpc>
              <a:spcBef>
                <a:spcPts val="1600"/>
              </a:spcBef>
              <a:spcAft>
                <a:spcPts val="1600"/>
              </a:spcAft>
              <a:buNone/>
              <a:defRPr sz="1200"/>
            </a:lvl9pPr>
          </a:lstStyle>
          <a:p/>
        </p:txBody>
      </p:sp>
      <p:sp>
        <p:nvSpPr>
          <p:cNvPr id="446" name="Google Shape;446;p22"/>
          <p:cNvSpPr txBox="1"/>
          <p:nvPr>
            <p:ph idx="13" type="subTitle"/>
          </p:nvPr>
        </p:nvSpPr>
        <p:spPr>
          <a:xfrm>
            <a:off x="720050" y="1805213"/>
            <a:ext cx="2154000" cy="473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3000">
                <a:latin typeface="Barlow Semi Condensed SemiBold"/>
                <a:ea typeface="Barlow Semi Condensed SemiBold"/>
                <a:cs typeface="Barlow Semi Condensed SemiBold"/>
                <a:sym typeface="Barlow Semi Condensed SemiBold"/>
              </a:defRPr>
            </a:lvl1pPr>
            <a:lvl2pPr lvl="1"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2pPr>
            <a:lvl3pPr lvl="2"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3pPr>
            <a:lvl4pPr lvl="3"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4pPr>
            <a:lvl5pPr lvl="4"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5pPr>
            <a:lvl6pPr lvl="5"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6pPr>
            <a:lvl7pPr lvl="6"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7pPr>
            <a:lvl8pPr lvl="7"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8pPr>
            <a:lvl9pPr lvl="8" rtl="0" algn="ctr">
              <a:lnSpc>
                <a:spcPct val="100000"/>
              </a:lnSpc>
              <a:spcBef>
                <a:spcPts val="1600"/>
              </a:spcBef>
              <a:spcAft>
                <a:spcPts val="1600"/>
              </a:spcAft>
              <a:buNone/>
              <a:defRPr sz="3000">
                <a:latin typeface="Barlow Semi Condensed SemiBold"/>
                <a:ea typeface="Barlow Semi Condensed SemiBold"/>
                <a:cs typeface="Barlow Semi Condensed SemiBold"/>
                <a:sym typeface="Barlow Semi Condensed SemiBold"/>
              </a:defRPr>
            </a:lvl9pPr>
          </a:lstStyle>
          <a:p/>
        </p:txBody>
      </p:sp>
      <p:sp>
        <p:nvSpPr>
          <p:cNvPr id="447" name="Google Shape;447;p22"/>
          <p:cNvSpPr txBox="1"/>
          <p:nvPr>
            <p:ph idx="14" type="subTitle"/>
          </p:nvPr>
        </p:nvSpPr>
        <p:spPr>
          <a:xfrm>
            <a:off x="3494961" y="1805213"/>
            <a:ext cx="2154000" cy="473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3000">
                <a:latin typeface="Barlow Semi Condensed SemiBold"/>
                <a:ea typeface="Barlow Semi Condensed SemiBold"/>
                <a:cs typeface="Barlow Semi Condensed SemiBold"/>
                <a:sym typeface="Barlow Semi Condensed SemiBold"/>
              </a:defRPr>
            </a:lvl1pPr>
            <a:lvl2pPr lvl="1"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2pPr>
            <a:lvl3pPr lvl="2"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3pPr>
            <a:lvl4pPr lvl="3"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4pPr>
            <a:lvl5pPr lvl="4"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5pPr>
            <a:lvl6pPr lvl="5"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6pPr>
            <a:lvl7pPr lvl="6"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7pPr>
            <a:lvl8pPr lvl="7"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8pPr>
            <a:lvl9pPr lvl="8" rtl="0" algn="ctr">
              <a:lnSpc>
                <a:spcPct val="100000"/>
              </a:lnSpc>
              <a:spcBef>
                <a:spcPts val="1600"/>
              </a:spcBef>
              <a:spcAft>
                <a:spcPts val="1600"/>
              </a:spcAft>
              <a:buNone/>
              <a:defRPr sz="3000">
                <a:latin typeface="Barlow Semi Condensed SemiBold"/>
                <a:ea typeface="Barlow Semi Condensed SemiBold"/>
                <a:cs typeface="Barlow Semi Condensed SemiBold"/>
                <a:sym typeface="Barlow Semi Condensed SemiBold"/>
              </a:defRPr>
            </a:lvl9pPr>
          </a:lstStyle>
          <a:p/>
        </p:txBody>
      </p:sp>
      <p:sp>
        <p:nvSpPr>
          <p:cNvPr id="448" name="Google Shape;448;p22"/>
          <p:cNvSpPr txBox="1"/>
          <p:nvPr>
            <p:ph idx="15" type="subTitle"/>
          </p:nvPr>
        </p:nvSpPr>
        <p:spPr>
          <a:xfrm>
            <a:off x="6279602" y="1805213"/>
            <a:ext cx="2154000" cy="473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3000">
                <a:latin typeface="Barlow Semi Condensed SemiBold"/>
                <a:ea typeface="Barlow Semi Condensed SemiBold"/>
                <a:cs typeface="Barlow Semi Condensed SemiBold"/>
                <a:sym typeface="Barlow Semi Condensed SemiBold"/>
              </a:defRPr>
            </a:lvl1pPr>
            <a:lvl2pPr lvl="1"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2pPr>
            <a:lvl3pPr lvl="2"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3pPr>
            <a:lvl4pPr lvl="3"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4pPr>
            <a:lvl5pPr lvl="4"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5pPr>
            <a:lvl6pPr lvl="5"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6pPr>
            <a:lvl7pPr lvl="6"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7pPr>
            <a:lvl8pPr lvl="7" rtl="0" algn="ctr">
              <a:lnSpc>
                <a:spcPct val="100000"/>
              </a:lnSpc>
              <a:spcBef>
                <a:spcPts val="1600"/>
              </a:spcBef>
              <a:spcAft>
                <a:spcPts val="0"/>
              </a:spcAft>
              <a:buNone/>
              <a:defRPr sz="3000">
                <a:latin typeface="Barlow Semi Condensed SemiBold"/>
                <a:ea typeface="Barlow Semi Condensed SemiBold"/>
                <a:cs typeface="Barlow Semi Condensed SemiBold"/>
                <a:sym typeface="Barlow Semi Condensed SemiBold"/>
              </a:defRPr>
            </a:lvl8pPr>
            <a:lvl9pPr lvl="8" rtl="0" algn="ctr">
              <a:lnSpc>
                <a:spcPct val="100000"/>
              </a:lnSpc>
              <a:spcBef>
                <a:spcPts val="1600"/>
              </a:spcBef>
              <a:spcAft>
                <a:spcPts val="1600"/>
              </a:spcAft>
              <a:buNone/>
              <a:defRPr sz="3000">
                <a:latin typeface="Barlow Semi Condensed SemiBold"/>
                <a:ea typeface="Barlow Semi Condensed SemiBold"/>
                <a:cs typeface="Barlow Semi Condensed SemiBold"/>
                <a:sym typeface="Barlow Semi Condensed SemiBold"/>
              </a:defRPr>
            </a:lvl9pPr>
          </a:lstStyle>
          <a:p/>
        </p:txBody>
      </p:sp>
      <p:sp>
        <p:nvSpPr>
          <p:cNvPr id="449" name="Google Shape;449;p22"/>
          <p:cNvSpPr txBox="1"/>
          <p:nvPr>
            <p:ph type="ctrTitle"/>
          </p:nvPr>
        </p:nvSpPr>
        <p:spPr>
          <a:xfrm>
            <a:off x="720050" y="359450"/>
            <a:ext cx="3214200" cy="834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p:cSld name="SECTION_HEADER_1">
    <p:spTree>
      <p:nvGrpSpPr>
        <p:cNvPr id="450" name="Shape 450"/>
        <p:cNvGrpSpPr/>
        <p:nvPr/>
      </p:nvGrpSpPr>
      <p:grpSpPr>
        <a:xfrm>
          <a:off x="0" y="0"/>
          <a:ext cx="0" cy="0"/>
          <a:chOff x="0" y="0"/>
          <a:chExt cx="0" cy="0"/>
        </a:xfrm>
      </p:grpSpPr>
      <p:sp>
        <p:nvSpPr>
          <p:cNvPr id="451" name="Google Shape;451;p23"/>
          <p:cNvSpPr txBox="1"/>
          <p:nvPr>
            <p:ph type="title"/>
          </p:nvPr>
        </p:nvSpPr>
        <p:spPr>
          <a:xfrm>
            <a:off x="1795350" y="1724550"/>
            <a:ext cx="5553300" cy="1694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41294A"/>
              </a:buClr>
              <a:buSzPts val="4200"/>
              <a:buNone/>
              <a:defRPr sz="4800"/>
            </a:lvl1pPr>
            <a:lvl2pPr lvl="1" rtl="0" algn="ctr">
              <a:spcBef>
                <a:spcPts val="0"/>
              </a:spcBef>
              <a:spcAft>
                <a:spcPts val="0"/>
              </a:spcAft>
              <a:buClr>
                <a:srgbClr val="41294A"/>
              </a:buClr>
              <a:buSzPts val="4200"/>
              <a:buNone/>
              <a:defRPr sz="4200">
                <a:solidFill>
                  <a:srgbClr val="41294A"/>
                </a:solidFill>
              </a:defRPr>
            </a:lvl2pPr>
            <a:lvl3pPr lvl="2" rtl="0" algn="ctr">
              <a:spcBef>
                <a:spcPts val="0"/>
              </a:spcBef>
              <a:spcAft>
                <a:spcPts val="0"/>
              </a:spcAft>
              <a:buClr>
                <a:srgbClr val="41294A"/>
              </a:buClr>
              <a:buSzPts val="4200"/>
              <a:buNone/>
              <a:defRPr sz="4200">
                <a:solidFill>
                  <a:srgbClr val="41294A"/>
                </a:solidFill>
              </a:defRPr>
            </a:lvl3pPr>
            <a:lvl4pPr lvl="3" rtl="0" algn="ctr">
              <a:spcBef>
                <a:spcPts val="0"/>
              </a:spcBef>
              <a:spcAft>
                <a:spcPts val="0"/>
              </a:spcAft>
              <a:buClr>
                <a:srgbClr val="41294A"/>
              </a:buClr>
              <a:buSzPts val="4200"/>
              <a:buNone/>
              <a:defRPr sz="4200">
                <a:solidFill>
                  <a:srgbClr val="41294A"/>
                </a:solidFill>
              </a:defRPr>
            </a:lvl4pPr>
            <a:lvl5pPr lvl="4" rtl="0" algn="ctr">
              <a:spcBef>
                <a:spcPts val="0"/>
              </a:spcBef>
              <a:spcAft>
                <a:spcPts val="0"/>
              </a:spcAft>
              <a:buClr>
                <a:srgbClr val="41294A"/>
              </a:buClr>
              <a:buSzPts val="4200"/>
              <a:buNone/>
              <a:defRPr sz="4200">
                <a:solidFill>
                  <a:srgbClr val="41294A"/>
                </a:solidFill>
              </a:defRPr>
            </a:lvl5pPr>
            <a:lvl6pPr lvl="5" rtl="0" algn="ctr">
              <a:spcBef>
                <a:spcPts val="0"/>
              </a:spcBef>
              <a:spcAft>
                <a:spcPts val="0"/>
              </a:spcAft>
              <a:buClr>
                <a:srgbClr val="41294A"/>
              </a:buClr>
              <a:buSzPts val="4200"/>
              <a:buNone/>
              <a:defRPr sz="4200">
                <a:solidFill>
                  <a:srgbClr val="41294A"/>
                </a:solidFill>
              </a:defRPr>
            </a:lvl6pPr>
            <a:lvl7pPr lvl="6" rtl="0" algn="ctr">
              <a:spcBef>
                <a:spcPts val="0"/>
              </a:spcBef>
              <a:spcAft>
                <a:spcPts val="0"/>
              </a:spcAft>
              <a:buClr>
                <a:srgbClr val="41294A"/>
              </a:buClr>
              <a:buSzPts val="4200"/>
              <a:buNone/>
              <a:defRPr sz="4200">
                <a:solidFill>
                  <a:srgbClr val="41294A"/>
                </a:solidFill>
              </a:defRPr>
            </a:lvl7pPr>
            <a:lvl8pPr lvl="7" rtl="0" algn="ctr">
              <a:spcBef>
                <a:spcPts val="0"/>
              </a:spcBef>
              <a:spcAft>
                <a:spcPts val="0"/>
              </a:spcAft>
              <a:buClr>
                <a:srgbClr val="41294A"/>
              </a:buClr>
              <a:buSzPts val="4200"/>
              <a:buNone/>
              <a:defRPr sz="4200">
                <a:solidFill>
                  <a:srgbClr val="41294A"/>
                </a:solidFill>
              </a:defRPr>
            </a:lvl8pPr>
            <a:lvl9pPr lvl="8" rtl="0" algn="ctr">
              <a:spcBef>
                <a:spcPts val="0"/>
              </a:spcBef>
              <a:spcAft>
                <a:spcPts val="0"/>
              </a:spcAft>
              <a:buClr>
                <a:srgbClr val="41294A"/>
              </a:buClr>
              <a:buSzPts val="4200"/>
              <a:buNone/>
              <a:defRPr sz="4200">
                <a:solidFill>
                  <a:srgbClr val="41294A"/>
                </a:solidFill>
              </a:defRPr>
            </a:lvl9pPr>
          </a:lstStyle>
          <a:p/>
        </p:txBody>
      </p:sp>
      <p:sp>
        <p:nvSpPr>
          <p:cNvPr id="452" name="Google Shape;452;p23"/>
          <p:cNvSpPr txBox="1"/>
          <p:nvPr>
            <p:ph idx="1" type="subTitle"/>
          </p:nvPr>
        </p:nvSpPr>
        <p:spPr>
          <a:xfrm>
            <a:off x="1795350" y="3362050"/>
            <a:ext cx="5553300" cy="3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1294A"/>
              </a:buClr>
              <a:buSzPts val="2100"/>
              <a:buNone/>
              <a:defRPr sz="1400"/>
            </a:lvl1pPr>
            <a:lvl2pPr lvl="1" rtl="0" algn="ctr">
              <a:lnSpc>
                <a:spcPct val="100000"/>
              </a:lnSpc>
              <a:spcBef>
                <a:spcPts val="0"/>
              </a:spcBef>
              <a:spcAft>
                <a:spcPts val="0"/>
              </a:spcAft>
              <a:buClr>
                <a:srgbClr val="41294A"/>
              </a:buClr>
              <a:buSzPts val="2100"/>
              <a:buNone/>
              <a:defRPr sz="2100">
                <a:solidFill>
                  <a:srgbClr val="41294A"/>
                </a:solidFill>
              </a:defRPr>
            </a:lvl2pPr>
            <a:lvl3pPr lvl="2" rtl="0" algn="ctr">
              <a:lnSpc>
                <a:spcPct val="100000"/>
              </a:lnSpc>
              <a:spcBef>
                <a:spcPts val="0"/>
              </a:spcBef>
              <a:spcAft>
                <a:spcPts val="0"/>
              </a:spcAft>
              <a:buClr>
                <a:srgbClr val="41294A"/>
              </a:buClr>
              <a:buSzPts val="2100"/>
              <a:buNone/>
              <a:defRPr sz="2100">
                <a:solidFill>
                  <a:srgbClr val="41294A"/>
                </a:solidFill>
              </a:defRPr>
            </a:lvl3pPr>
            <a:lvl4pPr lvl="3" rtl="0" algn="ctr">
              <a:lnSpc>
                <a:spcPct val="100000"/>
              </a:lnSpc>
              <a:spcBef>
                <a:spcPts val="0"/>
              </a:spcBef>
              <a:spcAft>
                <a:spcPts val="0"/>
              </a:spcAft>
              <a:buClr>
                <a:srgbClr val="41294A"/>
              </a:buClr>
              <a:buSzPts val="2100"/>
              <a:buNone/>
              <a:defRPr sz="2100">
                <a:solidFill>
                  <a:srgbClr val="41294A"/>
                </a:solidFill>
              </a:defRPr>
            </a:lvl4pPr>
            <a:lvl5pPr lvl="4" rtl="0" algn="ctr">
              <a:lnSpc>
                <a:spcPct val="100000"/>
              </a:lnSpc>
              <a:spcBef>
                <a:spcPts val="0"/>
              </a:spcBef>
              <a:spcAft>
                <a:spcPts val="0"/>
              </a:spcAft>
              <a:buClr>
                <a:srgbClr val="41294A"/>
              </a:buClr>
              <a:buSzPts val="2100"/>
              <a:buNone/>
              <a:defRPr sz="2100">
                <a:solidFill>
                  <a:srgbClr val="41294A"/>
                </a:solidFill>
              </a:defRPr>
            </a:lvl5pPr>
            <a:lvl6pPr lvl="5" rtl="0" algn="ctr">
              <a:lnSpc>
                <a:spcPct val="100000"/>
              </a:lnSpc>
              <a:spcBef>
                <a:spcPts val="0"/>
              </a:spcBef>
              <a:spcAft>
                <a:spcPts val="0"/>
              </a:spcAft>
              <a:buClr>
                <a:srgbClr val="41294A"/>
              </a:buClr>
              <a:buSzPts val="2100"/>
              <a:buNone/>
              <a:defRPr sz="2100">
                <a:solidFill>
                  <a:srgbClr val="41294A"/>
                </a:solidFill>
              </a:defRPr>
            </a:lvl6pPr>
            <a:lvl7pPr lvl="6" rtl="0" algn="ctr">
              <a:lnSpc>
                <a:spcPct val="100000"/>
              </a:lnSpc>
              <a:spcBef>
                <a:spcPts val="0"/>
              </a:spcBef>
              <a:spcAft>
                <a:spcPts val="0"/>
              </a:spcAft>
              <a:buClr>
                <a:srgbClr val="41294A"/>
              </a:buClr>
              <a:buSzPts val="2100"/>
              <a:buNone/>
              <a:defRPr sz="2100">
                <a:solidFill>
                  <a:srgbClr val="41294A"/>
                </a:solidFill>
              </a:defRPr>
            </a:lvl7pPr>
            <a:lvl8pPr lvl="7" rtl="0" algn="ctr">
              <a:lnSpc>
                <a:spcPct val="100000"/>
              </a:lnSpc>
              <a:spcBef>
                <a:spcPts val="0"/>
              </a:spcBef>
              <a:spcAft>
                <a:spcPts val="0"/>
              </a:spcAft>
              <a:buClr>
                <a:srgbClr val="41294A"/>
              </a:buClr>
              <a:buSzPts val="2100"/>
              <a:buNone/>
              <a:defRPr sz="2100">
                <a:solidFill>
                  <a:srgbClr val="41294A"/>
                </a:solidFill>
              </a:defRPr>
            </a:lvl8pPr>
            <a:lvl9pPr lvl="8" rtl="0" algn="ctr">
              <a:lnSpc>
                <a:spcPct val="100000"/>
              </a:lnSpc>
              <a:spcBef>
                <a:spcPts val="0"/>
              </a:spcBef>
              <a:spcAft>
                <a:spcPts val="0"/>
              </a:spcAft>
              <a:buClr>
                <a:srgbClr val="41294A"/>
              </a:buClr>
              <a:buSzPts val="2100"/>
              <a:buNone/>
              <a:defRPr sz="2100">
                <a:solidFill>
                  <a:srgbClr val="41294A"/>
                </a:solidFill>
              </a:defRPr>
            </a:lvl9pPr>
          </a:lstStyle>
          <a:p/>
        </p:txBody>
      </p:sp>
      <p:sp>
        <p:nvSpPr>
          <p:cNvPr id="453" name="Google Shape;453;p23"/>
          <p:cNvSpPr txBox="1"/>
          <p:nvPr>
            <p:ph hasCustomPrompt="1" idx="2" type="title"/>
          </p:nvPr>
        </p:nvSpPr>
        <p:spPr>
          <a:xfrm>
            <a:off x="3055306" y="315950"/>
            <a:ext cx="3033300" cy="979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999999"/>
              </a:buClr>
              <a:buSzPts val="3600"/>
              <a:buNone/>
              <a:defRPr b="0" sz="6000"/>
            </a:lvl1pPr>
            <a:lvl2pPr lvl="1" rtl="0" algn="ct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
        <p:nvSpPr>
          <p:cNvPr id="454" name="Google Shape;454;p23"/>
          <p:cNvSpPr/>
          <p:nvPr/>
        </p:nvSpPr>
        <p:spPr>
          <a:xfrm>
            <a:off x="-157950" y="4149775"/>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med" w="med" type="none"/>
            <a:tailEnd len="med" w="med" type="none"/>
          </a:ln>
        </p:spPr>
      </p:sp>
      <p:sp>
        <p:nvSpPr>
          <p:cNvPr id="455" name="Google Shape;455;p23"/>
          <p:cNvSpPr/>
          <p:nvPr/>
        </p:nvSpPr>
        <p:spPr>
          <a:xfrm rot="10800000">
            <a:off x="7346604" y="587"/>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456" name="Shape 456"/>
        <p:cNvGrpSpPr/>
        <p:nvPr/>
      </p:nvGrpSpPr>
      <p:grpSpPr>
        <a:xfrm>
          <a:off x="0" y="0"/>
          <a:ext cx="0" cy="0"/>
          <a:chOff x="0" y="0"/>
          <a:chExt cx="0" cy="0"/>
        </a:xfrm>
      </p:grpSpPr>
      <p:sp>
        <p:nvSpPr>
          <p:cNvPr id="457" name="Google Shape;457;p24"/>
          <p:cNvSpPr/>
          <p:nvPr/>
        </p:nvSpPr>
        <p:spPr>
          <a:xfrm>
            <a:off x="0" y="0"/>
            <a:ext cx="4994400" cy="51435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txBox="1"/>
          <p:nvPr>
            <p:ph type="ctrTitle"/>
          </p:nvPr>
        </p:nvSpPr>
        <p:spPr>
          <a:xfrm>
            <a:off x="720000" y="1134000"/>
            <a:ext cx="3304200" cy="1557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b="0" sz="3000">
                <a:solidFill>
                  <a:srgbClr val="F3F3F3"/>
                </a:solidFill>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59" name="Google Shape;459;p24"/>
          <p:cNvSpPr txBox="1"/>
          <p:nvPr>
            <p:ph idx="1" type="subTitle"/>
          </p:nvPr>
        </p:nvSpPr>
        <p:spPr>
          <a:xfrm>
            <a:off x="720000" y="2828400"/>
            <a:ext cx="3181800" cy="169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MAIN_POINT_1_1">
    <p:spTree>
      <p:nvGrpSpPr>
        <p:cNvPr id="460" name="Shape 460"/>
        <p:cNvGrpSpPr/>
        <p:nvPr/>
      </p:nvGrpSpPr>
      <p:grpSpPr>
        <a:xfrm>
          <a:off x="0" y="0"/>
          <a:ext cx="0" cy="0"/>
          <a:chOff x="0" y="0"/>
          <a:chExt cx="0" cy="0"/>
        </a:xfrm>
      </p:grpSpPr>
      <p:sp>
        <p:nvSpPr>
          <p:cNvPr id="461" name="Google Shape;461;p25"/>
          <p:cNvSpPr txBox="1"/>
          <p:nvPr>
            <p:ph type="title"/>
          </p:nvPr>
        </p:nvSpPr>
        <p:spPr>
          <a:xfrm>
            <a:off x="2934650" y="1658400"/>
            <a:ext cx="1350300" cy="1345500"/>
          </a:xfrm>
          <a:prstGeom prst="rect">
            <a:avLst/>
          </a:prstGeom>
          <a:noFill/>
          <a:ln>
            <a:noFill/>
          </a:ln>
        </p:spPr>
        <p:txBody>
          <a:bodyPr anchorCtr="0" anchor="b" bIns="0" lIns="0" spcFirstLastPara="1" rIns="72000" wrap="square" tIns="0">
            <a:noAutofit/>
          </a:bodyPr>
          <a:lstStyle>
            <a:lvl1pPr lvl="0" rtl="0" algn="r">
              <a:spcBef>
                <a:spcPts val="0"/>
              </a:spcBef>
              <a:spcAft>
                <a:spcPts val="0"/>
              </a:spcAft>
              <a:buSzPts val="2200"/>
              <a:buNone/>
              <a:defRPr i="0" sz="240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462" name="Google Shape;462;p25"/>
          <p:cNvSpPr txBox="1"/>
          <p:nvPr>
            <p:ph idx="1" type="subTitle"/>
          </p:nvPr>
        </p:nvSpPr>
        <p:spPr>
          <a:xfrm>
            <a:off x="1511850" y="3464300"/>
            <a:ext cx="2772900" cy="888300"/>
          </a:xfrm>
          <a:prstGeom prst="rect">
            <a:avLst/>
          </a:prstGeom>
        </p:spPr>
        <p:txBody>
          <a:bodyPr anchorCtr="0" anchor="ctr" bIns="91425" lIns="91425" spcFirstLastPara="1" rIns="72000" wrap="square" tIns="91425">
            <a:noAutofit/>
          </a:bodyPr>
          <a:lstStyle>
            <a:lvl1pPr lvl="0" rtl="0" algn="r">
              <a:lnSpc>
                <a:spcPct val="100000"/>
              </a:lnSpc>
              <a:spcBef>
                <a:spcPts val="0"/>
              </a:spcBef>
              <a:spcAft>
                <a:spcPts val="0"/>
              </a:spcAft>
              <a:buNone/>
              <a:defRPr sz="1400"/>
            </a:lvl1pPr>
            <a:lvl2pPr lvl="1" rtl="0" algn="r">
              <a:lnSpc>
                <a:spcPct val="100000"/>
              </a:lnSpc>
              <a:spcBef>
                <a:spcPts val="1600"/>
              </a:spcBef>
              <a:spcAft>
                <a:spcPts val="0"/>
              </a:spcAft>
              <a:buNone/>
              <a:defRPr sz="1400"/>
            </a:lvl2pPr>
            <a:lvl3pPr lvl="2" rtl="0" algn="r">
              <a:lnSpc>
                <a:spcPct val="100000"/>
              </a:lnSpc>
              <a:spcBef>
                <a:spcPts val="1600"/>
              </a:spcBef>
              <a:spcAft>
                <a:spcPts val="0"/>
              </a:spcAft>
              <a:buNone/>
              <a:defRPr sz="1400"/>
            </a:lvl3pPr>
            <a:lvl4pPr lvl="3" rtl="0" algn="r">
              <a:lnSpc>
                <a:spcPct val="100000"/>
              </a:lnSpc>
              <a:spcBef>
                <a:spcPts val="1600"/>
              </a:spcBef>
              <a:spcAft>
                <a:spcPts val="0"/>
              </a:spcAft>
              <a:buNone/>
              <a:defRPr sz="1400"/>
            </a:lvl4pPr>
            <a:lvl5pPr lvl="4" rtl="0" algn="r">
              <a:lnSpc>
                <a:spcPct val="100000"/>
              </a:lnSpc>
              <a:spcBef>
                <a:spcPts val="1600"/>
              </a:spcBef>
              <a:spcAft>
                <a:spcPts val="0"/>
              </a:spcAft>
              <a:buNone/>
              <a:defRPr sz="1400"/>
            </a:lvl5pPr>
            <a:lvl6pPr lvl="5" rtl="0" algn="r">
              <a:lnSpc>
                <a:spcPct val="100000"/>
              </a:lnSpc>
              <a:spcBef>
                <a:spcPts val="1600"/>
              </a:spcBef>
              <a:spcAft>
                <a:spcPts val="0"/>
              </a:spcAft>
              <a:buNone/>
              <a:defRPr sz="1400"/>
            </a:lvl6pPr>
            <a:lvl7pPr lvl="6" rtl="0" algn="r">
              <a:lnSpc>
                <a:spcPct val="100000"/>
              </a:lnSpc>
              <a:spcBef>
                <a:spcPts val="1600"/>
              </a:spcBef>
              <a:spcAft>
                <a:spcPts val="0"/>
              </a:spcAft>
              <a:buNone/>
              <a:defRPr sz="1400"/>
            </a:lvl7pPr>
            <a:lvl8pPr lvl="7" rtl="0" algn="r">
              <a:lnSpc>
                <a:spcPct val="100000"/>
              </a:lnSpc>
              <a:spcBef>
                <a:spcPts val="1600"/>
              </a:spcBef>
              <a:spcAft>
                <a:spcPts val="0"/>
              </a:spcAft>
              <a:buNone/>
              <a:defRPr sz="1400"/>
            </a:lvl8pPr>
            <a:lvl9pPr lvl="8" rtl="0" algn="r">
              <a:lnSpc>
                <a:spcPct val="100000"/>
              </a:lnSpc>
              <a:spcBef>
                <a:spcPts val="1600"/>
              </a:spcBef>
              <a:spcAft>
                <a:spcPts val="1600"/>
              </a:spcAft>
              <a:buNone/>
              <a:defRPr sz="1400"/>
            </a:lvl9pPr>
          </a:lstStyle>
          <a:p/>
        </p:txBody>
      </p:sp>
      <p:sp>
        <p:nvSpPr>
          <p:cNvPr id="463" name="Google Shape;463;p25"/>
          <p:cNvSpPr/>
          <p:nvPr/>
        </p:nvSpPr>
        <p:spPr>
          <a:xfrm rot="10800000">
            <a:off x="-112925" y="0"/>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MAIN_POINT_1_1_1">
    <p:spTree>
      <p:nvGrpSpPr>
        <p:cNvPr id="464" name="Shape 464"/>
        <p:cNvGrpSpPr/>
        <p:nvPr/>
      </p:nvGrpSpPr>
      <p:grpSpPr>
        <a:xfrm>
          <a:off x="0" y="0"/>
          <a:ext cx="0" cy="0"/>
          <a:chOff x="0" y="0"/>
          <a:chExt cx="0" cy="0"/>
        </a:xfrm>
      </p:grpSpPr>
      <p:sp>
        <p:nvSpPr>
          <p:cNvPr id="465" name="Google Shape;465;p26"/>
          <p:cNvSpPr txBox="1"/>
          <p:nvPr>
            <p:ph type="title"/>
          </p:nvPr>
        </p:nvSpPr>
        <p:spPr>
          <a:xfrm>
            <a:off x="5238250" y="1658400"/>
            <a:ext cx="2090700" cy="1345500"/>
          </a:xfrm>
          <a:prstGeom prst="rect">
            <a:avLst/>
          </a:prstGeom>
          <a:noFill/>
          <a:ln>
            <a:noFill/>
          </a:ln>
        </p:spPr>
        <p:txBody>
          <a:bodyPr anchorCtr="0" anchor="b" bIns="0" lIns="91425" spcFirstLastPara="1" rIns="0" wrap="square" tIns="0">
            <a:noAutofit/>
          </a:bodyPr>
          <a:lstStyle>
            <a:lvl1pPr lvl="0" rtl="0">
              <a:spcBef>
                <a:spcPts val="0"/>
              </a:spcBef>
              <a:spcAft>
                <a:spcPts val="0"/>
              </a:spcAft>
              <a:buSzPts val="2200"/>
              <a:buNone/>
              <a:defRPr i="0" sz="24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66" name="Google Shape;466;p26"/>
          <p:cNvSpPr txBox="1"/>
          <p:nvPr>
            <p:ph idx="1" type="subTitle"/>
          </p:nvPr>
        </p:nvSpPr>
        <p:spPr>
          <a:xfrm>
            <a:off x="5238250" y="3480175"/>
            <a:ext cx="2498400" cy="888300"/>
          </a:xfrm>
          <a:prstGeom prst="rect">
            <a:avLst/>
          </a:prstGeom>
        </p:spPr>
        <p:txBody>
          <a:bodyPr anchorCtr="0" anchor="ctr" bIns="91425" lIns="91425" spcFirstLastPara="1" rIns="0"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solidFill>
                  <a:schemeClr val="dk2"/>
                </a:solidFill>
              </a:defRPr>
            </a:lvl2pPr>
            <a:lvl3pPr lvl="2" rtl="0">
              <a:lnSpc>
                <a:spcPct val="100000"/>
              </a:lnSpc>
              <a:spcBef>
                <a:spcPts val="1600"/>
              </a:spcBef>
              <a:spcAft>
                <a:spcPts val="0"/>
              </a:spcAft>
              <a:buNone/>
              <a:defRPr sz="1400">
                <a:solidFill>
                  <a:schemeClr val="dk2"/>
                </a:solidFill>
              </a:defRPr>
            </a:lvl3pPr>
            <a:lvl4pPr lvl="3" rtl="0">
              <a:lnSpc>
                <a:spcPct val="100000"/>
              </a:lnSpc>
              <a:spcBef>
                <a:spcPts val="1600"/>
              </a:spcBef>
              <a:spcAft>
                <a:spcPts val="0"/>
              </a:spcAft>
              <a:buNone/>
              <a:defRPr sz="1400">
                <a:solidFill>
                  <a:schemeClr val="dk2"/>
                </a:solidFill>
              </a:defRPr>
            </a:lvl4pPr>
            <a:lvl5pPr lvl="4" rtl="0">
              <a:lnSpc>
                <a:spcPct val="100000"/>
              </a:lnSpc>
              <a:spcBef>
                <a:spcPts val="1600"/>
              </a:spcBef>
              <a:spcAft>
                <a:spcPts val="0"/>
              </a:spcAft>
              <a:buNone/>
              <a:defRPr sz="1400">
                <a:solidFill>
                  <a:schemeClr val="dk2"/>
                </a:solidFill>
              </a:defRPr>
            </a:lvl5pPr>
            <a:lvl6pPr lvl="5" rtl="0">
              <a:lnSpc>
                <a:spcPct val="100000"/>
              </a:lnSpc>
              <a:spcBef>
                <a:spcPts val="1600"/>
              </a:spcBef>
              <a:spcAft>
                <a:spcPts val="0"/>
              </a:spcAft>
              <a:buNone/>
              <a:defRPr sz="1400">
                <a:solidFill>
                  <a:schemeClr val="dk2"/>
                </a:solidFill>
              </a:defRPr>
            </a:lvl6pPr>
            <a:lvl7pPr lvl="6" rtl="0">
              <a:lnSpc>
                <a:spcPct val="100000"/>
              </a:lnSpc>
              <a:spcBef>
                <a:spcPts val="1600"/>
              </a:spcBef>
              <a:spcAft>
                <a:spcPts val="0"/>
              </a:spcAft>
              <a:buNone/>
              <a:defRPr sz="1400">
                <a:solidFill>
                  <a:schemeClr val="dk2"/>
                </a:solidFill>
              </a:defRPr>
            </a:lvl7pPr>
            <a:lvl8pPr lvl="7" rtl="0">
              <a:lnSpc>
                <a:spcPct val="100000"/>
              </a:lnSpc>
              <a:spcBef>
                <a:spcPts val="1600"/>
              </a:spcBef>
              <a:spcAft>
                <a:spcPts val="0"/>
              </a:spcAft>
              <a:buNone/>
              <a:defRPr sz="1400">
                <a:solidFill>
                  <a:schemeClr val="dk2"/>
                </a:solidFill>
              </a:defRPr>
            </a:lvl8pPr>
            <a:lvl9pPr lvl="8" rtl="0">
              <a:lnSpc>
                <a:spcPct val="100000"/>
              </a:lnSpc>
              <a:spcBef>
                <a:spcPts val="1600"/>
              </a:spcBef>
              <a:spcAft>
                <a:spcPts val="1600"/>
              </a:spcAft>
              <a:buNone/>
              <a:defRPr sz="1400">
                <a:solidFill>
                  <a:schemeClr val="dk2"/>
                </a:solidFill>
              </a:defRPr>
            </a:lvl9pPr>
          </a:lstStyle>
          <a:p/>
        </p:txBody>
      </p:sp>
      <p:sp>
        <p:nvSpPr>
          <p:cNvPr id="467" name="Google Shape;467;p26"/>
          <p:cNvSpPr/>
          <p:nvPr/>
        </p:nvSpPr>
        <p:spPr>
          <a:xfrm>
            <a:off x="-112925" y="3233575"/>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MAIN_POINT_1_1_2">
    <p:spTree>
      <p:nvGrpSpPr>
        <p:cNvPr id="468" name="Shape 468"/>
        <p:cNvGrpSpPr/>
        <p:nvPr/>
      </p:nvGrpSpPr>
      <p:grpSpPr>
        <a:xfrm>
          <a:off x="0" y="0"/>
          <a:ext cx="0" cy="0"/>
          <a:chOff x="0" y="0"/>
          <a:chExt cx="0" cy="0"/>
        </a:xfrm>
      </p:grpSpPr>
      <p:sp>
        <p:nvSpPr>
          <p:cNvPr id="469" name="Google Shape;469;p27"/>
          <p:cNvSpPr txBox="1"/>
          <p:nvPr>
            <p:ph type="title"/>
          </p:nvPr>
        </p:nvSpPr>
        <p:spPr>
          <a:xfrm>
            <a:off x="2934650" y="1658400"/>
            <a:ext cx="1350300" cy="1345500"/>
          </a:xfrm>
          <a:prstGeom prst="rect">
            <a:avLst/>
          </a:prstGeom>
          <a:noFill/>
          <a:ln>
            <a:noFill/>
          </a:ln>
        </p:spPr>
        <p:txBody>
          <a:bodyPr anchorCtr="0" anchor="b" bIns="0" lIns="0" spcFirstLastPara="1" rIns="72000" wrap="square" tIns="0">
            <a:noAutofit/>
          </a:bodyPr>
          <a:lstStyle>
            <a:lvl1pPr lvl="0" rtl="0" algn="r">
              <a:spcBef>
                <a:spcPts val="0"/>
              </a:spcBef>
              <a:spcAft>
                <a:spcPts val="0"/>
              </a:spcAft>
              <a:buSzPts val="2200"/>
              <a:buNone/>
              <a:defRPr i="0" sz="240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470" name="Google Shape;470;p27"/>
          <p:cNvSpPr txBox="1"/>
          <p:nvPr>
            <p:ph idx="1" type="subTitle"/>
          </p:nvPr>
        </p:nvSpPr>
        <p:spPr>
          <a:xfrm>
            <a:off x="1511850" y="3525933"/>
            <a:ext cx="2772900" cy="888300"/>
          </a:xfrm>
          <a:prstGeom prst="rect">
            <a:avLst/>
          </a:prstGeom>
        </p:spPr>
        <p:txBody>
          <a:bodyPr anchorCtr="0" anchor="ctr" bIns="91425" lIns="91425" spcFirstLastPara="1" rIns="72000" wrap="square" tIns="91425">
            <a:noAutofit/>
          </a:bodyPr>
          <a:lstStyle>
            <a:lvl1pPr lvl="0" rtl="0" algn="r">
              <a:lnSpc>
                <a:spcPct val="100000"/>
              </a:lnSpc>
              <a:spcBef>
                <a:spcPts val="0"/>
              </a:spcBef>
              <a:spcAft>
                <a:spcPts val="0"/>
              </a:spcAft>
              <a:buNone/>
              <a:defRPr sz="1400"/>
            </a:lvl1pPr>
            <a:lvl2pPr lvl="1" rtl="0" algn="r">
              <a:lnSpc>
                <a:spcPct val="100000"/>
              </a:lnSpc>
              <a:spcBef>
                <a:spcPts val="1600"/>
              </a:spcBef>
              <a:spcAft>
                <a:spcPts val="0"/>
              </a:spcAft>
              <a:buNone/>
              <a:defRPr sz="1400"/>
            </a:lvl2pPr>
            <a:lvl3pPr lvl="2" rtl="0" algn="r">
              <a:lnSpc>
                <a:spcPct val="100000"/>
              </a:lnSpc>
              <a:spcBef>
                <a:spcPts val="1600"/>
              </a:spcBef>
              <a:spcAft>
                <a:spcPts val="0"/>
              </a:spcAft>
              <a:buNone/>
              <a:defRPr sz="1400"/>
            </a:lvl3pPr>
            <a:lvl4pPr lvl="3" rtl="0" algn="r">
              <a:lnSpc>
                <a:spcPct val="100000"/>
              </a:lnSpc>
              <a:spcBef>
                <a:spcPts val="1600"/>
              </a:spcBef>
              <a:spcAft>
                <a:spcPts val="0"/>
              </a:spcAft>
              <a:buNone/>
              <a:defRPr sz="1400"/>
            </a:lvl4pPr>
            <a:lvl5pPr lvl="4" rtl="0" algn="r">
              <a:lnSpc>
                <a:spcPct val="100000"/>
              </a:lnSpc>
              <a:spcBef>
                <a:spcPts val="1600"/>
              </a:spcBef>
              <a:spcAft>
                <a:spcPts val="0"/>
              </a:spcAft>
              <a:buNone/>
              <a:defRPr sz="1400"/>
            </a:lvl5pPr>
            <a:lvl6pPr lvl="5" rtl="0" algn="r">
              <a:lnSpc>
                <a:spcPct val="100000"/>
              </a:lnSpc>
              <a:spcBef>
                <a:spcPts val="1600"/>
              </a:spcBef>
              <a:spcAft>
                <a:spcPts val="0"/>
              </a:spcAft>
              <a:buNone/>
              <a:defRPr sz="1400"/>
            </a:lvl6pPr>
            <a:lvl7pPr lvl="6" rtl="0" algn="r">
              <a:lnSpc>
                <a:spcPct val="100000"/>
              </a:lnSpc>
              <a:spcBef>
                <a:spcPts val="1600"/>
              </a:spcBef>
              <a:spcAft>
                <a:spcPts val="0"/>
              </a:spcAft>
              <a:buNone/>
              <a:defRPr sz="1400"/>
            </a:lvl7pPr>
            <a:lvl8pPr lvl="7" rtl="0" algn="r">
              <a:lnSpc>
                <a:spcPct val="100000"/>
              </a:lnSpc>
              <a:spcBef>
                <a:spcPts val="1600"/>
              </a:spcBef>
              <a:spcAft>
                <a:spcPts val="0"/>
              </a:spcAft>
              <a:buNone/>
              <a:defRPr sz="1400"/>
            </a:lvl8pPr>
            <a:lvl9pPr lvl="8" rtl="0" algn="r">
              <a:lnSpc>
                <a:spcPct val="100000"/>
              </a:lnSpc>
              <a:spcBef>
                <a:spcPts val="1600"/>
              </a:spcBef>
              <a:spcAft>
                <a:spcPts val="1600"/>
              </a:spcAft>
              <a:buNone/>
              <a:defRPr sz="1400"/>
            </a:lvl9pPr>
          </a:lstStyle>
          <a:p/>
        </p:txBody>
      </p:sp>
      <p:sp>
        <p:nvSpPr>
          <p:cNvPr id="471" name="Google Shape;471;p27"/>
          <p:cNvSpPr/>
          <p:nvPr/>
        </p:nvSpPr>
        <p:spPr>
          <a:xfrm>
            <a:off x="-157950" y="4137400"/>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472" name="Shape 472"/>
        <p:cNvGrpSpPr/>
        <p:nvPr/>
      </p:nvGrpSpPr>
      <p:grpSpPr>
        <a:xfrm>
          <a:off x="0" y="0"/>
          <a:ext cx="0" cy="0"/>
          <a:chOff x="0" y="0"/>
          <a:chExt cx="0" cy="0"/>
        </a:xfrm>
      </p:grpSpPr>
      <p:sp>
        <p:nvSpPr>
          <p:cNvPr id="473" name="Google Shape;473;p28"/>
          <p:cNvSpPr/>
          <p:nvPr/>
        </p:nvSpPr>
        <p:spPr>
          <a:xfrm flipH="1">
            <a:off x="682650" y="-95500"/>
            <a:ext cx="8461350" cy="5256550"/>
          </a:xfrm>
          <a:custGeom>
            <a:rect b="b" l="l" r="r" t="t"/>
            <a:pathLst>
              <a:path extrusionOk="0" h="210262" w="338454">
                <a:moveTo>
                  <a:pt x="266558" y="0"/>
                </a:moveTo>
                <a:lnTo>
                  <a:pt x="338454" y="106940"/>
                </a:lnTo>
                <a:lnTo>
                  <a:pt x="310419" y="210262"/>
                </a:lnTo>
                <a:lnTo>
                  <a:pt x="0" y="196245"/>
                </a:lnTo>
              </a:path>
            </a:pathLst>
          </a:custGeom>
          <a:noFill/>
          <a:ln cap="flat" cmpd="sng" w="19050">
            <a:solidFill>
              <a:srgbClr val="434343"/>
            </a:solidFill>
            <a:prstDash val="solid"/>
            <a:round/>
            <a:headEnd len="med" w="med" type="none"/>
            <a:tailEnd len="med" w="med" type="none"/>
          </a:ln>
        </p:spPr>
      </p:sp>
      <p:sp>
        <p:nvSpPr>
          <p:cNvPr id="474" name="Google Shape;474;p28"/>
          <p:cNvSpPr txBox="1"/>
          <p:nvPr>
            <p:ph type="title"/>
          </p:nvPr>
        </p:nvSpPr>
        <p:spPr>
          <a:xfrm>
            <a:off x="2912675" y="822175"/>
            <a:ext cx="5511300" cy="1381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200"/>
              <a:buNone/>
              <a:defRPr b="0" sz="7200"/>
            </a:lvl1pPr>
            <a:lvl2pPr lvl="1" rtl="0" algn="ctr">
              <a:spcBef>
                <a:spcPts val="0"/>
              </a:spcBef>
              <a:spcAft>
                <a:spcPts val="0"/>
              </a:spcAft>
              <a:buSzPts val="4200"/>
              <a:buNone/>
              <a:defRPr b="0" sz="4200"/>
            </a:lvl2pPr>
            <a:lvl3pPr lvl="2" rtl="0" algn="ctr">
              <a:spcBef>
                <a:spcPts val="0"/>
              </a:spcBef>
              <a:spcAft>
                <a:spcPts val="0"/>
              </a:spcAft>
              <a:buSzPts val="4200"/>
              <a:buNone/>
              <a:defRPr b="0" sz="4200"/>
            </a:lvl3pPr>
            <a:lvl4pPr lvl="3" rtl="0" algn="ctr">
              <a:spcBef>
                <a:spcPts val="0"/>
              </a:spcBef>
              <a:spcAft>
                <a:spcPts val="0"/>
              </a:spcAft>
              <a:buSzPts val="4200"/>
              <a:buNone/>
              <a:defRPr b="0" sz="4200"/>
            </a:lvl4pPr>
            <a:lvl5pPr lvl="4" rtl="0" algn="ctr">
              <a:spcBef>
                <a:spcPts val="0"/>
              </a:spcBef>
              <a:spcAft>
                <a:spcPts val="0"/>
              </a:spcAft>
              <a:buSzPts val="4200"/>
              <a:buNone/>
              <a:defRPr b="0" sz="4200"/>
            </a:lvl5pPr>
            <a:lvl6pPr lvl="5" rtl="0" algn="ctr">
              <a:spcBef>
                <a:spcPts val="0"/>
              </a:spcBef>
              <a:spcAft>
                <a:spcPts val="0"/>
              </a:spcAft>
              <a:buSzPts val="4200"/>
              <a:buNone/>
              <a:defRPr b="0" sz="4200"/>
            </a:lvl6pPr>
            <a:lvl7pPr lvl="6" rtl="0" algn="ctr">
              <a:spcBef>
                <a:spcPts val="0"/>
              </a:spcBef>
              <a:spcAft>
                <a:spcPts val="0"/>
              </a:spcAft>
              <a:buSzPts val="4200"/>
              <a:buNone/>
              <a:defRPr b="0" sz="4200"/>
            </a:lvl7pPr>
            <a:lvl8pPr lvl="7" rtl="0" algn="ctr">
              <a:spcBef>
                <a:spcPts val="0"/>
              </a:spcBef>
              <a:spcAft>
                <a:spcPts val="0"/>
              </a:spcAft>
              <a:buSzPts val="4200"/>
              <a:buNone/>
              <a:defRPr b="0" sz="4200"/>
            </a:lvl8pPr>
            <a:lvl9pPr lvl="8" rtl="0" algn="ctr">
              <a:spcBef>
                <a:spcPts val="0"/>
              </a:spcBef>
              <a:spcAft>
                <a:spcPts val="0"/>
              </a:spcAft>
              <a:buSzPts val="4200"/>
              <a:buNone/>
              <a:defRPr b="0" sz="4200"/>
            </a:lvl9pPr>
          </a:lstStyle>
          <a:p/>
        </p:txBody>
      </p:sp>
      <p:sp>
        <p:nvSpPr>
          <p:cNvPr id="475" name="Google Shape;475;p28"/>
          <p:cNvSpPr txBox="1"/>
          <p:nvPr>
            <p:ph idx="1" type="subTitle"/>
          </p:nvPr>
        </p:nvSpPr>
        <p:spPr>
          <a:xfrm>
            <a:off x="4101300" y="2647550"/>
            <a:ext cx="4322700" cy="1617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76" name="Google Shape;476;p28"/>
          <p:cNvSpPr txBox="1"/>
          <p:nvPr/>
        </p:nvSpPr>
        <p:spPr>
          <a:xfrm>
            <a:off x="4928375" y="3971800"/>
            <a:ext cx="3495900" cy="537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300"/>
              </a:spcBef>
              <a:spcAft>
                <a:spcPts val="0"/>
              </a:spcAft>
              <a:buNone/>
            </a:pPr>
            <a:r>
              <a:rPr b="1" lang="en" sz="1000">
                <a:solidFill>
                  <a:srgbClr val="434343"/>
                </a:solidFill>
                <a:latin typeface="Roboto Condensed"/>
                <a:ea typeface="Roboto Condensed"/>
                <a:cs typeface="Roboto Condensed"/>
                <a:sym typeface="Roboto Condensed"/>
              </a:rPr>
              <a:t>CREDITS</a:t>
            </a:r>
            <a:r>
              <a:rPr lang="en" sz="1000">
                <a:solidFill>
                  <a:srgbClr val="434343"/>
                </a:solidFill>
                <a:latin typeface="Roboto Condensed Light"/>
                <a:ea typeface="Roboto Condensed Light"/>
                <a:cs typeface="Roboto Condensed Light"/>
                <a:sym typeface="Roboto Condensed Light"/>
              </a:rPr>
              <a:t>: This presentation template was created by </a:t>
            </a:r>
            <a:r>
              <a:rPr b="1" lang="en" sz="1000">
                <a:solidFill>
                  <a:srgbClr val="434343"/>
                </a:solidFill>
                <a:uFill>
                  <a:noFill/>
                </a:uFill>
                <a:latin typeface="Roboto Condensed"/>
                <a:ea typeface="Roboto Condensed"/>
                <a:cs typeface="Roboto Condensed"/>
                <a:sym typeface="Roboto Condensed"/>
                <a:hlinkClick r:id="rId2">
                  <a:extLst>
                    <a:ext uri="{A12FA001-AC4F-418D-AE19-62706E023703}">
                      <ahyp:hlinkClr val="tx"/>
                    </a:ext>
                  </a:extLst>
                </a:hlinkClick>
              </a:rPr>
              <a:t>Slidesgo</a:t>
            </a:r>
            <a:r>
              <a:rPr lang="en" sz="1000">
                <a:solidFill>
                  <a:srgbClr val="434343"/>
                </a:solidFill>
                <a:latin typeface="Roboto Condensed Light"/>
                <a:ea typeface="Roboto Condensed Light"/>
                <a:cs typeface="Roboto Condensed Light"/>
                <a:sym typeface="Roboto Condensed Light"/>
              </a:rPr>
              <a:t>, including icons by </a:t>
            </a:r>
            <a:r>
              <a:rPr b="1" lang="en" sz="1000">
                <a:solidFill>
                  <a:srgbClr val="434343"/>
                </a:solidFill>
                <a:uFill>
                  <a:noFill/>
                </a:uFill>
                <a:latin typeface="Roboto Condensed"/>
                <a:ea typeface="Roboto Condensed"/>
                <a:cs typeface="Roboto Condensed"/>
                <a:sym typeface="Roboto Condensed"/>
                <a:hlinkClick r:id="rId3">
                  <a:extLst>
                    <a:ext uri="{A12FA001-AC4F-418D-AE19-62706E023703}">
                      <ahyp:hlinkClr val="tx"/>
                    </a:ext>
                  </a:extLst>
                </a:hlinkClick>
              </a:rPr>
              <a:t>Flaticon</a:t>
            </a:r>
            <a:r>
              <a:rPr lang="en" sz="1000">
                <a:solidFill>
                  <a:srgbClr val="434343"/>
                </a:solidFill>
                <a:latin typeface="Roboto Condensed Light"/>
                <a:ea typeface="Roboto Condensed Light"/>
                <a:cs typeface="Roboto Condensed Light"/>
                <a:sym typeface="Roboto Condensed Light"/>
              </a:rPr>
              <a:t>, and infographics &amp; images by </a:t>
            </a:r>
            <a:r>
              <a:rPr b="1" lang="en" sz="1000">
                <a:solidFill>
                  <a:srgbClr val="434343"/>
                </a:solidFill>
                <a:uFill>
                  <a:noFill/>
                </a:uFill>
                <a:latin typeface="Roboto Condensed"/>
                <a:ea typeface="Roboto Condensed"/>
                <a:cs typeface="Roboto Condensed"/>
                <a:sym typeface="Roboto Condensed"/>
                <a:hlinkClick r:id="rId4">
                  <a:extLst>
                    <a:ext uri="{A12FA001-AC4F-418D-AE19-62706E023703}">
                      <ahyp:hlinkClr val="tx"/>
                    </a:ext>
                  </a:extLst>
                </a:hlinkClick>
              </a:rPr>
              <a:t>Freepik</a:t>
            </a:r>
            <a:endParaRPr b="1">
              <a:solidFill>
                <a:srgbClr val="434343"/>
              </a:solidFill>
              <a:latin typeface="Roboto Condensed"/>
              <a:ea typeface="Roboto Condensed"/>
              <a:cs typeface="Roboto Condensed"/>
              <a:sym typeface="Roboto Condensed"/>
            </a:endParaRPr>
          </a:p>
          <a:p>
            <a:pPr indent="0" lvl="0" marL="0" rtl="0" algn="r">
              <a:spcBef>
                <a:spcPts val="0"/>
              </a:spcBef>
              <a:spcAft>
                <a:spcPts val="0"/>
              </a:spcAft>
              <a:buNone/>
            </a:pPr>
            <a:r>
              <a:t/>
            </a:r>
            <a:endParaRPr>
              <a:solidFill>
                <a:srgbClr val="434343"/>
              </a:solidFill>
              <a:latin typeface="Roboto Condensed Light"/>
              <a:ea typeface="Roboto Condensed Light"/>
              <a:cs typeface="Roboto Condensed Light"/>
              <a:sym typeface="Roboto Condensed Light"/>
            </a:endParaRPr>
          </a:p>
          <a:p>
            <a:pPr indent="0" lvl="0" marL="0" rtl="0" algn="r">
              <a:lnSpc>
                <a:spcPct val="115000"/>
              </a:lnSpc>
              <a:spcBef>
                <a:spcPts val="300"/>
              </a:spcBef>
              <a:spcAft>
                <a:spcPts val="0"/>
              </a:spcAft>
              <a:buNone/>
            </a:pPr>
            <a:r>
              <a:t/>
            </a:r>
            <a:endParaRPr sz="1000">
              <a:solidFill>
                <a:srgbClr val="434343"/>
              </a:solidFill>
              <a:latin typeface="Roboto Condensed Light"/>
              <a:ea typeface="Roboto Condensed Light"/>
              <a:cs typeface="Roboto Condensed Light"/>
              <a:sym typeface="Roboto Condensed Light"/>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_1_1_1">
    <p:spTree>
      <p:nvGrpSpPr>
        <p:cNvPr id="477" name="Shape 477"/>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78" name="Shape 47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9" name="Shape 79"/>
        <p:cNvGrpSpPr/>
        <p:nvPr/>
      </p:nvGrpSpPr>
      <p:grpSpPr>
        <a:xfrm>
          <a:off x="0" y="0"/>
          <a:ext cx="0" cy="0"/>
          <a:chOff x="0" y="0"/>
          <a:chExt cx="0" cy="0"/>
        </a:xfrm>
      </p:grpSpPr>
      <p:sp>
        <p:nvSpPr>
          <p:cNvPr id="80" name="Google Shape;80;p4"/>
          <p:cNvSpPr txBox="1"/>
          <p:nvPr>
            <p:ph idx="1" type="subTitle"/>
          </p:nvPr>
        </p:nvSpPr>
        <p:spPr>
          <a:xfrm flipH="1">
            <a:off x="719975" y="2649050"/>
            <a:ext cx="6174300" cy="188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81" name="Google Shape;81;p4"/>
          <p:cNvSpPr txBox="1"/>
          <p:nvPr>
            <p:ph type="title"/>
          </p:nvPr>
        </p:nvSpPr>
        <p:spPr>
          <a:xfrm>
            <a:off x="5347100" y="540000"/>
            <a:ext cx="3077100" cy="16713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b="0" sz="3000"/>
            </a:lvl1pPr>
            <a:lvl2pPr lvl="1" rtl="0" algn="r">
              <a:spcBef>
                <a:spcPts val="0"/>
              </a:spcBef>
              <a:spcAft>
                <a:spcPts val="0"/>
              </a:spcAft>
              <a:buNone/>
              <a:defRPr b="0" sz="3000">
                <a:latin typeface="Roboto Slab Regular"/>
                <a:ea typeface="Roboto Slab Regular"/>
                <a:cs typeface="Roboto Slab Regular"/>
                <a:sym typeface="Roboto Slab Regular"/>
              </a:defRPr>
            </a:lvl2pPr>
            <a:lvl3pPr lvl="2" rtl="0" algn="r">
              <a:spcBef>
                <a:spcPts val="0"/>
              </a:spcBef>
              <a:spcAft>
                <a:spcPts val="0"/>
              </a:spcAft>
              <a:buNone/>
              <a:defRPr b="0" sz="3000">
                <a:latin typeface="Roboto Slab Regular"/>
                <a:ea typeface="Roboto Slab Regular"/>
                <a:cs typeface="Roboto Slab Regular"/>
                <a:sym typeface="Roboto Slab Regular"/>
              </a:defRPr>
            </a:lvl3pPr>
            <a:lvl4pPr lvl="3" rtl="0" algn="r">
              <a:spcBef>
                <a:spcPts val="0"/>
              </a:spcBef>
              <a:spcAft>
                <a:spcPts val="0"/>
              </a:spcAft>
              <a:buNone/>
              <a:defRPr b="0" sz="3000">
                <a:latin typeface="Roboto Slab Regular"/>
                <a:ea typeface="Roboto Slab Regular"/>
                <a:cs typeface="Roboto Slab Regular"/>
                <a:sym typeface="Roboto Slab Regular"/>
              </a:defRPr>
            </a:lvl4pPr>
            <a:lvl5pPr lvl="4" rtl="0" algn="r">
              <a:spcBef>
                <a:spcPts val="0"/>
              </a:spcBef>
              <a:spcAft>
                <a:spcPts val="0"/>
              </a:spcAft>
              <a:buNone/>
              <a:defRPr b="0" sz="3000">
                <a:latin typeface="Roboto Slab Regular"/>
                <a:ea typeface="Roboto Slab Regular"/>
                <a:cs typeface="Roboto Slab Regular"/>
                <a:sym typeface="Roboto Slab Regular"/>
              </a:defRPr>
            </a:lvl5pPr>
            <a:lvl6pPr lvl="5" rtl="0" algn="r">
              <a:spcBef>
                <a:spcPts val="0"/>
              </a:spcBef>
              <a:spcAft>
                <a:spcPts val="0"/>
              </a:spcAft>
              <a:buNone/>
              <a:defRPr b="0" sz="3000">
                <a:latin typeface="Roboto Slab Regular"/>
                <a:ea typeface="Roboto Slab Regular"/>
                <a:cs typeface="Roboto Slab Regular"/>
                <a:sym typeface="Roboto Slab Regular"/>
              </a:defRPr>
            </a:lvl6pPr>
            <a:lvl7pPr lvl="6" rtl="0" algn="r">
              <a:spcBef>
                <a:spcPts val="0"/>
              </a:spcBef>
              <a:spcAft>
                <a:spcPts val="0"/>
              </a:spcAft>
              <a:buNone/>
              <a:defRPr b="0" sz="3000">
                <a:latin typeface="Roboto Slab Regular"/>
                <a:ea typeface="Roboto Slab Regular"/>
                <a:cs typeface="Roboto Slab Regular"/>
                <a:sym typeface="Roboto Slab Regular"/>
              </a:defRPr>
            </a:lvl7pPr>
            <a:lvl8pPr lvl="7" rtl="0" algn="r">
              <a:spcBef>
                <a:spcPts val="0"/>
              </a:spcBef>
              <a:spcAft>
                <a:spcPts val="0"/>
              </a:spcAft>
              <a:buNone/>
              <a:defRPr b="0" sz="3000">
                <a:latin typeface="Roboto Slab Regular"/>
                <a:ea typeface="Roboto Slab Regular"/>
                <a:cs typeface="Roboto Slab Regular"/>
                <a:sym typeface="Roboto Slab Regular"/>
              </a:defRPr>
            </a:lvl8pPr>
            <a:lvl9pPr lvl="8" rtl="0" algn="r">
              <a:spcBef>
                <a:spcPts val="0"/>
              </a:spcBef>
              <a:spcAft>
                <a:spcPts val="0"/>
              </a:spcAft>
              <a:buNone/>
              <a:defRPr b="0" sz="3000">
                <a:latin typeface="Roboto Slab Regular"/>
                <a:ea typeface="Roboto Slab Regular"/>
                <a:cs typeface="Roboto Slab Regular"/>
                <a:sym typeface="Roboto Slab Regular"/>
              </a:defRPr>
            </a:lvl9pPr>
          </a:lstStyle>
          <a:p/>
        </p:txBody>
      </p:sp>
      <p:grpSp>
        <p:nvGrpSpPr>
          <p:cNvPr id="82" name="Google Shape;82;p4"/>
          <p:cNvGrpSpPr/>
          <p:nvPr/>
        </p:nvGrpSpPr>
        <p:grpSpPr>
          <a:xfrm>
            <a:off x="720057" y="-78921"/>
            <a:ext cx="2605500" cy="1446850"/>
            <a:chOff x="310975" y="334050"/>
            <a:chExt cx="2605500" cy="1446850"/>
          </a:xfrm>
        </p:grpSpPr>
        <p:sp>
          <p:nvSpPr>
            <p:cNvPr id="83" name="Google Shape;83;p4"/>
            <p:cNvSpPr/>
            <p:nvPr/>
          </p:nvSpPr>
          <p:spPr>
            <a:xfrm>
              <a:off x="3109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5935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8761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11587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14413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17239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20065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22891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25717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28543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3109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5935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8761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11587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14413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17239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20065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22891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25717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28543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3109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5935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8761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11587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14413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17239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a:off x="20065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22891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25717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28543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3109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935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8761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11587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14413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17239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20065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22891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25717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28543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3109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5935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8761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11587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14413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17239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20065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22891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25717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28543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3109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5935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8761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11587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14413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17239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20065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22891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25717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28543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3" name="Shape 143"/>
        <p:cNvGrpSpPr/>
        <p:nvPr/>
      </p:nvGrpSpPr>
      <p:grpSpPr>
        <a:xfrm>
          <a:off x="0" y="0"/>
          <a:ext cx="0" cy="0"/>
          <a:chOff x="0" y="0"/>
          <a:chExt cx="0" cy="0"/>
        </a:xfrm>
      </p:grpSpPr>
      <p:sp>
        <p:nvSpPr>
          <p:cNvPr id="144" name="Google Shape;144;p5"/>
          <p:cNvSpPr/>
          <p:nvPr/>
        </p:nvSpPr>
        <p:spPr>
          <a:xfrm>
            <a:off x="0" y="2451225"/>
            <a:ext cx="9144000" cy="23511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txBox="1"/>
          <p:nvPr>
            <p:ph idx="1" type="subTitle"/>
          </p:nvPr>
        </p:nvSpPr>
        <p:spPr>
          <a:xfrm>
            <a:off x="1400850" y="3078992"/>
            <a:ext cx="2685600" cy="109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F3F3F3"/>
                </a:solidFill>
              </a:defRPr>
            </a:lvl1pPr>
            <a:lvl2pPr lvl="1" rtl="0" algn="ctr">
              <a:lnSpc>
                <a:spcPct val="100000"/>
              </a:lnSpc>
              <a:spcBef>
                <a:spcPts val="1600"/>
              </a:spcBef>
              <a:spcAft>
                <a:spcPts val="0"/>
              </a:spcAft>
              <a:buNone/>
              <a:defRPr sz="1400">
                <a:solidFill>
                  <a:srgbClr val="F3F3F3"/>
                </a:solidFill>
              </a:defRPr>
            </a:lvl2pPr>
            <a:lvl3pPr lvl="2" rtl="0" algn="ctr">
              <a:lnSpc>
                <a:spcPct val="100000"/>
              </a:lnSpc>
              <a:spcBef>
                <a:spcPts val="1600"/>
              </a:spcBef>
              <a:spcAft>
                <a:spcPts val="0"/>
              </a:spcAft>
              <a:buNone/>
              <a:defRPr sz="1400">
                <a:solidFill>
                  <a:srgbClr val="F3F3F3"/>
                </a:solidFill>
              </a:defRPr>
            </a:lvl3pPr>
            <a:lvl4pPr lvl="3" rtl="0" algn="ctr">
              <a:lnSpc>
                <a:spcPct val="100000"/>
              </a:lnSpc>
              <a:spcBef>
                <a:spcPts val="1600"/>
              </a:spcBef>
              <a:spcAft>
                <a:spcPts val="0"/>
              </a:spcAft>
              <a:buNone/>
              <a:defRPr sz="1400">
                <a:solidFill>
                  <a:srgbClr val="F3F3F3"/>
                </a:solidFill>
              </a:defRPr>
            </a:lvl4pPr>
            <a:lvl5pPr lvl="4" rtl="0" algn="ctr">
              <a:lnSpc>
                <a:spcPct val="100000"/>
              </a:lnSpc>
              <a:spcBef>
                <a:spcPts val="1600"/>
              </a:spcBef>
              <a:spcAft>
                <a:spcPts val="0"/>
              </a:spcAft>
              <a:buNone/>
              <a:defRPr sz="1400">
                <a:solidFill>
                  <a:srgbClr val="F3F3F3"/>
                </a:solidFill>
              </a:defRPr>
            </a:lvl5pPr>
            <a:lvl6pPr lvl="5" rtl="0" algn="ctr">
              <a:lnSpc>
                <a:spcPct val="100000"/>
              </a:lnSpc>
              <a:spcBef>
                <a:spcPts val="1600"/>
              </a:spcBef>
              <a:spcAft>
                <a:spcPts val="0"/>
              </a:spcAft>
              <a:buNone/>
              <a:defRPr sz="1400">
                <a:solidFill>
                  <a:srgbClr val="F3F3F3"/>
                </a:solidFill>
              </a:defRPr>
            </a:lvl6pPr>
            <a:lvl7pPr lvl="6" rtl="0" algn="ctr">
              <a:lnSpc>
                <a:spcPct val="100000"/>
              </a:lnSpc>
              <a:spcBef>
                <a:spcPts val="1600"/>
              </a:spcBef>
              <a:spcAft>
                <a:spcPts val="0"/>
              </a:spcAft>
              <a:buNone/>
              <a:defRPr sz="1400">
                <a:solidFill>
                  <a:srgbClr val="F3F3F3"/>
                </a:solidFill>
              </a:defRPr>
            </a:lvl7pPr>
            <a:lvl8pPr lvl="7" rtl="0" algn="ctr">
              <a:lnSpc>
                <a:spcPct val="100000"/>
              </a:lnSpc>
              <a:spcBef>
                <a:spcPts val="1600"/>
              </a:spcBef>
              <a:spcAft>
                <a:spcPts val="0"/>
              </a:spcAft>
              <a:buNone/>
              <a:defRPr sz="1400">
                <a:solidFill>
                  <a:srgbClr val="F3F3F3"/>
                </a:solidFill>
              </a:defRPr>
            </a:lvl8pPr>
            <a:lvl9pPr lvl="8" rtl="0" algn="ctr">
              <a:lnSpc>
                <a:spcPct val="100000"/>
              </a:lnSpc>
              <a:spcBef>
                <a:spcPts val="1600"/>
              </a:spcBef>
              <a:spcAft>
                <a:spcPts val="1600"/>
              </a:spcAft>
              <a:buNone/>
              <a:defRPr sz="1400">
                <a:solidFill>
                  <a:srgbClr val="F3F3F3"/>
                </a:solidFill>
              </a:defRPr>
            </a:lvl9pPr>
          </a:lstStyle>
          <a:p/>
        </p:txBody>
      </p:sp>
      <p:sp>
        <p:nvSpPr>
          <p:cNvPr id="146" name="Google Shape;146;p5"/>
          <p:cNvSpPr txBox="1"/>
          <p:nvPr>
            <p:ph type="ctrTitle"/>
          </p:nvPr>
        </p:nvSpPr>
        <p:spPr>
          <a:xfrm>
            <a:off x="720050" y="359450"/>
            <a:ext cx="3214200" cy="834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7" name="Google Shape;147;p5"/>
          <p:cNvSpPr txBox="1"/>
          <p:nvPr>
            <p:ph idx="2" type="subTitle"/>
          </p:nvPr>
        </p:nvSpPr>
        <p:spPr>
          <a:xfrm>
            <a:off x="5057550" y="3078955"/>
            <a:ext cx="2685600" cy="109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F3F3F3"/>
                </a:solidFill>
              </a:defRPr>
            </a:lvl1pPr>
            <a:lvl2pPr lvl="1" rtl="0" algn="ctr">
              <a:lnSpc>
                <a:spcPct val="100000"/>
              </a:lnSpc>
              <a:spcBef>
                <a:spcPts val="1600"/>
              </a:spcBef>
              <a:spcAft>
                <a:spcPts val="0"/>
              </a:spcAft>
              <a:buNone/>
              <a:defRPr sz="1400">
                <a:solidFill>
                  <a:srgbClr val="F3F3F3"/>
                </a:solidFill>
              </a:defRPr>
            </a:lvl2pPr>
            <a:lvl3pPr lvl="2" rtl="0" algn="ctr">
              <a:lnSpc>
                <a:spcPct val="100000"/>
              </a:lnSpc>
              <a:spcBef>
                <a:spcPts val="1600"/>
              </a:spcBef>
              <a:spcAft>
                <a:spcPts val="0"/>
              </a:spcAft>
              <a:buNone/>
              <a:defRPr sz="1400">
                <a:solidFill>
                  <a:srgbClr val="F3F3F3"/>
                </a:solidFill>
              </a:defRPr>
            </a:lvl3pPr>
            <a:lvl4pPr lvl="3" rtl="0" algn="ctr">
              <a:lnSpc>
                <a:spcPct val="100000"/>
              </a:lnSpc>
              <a:spcBef>
                <a:spcPts val="1600"/>
              </a:spcBef>
              <a:spcAft>
                <a:spcPts val="0"/>
              </a:spcAft>
              <a:buNone/>
              <a:defRPr sz="1400">
                <a:solidFill>
                  <a:srgbClr val="F3F3F3"/>
                </a:solidFill>
              </a:defRPr>
            </a:lvl4pPr>
            <a:lvl5pPr lvl="4" rtl="0" algn="ctr">
              <a:lnSpc>
                <a:spcPct val="100000"/>
              </a:lnSpc>
              <a:spcBef>
                <a:spcPts val="1600"/>
              </a:spcBef>
              <a:spcAft>
                <a:spcPts val="0"/>
              </a:spcAft>
              <a:buNone/>
              <a:defRPr sz="1400">
                <a:solidFill>
                  <a:srgbClr val="F3F3F3"/>
                </a:solidFill>
              </a:defRPr>
            </a:lvl5pPr>
            <a:lvl6pPr lvl="5" rtl="0" algn="ctr">
              <a:lnSpc>
                <a:spcPct val="100000"/>
              </a:lnSpc>
              <a:spcBef>
                <a:spcPts val="1600"/>
              </a:spcBef>
              <a:spcAft>
                <a:spcPts val="0"/>
              </a:spcAft>
              <a:buNone/>
              <a:defRPr sz="1400">
                <a:solidFill>
                  <a:srgbClr val="F3F3F3"/>
                </a:solidFill>
              </a:defRPr>
            </a:lvl6pPr>
            <a:lvl7pPr lvl="6" rtl="0" algn="ctr">
              <a:lnSpc>
                <a:spcPct val="100000"/>
              </a:lnSpc>
              <a:spcBef>
                <a:spcPts val="1600"/>
              </a:spcBef>
              <a:spcAft>
                <a:spcPts val="0"/>
              </a:spcAft>
              <a:buNone/>
              <a:defRPr sz="1400">
                <a:solidFill>
                  <a:srgbClr val="F3F3F3"/>
                </a:solidFill>
              </a:defRPr>
            </a:lvl7pPr>
            <a:lvl8pPr lvl="7" rtl="0" algn="ctr">
              <a:lnSpc>
                <a:spcPct val="100000"/>
              </a:lnSpc>
              <a:spcBef>
                <a:spcPts val="1600"/>
              </a:spcBef>
              <a:spcAft>
                <a:spcPts val="0"/>
              </a:spcAft>
              <a:buNone/>
              <a:defRPr sz="1400">
                <a:solidFill>
                  <a:srgbClr val="F3F3F3"/>
                </a:solidFill>
              </a:defRPr>
            </a:lvl8pPr>
            <a:lvl9pPr lvl="8" rtl="0" algn="ctr">
              <a:lnSpc>
                <a:spcPct val="100000"/>
              </a:lnSpc>
              <a:spcBef>
                <a:spcPts val="1600"/>
              </a:spcBef>
              <a:spcAft>
                <a:spcPts val="1600"/>
              </a:spcAft>
              <a:buNone/>
              <a:defRPr sz="1400">
                <a:solidFill>
                  <a:srgbClr val="F3F3F3"/>
                </a:solidFill>
              </a:defRPr>
            </a:lvl9pPr>
          </a:lstStyle>
          <a:p/>
        </p:txBody>
      </p:sp>
      <p:sp>
        <p:nvSpPr>
          <p:cNvPr id="148" name="Google Shape;148;p5"/>
          <p:cNvSpPr txBox="1"/>
          <p:nvPr>
            <p:ph idx="3" type="subTitle"/>
          </p:nvPr>
        </p:nvSpPr>
        <p:spPr>
          <a:xfrm>
            <a:off x="1400850" y="2409150"/>
            <a:ext cx="2685600" cy="781200"/>
          </a:xfrm>
          <a:prstGeom prst="rect">
            <a:avLst/>
          </a:prstGeom>
          <a:noFill/>
        </p:spPr>
        <p:txBody>
          <a:bodyPr anchorCtr="0" anchor="b" bIns="0" lIns="91425" spcFirstLastPara="1" rIns="91425" wrap="square" tIns="91425">
            <a:noAutofit/>
          </a:bodyPr>
          <a:lstStyle>
            <a:lvl1pPr lvl="0" rtl="0" algn="ctr">
              <a:lnSpc>
                <a:spcPct val="100000"/>
              </a:lnSpc>
              <a:spcBef>
                <a:spcPts val="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1pPr>
            <a:lvl2pPr lvl="1" rtl="0" algn="ctr">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2pPr>
            <a:lvl3pPr lvl="2" rtl="0" algn="ctr">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3pPr>
            <a:lvl4pPr lvl="3" rtl="0" algn="ctr">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4pPr>
            <a:lvl5pPr lvl="4" rtl="0" algn="ctr">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5pPr>
            <a:lvl6pPr lvl="5" rtl="0" algn="ctr">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6pPr>
            <a:lvl7pPr lvl="6" rtl="0" algn="ctr">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7pPr>
            <a:lvl8pPr lvl="7" rtl="0" algn="ctr">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8pPr>
            <a:lvl9pPr lvl="8" rtl="0" algn="ctr">
              <a:lnSpc>
                <a:spcPct val="100000"/>
              </a:lnSpc>
              <a:spcBef>
                <a:spcPts val="1600"/>
              </a:spcBef>
              <a:spcAft>
                <a:spcPts val="1600"/>
              </a:spcAft>
              <a:buNone/>
              <a:defRPr sz="1800">
                <a:solidFill>
                  <a:srgbClr val="F3F3F3"/>
                </a:solidFill>
                <a:latin typeface="Barlow Semi Condensed SemiBold"/>
                <a:ea typeface="Barlow Semi Condensed SemiBold"/>
                <a:cs typeface="Barlow Semi Condensed SemiBold"/>
                <a:sym typeface="Barlow Semi Condensed SemiBold"/>
              </a:defRPr>
            </a:lvl9pPr>
          </a:lstStyle>
          <a:p/>
        </p:txBody>
      </p:sp>
      <p:sp>
        <p:nvSpPr>
          <p:cNvPr id="149" name="Google Shape;149;p5"/>
          <p:cNvSpPr txBox="1"/>
          <p:nvPr>
            <p:ph idx="4" type="subTitle"/>
          </p:nvPr>
        </p:nvSpPr>
        <p:spPr>
          <a:xfrm>
            <a:off x="5057550" y="2409150"/>
            <a:ext cx="2685600" cy="781200"/>
          </a:xfrm>
          <a:prstGeom prst="rect">
            <a:avLst/>
          </a:prstGeom>
          <a:noFill/>
        </p:spPr>
        <p:txBody>
          <a:bodyPr anchorCtr="0" anchor="b" bIns="0" lIns="91425" spcFirstLastPara="1" rIns="91425" wrap="square" tIns="91425">
            <a:noAutofit/>
          </a:bodyPr>
          <a:lstStyle>
            <a:lvl1pPr lvl="0" rtl="0" algn="ctr">
              <a:lnSpc>
                <a:spcPct val="100000"/>
              </a:lnSpc>
              <a:spcBef>
                <a:spcPts val="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1pPr>
            <a:lvl2pPr lvl="1" rtl="0" algn="ctr">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2pPr>
            <a:lvl3pPr lvl="2" rtl="0" algn="ctr">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3pPr>
            <a:lvl4pPr lvl="3" rtl="0" algn="ctr">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4pPr>
            <a:lvl5pPr lvl="4" rtl="0" algn="ctr">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5pPr>
            <a:lvl6pPr lvl="5" rtl="0" algn="ctr">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6pPr>
            <a:lvl7pPr lvl="6" rtl="0" algn="ctr">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7pPr>
            <a:lvl8pPr lvl="7" rtl="0" algn="ctr">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8pPr>
            <a:lvl9pPr lvl="8" rtl="0" algn="ctr">
              <a:lnSpc>
                <a:spcPct val="100000"/>
              </a:lnSpc>
              <a:spcBef>
                <a:spcPts val="1600"/>
              </a:spcBef>
              <a:spcAft>
                <a:spcPts val="1600"/>
              </a:spcAft>
              <a:buNone/>
              <a:defRPr sz="1800">
                <a:solidFill>
                  <a:srgbClr val="F3F3F3"/>
                </a:solidFill>
                <a:latin typeface="Barlow Semi Condensed SemiBold"/>
                <a:ea typeface="Barlow Semi Condensed SemiBold"/>
                <a:cs typeface="Barlow Semi Condensed SemiBold"/>
                <a:sym typeface="Barlow Semi Condensed SemiBold"/>
              </a:defRPr>
            </a:lvl9pPr>
          </a:lstStyle>
          <a:p/>
        </p:txBody>
      </p:sp>
      <p:grpSp>
        <p:nvGrpSpPr>
          <p:cNvPr id="150" name="Google Shape;150;p5"/>
          <p:cNvGrpSpPr/>
          <p:nvPr/>
        </p:nvGrpSpPr>
        <p:grpSpPr>
          <a:xfrm>
            <a:off x="8350757" y="149679"/>
            <a:ext cx="627300" cy="1446850"/>
            <a:chOff x="6656382" y="-78921"/>
            <a:chExt cx="627300" cy="1446850"/>
          </a:xfrm>
        </p:grpSpPr>
        <p:sp>
          <p:nvSpPr>
            <p:cNvPr id="151" name="Google Shape;151;p5"/>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9" name="Shape 169"/>
        <p:cNvGrpSpPr/>
        <p:nvPr/>
      </p:nvGrpSpPr>
      <p:grpSpPr>
        <a:xfrm>
          <a:off x="0" y="0"/>
          <a:ext cx="0" cy="0"/>
          <a:chOff x="0" y="0"/>
          <a:chExt cx="0" cy="0"/>
        </a:xfrm>
      </p:grpSpPr>
      <p:sp>
        <p:nvSpPr>
          <p:cNvPr id="170" name="Google Shape;170;p6"/>
          <p:cNvSpPr txBox="1"/>
          <p:nvPr>
            <p:ph type="ctrTitle"/>
          </p:nvPr>
        </p:nvSpPr>
        <p:spPr>
          <a:xfrm>
            <a:off x="720050" y="359450"/>
            <a:ext cx="3214200" cy="834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171" name="Google Shape;171;p6"/>
          <p:cNvGrpSpPr/>
          <p:nvPr/>
        </p:nvGrpSpPr>
        <p:grpSpPr>
          <a:xfrm rot="5400000">
            <a:off x="8186507" y="4182606"/>
            <a:ext cx="627300" cy="1446850"/>
            <a:chOff x="6656382" y="-78921"/>
            <a:chExt cx="627300" cy="1446850"/>
          </a:xfrm>
        </p:grpSpPr>
        <p:sp>
          <p:nvSpPr>
            <p:cNvPr id="172" name="Google Shape;172;p6"/>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6"/>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6"/>
          <p:cNvSpPr/>
          <p:nvPr/>
        </p:nvSpPr>
        <p:spPr>
          <a:xfrm>
            <a:off x="-112925" y="3233575"/>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1" name="Shape 191"/>
        <p:cNvGrpSpPr/>
        <p:nvPr/>
      </p:nvGrpSpPr>
      <p:grpSpPr>
        <a:xfrm>
          <a:off x="0" y="0"/>
          <a:ext cx="0" cy="0"/>
          <a:chOff x="0" y="0"/>
          <a:chExt cx="0" cy="0"/>
        </a:xfrm>
      </p:grpSpPr>
      <p:sp>
        <p:nvSpPr>
          <p:cNvPr id="192" name="Google Shape;192;p7"/>
          <p:cNvSpPr/>
          <p:nvPr/>
        </p:nvSpPr>
        <p:spPr>
          <a:xfrm>
            <a:off x="-16825" y="-95500"/>
            <a:ext cx="8461350" cy="5256550"/>
          </a:xfrm>
          <a:custGeom>
            <a:rect b="b" l="l" r="r" t="t"/>
            <a:pathLst>
              <a:path extrusionOk="0" h="210262" w="338454">
                <a:moveTo>
                  <a:pt x="266558" y="0"/>
                </a:moveTo>
                <a:lnTo>
                  <a:pt x="338454" y="106940"/>
                </a:lnTo>
                <a:lnTo>
                  <a:pt x="310419" y="210262"/>
                </a:lnTo>
                <a:lnTo>
                  <a:pt x="0" y="196245"/>
                </a:lnTo>
              </a:path>
            </a:pathLst>
          </a:custGeom>
          <a:noFill/>
          <a:ln cap="flat" cmpd="sng" w="19050">
            <a:solidFill>
              <a:srgbClr val="434343"/>
            </a:solidFill>
            <a:prstDash val="solid"/>
            <a:round/>
            <a:headEnd len="med" w="med" type="none"/>
            <a:tailEnd len="med" w="med" type="none"/>
          </a:ln>
        </p:spPr>
      </p:sp>
      <p:grpSp>
        <p:nvGrpSpPr>
          <p:cNvPr id="193" name="Google Shape;193;p7"/>
          <p:cNvGrpSpPr/>
          <p:nvPr/>
        </p:nvGrpSpPr>
        <p:grpSpPr>
          <a:xfrm>
            <a:off x="198233" y="198029"/>
            <a:ext cx="344700" cy="1169900"/>
            <a:chOff x="198233" y="198029"/>
            <a:chExt cx="344700" cy="1169900"/>
          </a:xfrm>
        </p:grpSpPr>
        <p:sp>
          <p:nvSpPr>
            <p:cNvPr id="194" name="Google Shape;194;p7"/>
            <p:cNvSpPr/>
            <p:nvPr/>
          </p:nvSpPr>
          <p:spPr>
            <a:xfrm>
              <a:off x="198233"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a:off x="480833"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p:nvPr/>
          </p:nvSpPr>
          <p:spPr>
            <a:xfrm>
              <a:off x="198233"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a:off x="480833"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
            <p:cNvSpPr/>
            <p:nvPr/>
          </p:nvSpPr>
          <p:spPr>
            <a:xfrm>
              <a:off x="198233"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7"/>
            <p:cNvSpPr/>
            <p:nvPr/>
          </p:nvSpPr>
          <p:spPr>
            <a:xfrm>
              <a:off x="480833"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
            <p:cNvSpPr/>
            <p:nvPr/>
          </p:nvSpPr>
          <p:spPr>
            <a:xfrm>
              <a:off x="198233"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
            <p:cNvSpPr/>
            <p:nvPr/>
          </p:nvSpPr>
          <p:spPr>
            <a:xfrm>
              <a:off x="480833"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
            <p:cNvSpPr/>
            <p:nvPr/>
          </p:nvSpPr>
          <p:spPr>
            <a:xfrm>
              <a:off x="198233"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
            <p:cNvSpPr/>
            <p:nvPr/>
          </p:nvSpPr>
          <p:spPr>
            <a:xfrm>
              <a:off x="480833"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7"/>
          <p:cNvSpPr txBox="1"/>
          <p:nvPr>
            <p:ph type="ctrTitle"/>
          </p:nvPr>
        </p:nvSpPr>
        <p:spPr>
          <a:xfrm>
            <a:off x="720000" y="1405200"/>
            <a:ext cx="2958300" cy="969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b="0" sz="6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205" name="Google Shape;205;p7"/>
          <p:cNvSpPr txBox="1"/>
          <p:nvPr>
            <p:ph idx="1" type="subTitle"/>
          </p:nvPr>
        </p:nvSpPr>
        <p:spPr>
          <a:xfrm>
            <a:off x="720000" y="2571750"/>
            <a:ext cx="4073400" cy="169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6" name="Shape 206"/>
        <p:cNvGrpSpPr/>
        <p:nvPr/>
      </p:nvGrpSpPr>
      <p:grpSpPr>
        <a:xfrm>
          <a:off x="0" y="0"/>
          <a:ext cx="0" cy="0"/>
          <a:chOff x="0" y="0"/>
          <a:chExt cx="0" cy="0"/>
        </a:xfrm>
      </p:grpSpPr>
      <p:sp>
        <p:nvSpPr>
          <p:cNvPr id="207" name="Google Shape;207;p8"/>
          <p:cNvSpPr txBox="1"/>
          <p:nvPr>
            <p:ph type="title"/>
          </p:nvPr>
        </p:nvSpPr>
        <p:spPr>
          <a:xfrm>
            <a:off x="1354950" y="1846850"/>
            <a:ext cx="6534000" cy="1449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4800"/>
              <a:buNone/>
              <a:defRPr b="0" sz="6000"/>
            </a:lvl1pPr>
            <a:lvl2pPr lvl="1">
              <a:spcBef>
                <a:spcPts val="0"/>
              </a:spcBef>
              <a:spcAft>
                <a:spcPts val="0"/>
              </a:spcAft>
              <a:buClr>
                <a:schemeClr val="accent3"/>
              </a:buClr>
              <a:buSzPts val="4800"/>
              <a:buNone/>
              <a:defRPr sz="4800">
                <a:solidFill>
                  <a:schemeClr val="accent3"/>
                </a:solidFill>
              </a:defRPr>
            </a:lvl2pPr>
            <a:lvl3pPr lvl="2">
              <a:spcBef>
                <a:spcPts val="0"/>
              </a:spcBef>
              <a:spcAft>
                <a:spcPts val="0"/>
              </a:spcAft>
              <a:buClr>
                <a:schemeClr val="accent3"/>
              </a:buClr>
              <a:buSzPts val="4800"/>
              <a:buNone/>
              <a:defRPr sz="4800">
                <a:solidFill>
                  <a:schemeClr val="accent3"/>
                </a:solidFill>
              </a:defRPr>
            </a:lvl3pPr>
            <a:lvl4pPr lvl="3">
              <a:spcBef>
                <a:spcPts val="0"/>
              </a:spcBef>
              <a:spcAft>
                <a:spcPts val="0"/>
              </a:spcAft>
              <a:buClr>
                <a:schemeClr val="accent3"/>
              </a:buClr>
              <a:buSzPts val="4800"/>
              <a:buNone/>
              <a:defRPr sz="4800">
                <a:solidFill>
                  <a:schemeClr val="accent3"/>
                </a:solidFill>
              </a:defRPr>
            </a:lvl4pPr>
            <a:lvl5pPr lvl="4">
              <a:spcBef>
                <a:spcPts val="0"/>
              </a:spcBef>
              <a:spcAft>
                <a:spcPts val="0"/>
              </a:spcAft>
              <a:buClr>
                <a:schemeClr val="accent3"/>
              </a:buClr>
              <a:buSzPts val="4800"/>
              <a:buNone/>
              <a:defRPr sz="4800">
                <a:solidFill>
                  <a:schemeClr val="accent3"/>
                </a:solidFill>
              </a:defRPr>
            </a:lvl5pPr>
            <a:lvl6pPr lvl="5">
              <a:spcBef>
                <a:spcPts val="0"/>
              </a:spcBef>
              <a:spcAft>
                <a:spcPts val="0"/>
              </a:spcAft>
              <a:buClr>
                <a:schemeClr val="accent3"/>
              </a:buClr>
              <a:buSzPts val="4800"/>
              <a:buNone/>
              <a:defRPr sz="4800">
                <a:solidFill>
                  <a:schemeClr val="accent3"/>
                </a:solidFill>
              </a:defRPr>
            </a:lvl6pPr>
            <a:lvl7pPr lvl="6">
              <a:spcBef>
                <a:spcPts val="0"/>
              </a:spcBef>
              <a:spcAft>
                <a:spcPts val="0"/>
              </a:spcAft>
              <a:buClr>
                <a:schemeClr val="accent3"/>
              </a:buClr>
              <a:buSzPts val="4800"/>
              <a:buNone/>
              <a:defRPr sz="4800">
                <a:solidFill>
                  <a:schemeClr val="accent3"/>
                </a:solidFill>
              </a:defRPr>
            </a:lvl7pPr>
            <a:lvl8pPr lvl="7">
              <a:spcBef>
                <a:spcPts val="0"/>
              </a:spcBef>
              <a:spcAft>
                <a:spcPts val="0"/>
              </a:spcAft>
              <a:buClr>
                <a:schemeClr val="accent3"/>
              </a:buClr>
              <a:buSzPts val="4800"/>
              <a:buNone/>
              <a:defRPr sz="4800">
                <a:solidFill>
                  <a:schemeClr val="accent3"/>
                </a:solidFill>
              </a:defRPr>
            </a:lvl8pPr>
            <a:lvl9pPr lvl="8">
              <a:spcBef>
                <a:spcPts val="0"/>
              </a:spcBef>
              <a:spcAft>
                <a:spcPts val="0"/>
              </a:spcAft>
              <a:buClr>
                <a:schemeClr val="accent3"/>
              </a:buClr>
              <a:buSzPts val="4800"/>
              <a:buNone/>
              <a:defRPr sz="4800">
                <a:solidFill>
                  <a:schemeClr val="accent3"/>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8" name="Shape 208"/>
        <p:cNvGrpSpPr/>
        <p:nvPr/>
      </p:nvGrpSpPr>
      <p:grpSpPr>
        <a:xfrm>
          <a:off x="0" y="0"/>
          <a:ext cx="0" cy="0"/>
          <a:chOff x="0" y="0"/>
          <a:chExt cx="0" cy="0"/>
        </a:xfrm>
      </p:grpSpPr>
      <p:sp>
        <p:nvSpPr>
          <p:cNvPr id="209" name="Google Shape;209;p9"/>
          <p:cNvSpPr/>
          <p:nvPr/>
        </p:nvSpPr>
        <p:spPr>
          <a:xfrm>
            <a:off x="-29950" y="-39675"/>
            <a:ext cx="6593725" cy="5178625"/>
          </a:xfrm>
          <a:custGeom>
            <a:rect b="b" l="l" r="r" t="t"/>
            <a:pathLst>
              <a:path extrusionOk="0" h="207145" w="263749">
                <a:moveTo>
                  <a:pt x="177840" y="0"/>
                </a:moveTo>
                <a:lnTo>
                  <a:pt x="263749" y="78482"/>
                </a:lnTo>
                <a:lnTo>
                  <a:pt x="213367" y="207145"/>
                </a:lnTo>
                <a:lnTo>
                  <a:pt x="0" y="178643"/>
                </a:lnTo>
              </a:path>
            </a:pathLst>
          </a:custGeom>
          <a:noFill/>
          <a:ln cap="flat" cmpd="sng" w="19050">
            <a:solidFill>
              <a:srgbClr val="434343"/>
            </a:solidFill>
            <a:prstDash val="solid"/>
            <a:round/>
            <a:headEnd len="med" w="med" type="none"/>
            <a:tailEnd len="med" w="med" type="none"/>
          </a:ln>
        </p:spPr>
      </p:sp>
      <p:sp>
        <p:nvSpPr>
          <p:cNvPr id="210" name="Google Shape;210;p9"/>
          <p:cNvSpPr txBox="1"/>
          <p:nvPr>
            <p:ph type="title"/>
          </p:nvPr>
        </p:nvSpPr>
        <p:spPr>
          <a:xfrm>
            <a:off x="720050" y="1724525"/>
            <a:ext cx="3845100" cy="16944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41294A"/>
              </a:buClr>
              <a:buSzPts val="4200"/>
              <a:buNone/>
              <a:defRPr sz="4800"/>
            </a:lvl1pPr>
            <a:lvl2pPr lvl="1" rtl="0" algn="ctr">
              <a:spcBef>
                <a:spcPts val="0"/>
              </a:spcBef>
              <a:spcAft>
                <a:spcPts val="0"/>
              </a:spcAft>
              <a:buClr>
                <a:srgbClr val="41294A"/>
              </a:buClr>
              <a:buSzPts val="4200"/>
              <a:buNone/>
              <a:defRPr sz="4200">
                <a:solidFill>
                  <a:srgbClr val="41294A"/>
                </a:solidFill>
              </a:defRPr>
            </a:lvl2pPr>
            <a:lvl3pPr lvl="2" rtl="0" algn="ctr">
              <a:spcBef>
                <a:spcPts val="0"/>
              </a:spcBef>
              <a:spcAft>
                <a:spcPts val="0"/>
              </a:spcAft>
              <a:buClr>
                <a:srgbClr val="41294A"/>
              </a:buClr>
              <a:buSzPts val="4200"/>
              <a:buNone/>
              <a:defRPr sz="4200">
                <a:solidFill>
                  <a:srgbClr val="41294A"/>
                </a:solidFill>
              </a:defRPr>
            </a:lvl3pPr>
            <a:lvl4pPr lvl="3" rtl="0" algn="ctr">
              <a:spcBef>
                <a:spcPts val="0"/>
              </a:spcBef>
              <a:spcAft>
                <a:spcPts val="0"/>
              </a:spcAft>
              <a:buClr>
                <a:srgbClr val="41294A"/>
              </a:buClr>
              <a:buSzPts val="4200"/>
              <a:buNone/>
              <a:defRPr sz="4200">
                <a:solidFill>
                  <a:srgbClr val="41294A"/>
                </a:solidFill>
              </a:defRPr>
            </a:lvl4pPr>
            <a:lvl5pPr lvl="4" rtl="0" algn="ctr">
              <a:spcBef>
                <a:spcPts val="0"/>
              </a:spcBef>
              <a:spcAft>
                <a:spcPts val="0"/>
              </a:spcAft>
              <a:buClr>
                <a:srgbClr val="41294A"/>
              </a:buClr>
              <a:buSzPts val="4200"/>
              <a:buNone/>
              <a:defRPr sz="4200">
                <a:solidFill>
                  <a:srgbClr val="41294A"/>
                </a:solidFill>
              </a:defRPr>
            </a:lvl5pPr>
            <a:lvl6pPr lvl="5" rtl="0" algn="ctr">
              <a:spcBef>
                <a:spcPts val="0"/>
              </a:spcBef>
              <a:spcAft>
                <a:spcPts val="0"/>
              </a:spcAft>
              <a:buClr>
                <a:srgbClr val="41294A"/>
              </a:buClr>
              <a:buSzPts val="4200"/>
              <a:buNone/>
              <a:defRPr sz="4200">
                <a:solidFill>
                  <a:srgbClr val="41294A"/>
                </a:solidFill>
              </a:defRPr>
            </a:lvl6pPr>
            <a:lvl7pPr lvl="6" rtl="0" algn="ctr">
              <a:spcBef>
                <a:spcPts val="0"/>
              </a:spcBef>
              <a:spcAft>
                <a:spcPts val="0"/>
              </a:spcAft>
              <a:buClr>
                <a:srgbClr val="41294A"/>
              </a:buClr>
              <a:buSzPts val="4200"/>
              <a:buNone/>
              <a:defRPr sz="4200">
                <a:solidFill>
                  <a:srgbClr val="41294A"/>
                </a:solidFill>
              </a:defRPr>
            </a:lvl7pPr>
            <a:lvl8pPr lvl="7" rtl="0" algn="ctr">
              <a:spcBef>
                <a:spcPts val="0"/>
              </a:spcBef>
              <a:spcAft>
                <a:spcPts val="0"/>
              </a:spcAft>
              <a:buClr>
                <a:srgbClr val="41294A"/>
              </a:buClr>
              <a:buSzPts val="4200"/>
              <a:buNone/>
              <a:defRPr sz="4200">
                <a:solidFill>
                  <a:srgbClr val="41294A"/>
                </a:solidFill>
              </a:defRPr>
            </a:lvl8pPr>
            <a:lvl9pPr lvl="8" rtl="0" algn="ctr">
              <a:spcBef>
                <a:spcPts val="0"/>
              </a:spcBef>
              <a:spcAft>
                <a:spcPts val="0"/>
              </a:spcAft>
              <a:buClr>
                <a:srgbClr val="41294A"/>
              </a:buClr>
              <a:buSzPts val="4200"/>
              <a:buNone/>
              <a:defRPr sz="4200">
                <a:solidFill>
                  <a:srgbClr val="41294A"/>
                </a:solidFill>
              </a:defRPr>
            </a:lvl9pPr>
          </a:lstStyle>
          <a:p/>
        </p:txBody>
      </p:sp>
      <p:sp>
        <p:nvSpPr>
          <p:cNvPr id="211" name="Google Shape;211;p9"/>
          <p:cNvSpPr txBox="1"/>
          <p:nvPr>
            <p:ph idx="1" type="subTitle"/>
          </p:nvPr>
        </p:nvSpPr>
        <p:spPr>
          <a:xfrm>
            <a:off x="720050" y="3362050"/>
            <a:ext cx="3845100" cy="39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1294A"/>
              </a:buClr>
              <a:buSzPts val="2100"/>
              <a:buNone/>
              <a:defRPr sz="1400"/>
            </a:lvl1pPr>
            <a:lvl2pPr lvl="1" rtl="0" algn="ctr">
              <a:lnSpc>
                <a:spcPct val="100000"/>
              </a:lnSpc>
              <a:spcBef>
                <a:spcPts val="0"/>
              </a:spcBef>
              <a:spcAft>
                <a:spcPts val="0"/>
              </a:spcAft>
              <a:buClr>
                <a:srgbClr val="41294A"/>
              </a:buClr>
              <a:buSzPts val="2100"/>
              <a:buNone/>
              <a:defRPr sz="2100">
                <a:solidFill>
                  <a:srgbClr val="41294A"/>
                </a:solidFill>
              </a:defRPr>
            </a:lvl2pPr>
            <a:lvl3pPr lvl="2" rtl="0" algn="ctr">
              <a:lnSpc>
                <a:spcPct val="100000"/>
              </a:lnSpc>
              <a:spcBef>
                <a:spcPts val="0"/>
              </a:spcBef>
              <a:spcAft>
                <a:spcPts val="0"/>
              </a:spcAft>
              <a:buClr>
                <a:srgbClr val="41294A"/>
              </a:buClr>
              <a:buSzPts val="2100"/>
              <a:buNone/>
              <a:defRPr sz="2100">
                <a:solidFill>
                  <a:srgbClr val="41294A"/>
                </a:solidFill>
              </a:defRPr>
            </a:lvl3pPr>
            <a:lvl4pPr lvl="3" rtl="0" algn="ctr">
              <a:lnSpc>
                <a:spcPct val="100000"/>
              </a:lnSpc>
              <a:spcBef>
                <a:spcPts val="0"/>
              </a:spcBef>
              <a:spcAft>
                <a:spcPts val="0"/>
              </a:spcAft>
              <a:buClr>
                <a:srgbClr val="41294A"/>
              </a:buClr>
              <a:buSzPts val="2100"/>
              <a:buNone/>
              <a:defRPr sz="2100">
                <a:solidFill>
                  <a:srgbClr val="41294A"/>
                </a:solidFill>
              </a:defRPr>
            </a:lvl4pPr>
            <a:lvl5pPr lvl="4" rtl="0" algn="ctr">
              <a:lnSpc>
                <a:spcPct val="100000"/>
              </a:lnSpc>
              <a:spcBef>
                <a:spcPts val="0"/>
              </a:spcBef>
              <a:spcAft>
                <a:spcPts val="0"/>
              </a:spcAft>
              <a:buClr>
                <a:srgbClr val="41294A"/>
              </a:buClr>
              <a:buSzPts val="2100"/>
              <a:buNone/>
              <a:defRPr sz="2100">
                <a:solidFill>
                  <a:srgbClr val="41294A"/>
                </a:solidFill>
              </a:defRPr>
            </a:lvl5pPr>
            <a:lvl6pPr lvl="5" rtl="0" algn="ctr">
              <a:lnSpc>
                <a:spcPct val="100000"/>
              </a:lnSpc>
              <a:spcBef>
                <a:spcPts val="0"/>
              </a:spcBef>
              <a:spcAft>
                <a:spcPts val="0"/>
              </a:spcAft>
              <a:buClr>
                <a:srgbClr val="41294A"/>
              </a:buClr>
              <a:buSzPts val="2100"/>
              <a:buNone/>
              <a:defRPr sz="2100">
                <a:solidFill>
                  <a:srgbClr val="41294A"/>
                </a:solidFill>
              </a:defRPr>
            </a:lvl6pPr>
            <a:lvl7pPr lvl="6" rtl="0" algn="ctr">
              <a:lnSpc>
                <a:spcPct val="100000"/>
              </a:lnSpc>
              <a:spcBef>
                <a:spcPts val="0"/>
              </a:spcBef>
              <a:spcAft>
                <a:spcPts val="0"/>
              </a:spcAft>
              <a:buClr>
                <a:srgbClr val="41294A"/>
              </a:buClr>
              <a:buSzPts val="2100"/>
              <a:buNone/>
              <a:defRPr sz="2100">
                <a:solidFill>
                  <a:srgbClr val="41294A"/>
                </a:solidFill>
              </a:defRPr>
            </a:lvl7pPr>
            <a:lvl8pPr lvl="7" rtl="0" algn="ctr">
              <a:lnSpc>
                <a:spcPct val="100000"/>
              </a:lnSpc>
              <a:spcBef>
                <a:spcPts val="0"/>
              </a:spcBef>
              <a:spcAft>
                <a:spcPts val="0"/>
              </a:spcAft>
              <a:buClr>
                <a:srgbClr val="41294A"/>
              </a:buClr>
              <a:buSzPts val="2100"/>
              <a:buNone/>
              <a:defRPr sz="2100">
                <a:solidFill>
                  <a:srgbClr val="41294A"/>
                </a:solidFill>
              </a:defRPr>
            </a:lvl8pPr>
            <a:lvl9pPr lvl="8" rtl="0" algn="ctr">
              <a:lnSpc>
                <a:spcPct val="100000"/>
              </a:lnSpc>
              <a:spcBef>
                <a:spcPts val="0"/>
              </a:spcBef>
              <a:spcAft>
                <a:spcPts val="0"/>
              </a:spcAft>
              <a:buClr>
                <a:srgbClr val="41294A"/>
              </a:buClr>
              <a:buSzPts val="2100"/>
              <a:buNone/>
              <a:defRPr sz="2100">
                <a:solidFill>
                  <a:srgbClr val="41294A"/>
                </a:solidFill>
              </a:defRPr>
            </a:lvl9pPr>
          </a:lstStyle>
          <a:p/>
        </p:txBody>
      </p:sp>
      <p:sp>
        <p:nvSpPr>
          <p:cNvPr id="212" name="Google Shape;212;p9"/>
          <p:cNvSpPr txBox="1"/>
          <p:nvPr>
            <p:ph hasCustomPrompt="1" idx="2" type="title"/>
          </p:nvPr>
        </p:nvSpPr>
        <p:spPr>
          <a:xfrm>
            <a:off x="720050" y="315950"/>
            <a:ext cx="2100300" cy="9795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rgbClr val="999999"/>
              </a:buClr>
              <a:buSzPts val="3600"/>
              <a:buNone/>
              <a:defRPr b="0" sz="6000"/>
            </a:lvl1pPr>
            <a:lvl2pPr lvl="1"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3" name="Shape 213"/>
        <p:cNvGrpSpPr/>
        <p:nvPr/>
      </p:nvGrpSpPr>
      <p:grpSpPr>
        <a:xfrm>
          <a:off x="0" y="0"/>
          <a:ext cx="0" cy="0"/>
          <a:chOff x="0" y="0"/>
          <a:chExt cx="0" cy="0"/>
        </a:xfrm>
      </p:grpSpPr>
      <p:sp>
        <p:nvSpPr>
          <p:cNvPr id="214" name="Google Shape;214;p10"/>
          <p:cNvSpPr/>
          <p:nvPr/>
        </p:nvSpPr>
        <p:spPr>
          <a:xfrm flipH="1">
            <a:off x="682650" y="-95500"/>
            <a:ext cx="8461350" cy="5256550"/>
          </a:xfrm>
          <a:custGeom>
            <a:rect b="b" l="l" r="r" t="t"/>
            <a:pathLst>
              <a:path extrusionOk="0" h="210262" w="338454">
                <a:moveTo>
                  <a:pt x="266558" y="0"/>
                </a:moveTo>
                <a:lnTo>
                  <a:pt x="338454" y="106940"/>
                </a:lnTo>
                <a:lnTo>
                  <a:pt x="310419" y="210262"/>
                </a:lnTo>
                <a:lnTo>
                  <a:pt x="0" y="196245"/>
                </a:lnTo>
              </a:path>
            </a:pathLst>
          </a:custGeom>
          <a:noFill/>
          <a:ln cap="flat" cmpd="sng" w="19050">
            <a:solidFill>
              <a:srgbClr val="434343"/>
            </a:solidFill>
            <a:prstDash val="solid"/>
            <a:round/>
            <a:headEnd len="med" w="med" type="none"/>
            <a:tailEnd len="med" w="med" type="none"/>
          </a:ln>
        </p:spPr>
      </p:sp>
      <p:grpSp>
        <p:nvGrpSpPr>
          <p:cNvPr id="215" name="Google Shape;215;p10"/>
          <p:cNvGrpSpPr/>
          <p:nvPr/>
        </p:nvGrpSpPr>
        <p:grpSpPr>
          <a:xfrm>
            <a:off x="6904678" y="-78921"/>
            <a:ext cx="2605500" cy="1446850"/>
            <a:chOff x="310975" y="334050"/>
            <a:chExt cx="2605500" cy="1446850"/>
          </a:xfrm>
        </p:grpSpPr>
        <p:sp>
          <p:nvSpPr>
            <p:cNvPr id="216" name="Google Shape;216;p10"/>
            <p:cNvSpPr/>
            <p:nvPr/>
          </p:nvSpPr>
          <p:spPr>
            <a:xfrm>
              <a:off x="3109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0"/>
            <p:cNvSpPr/>
            <p:nvPr/>
          </p:nvSpPr>
          <p:spPr>
            <a:xfrm>
              <a:off x="5935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0"/>
            <p:cNvSpPr/>
            <p:nvPr/>
          </p:nvSpPr>
          <p:spPr>
            <a:xfrm>
              <a:off x="8761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0"/>
            <p:cNvSpPr/>
            <p:nvPr/>
          </p:nvSpPr>
          <p:spPr>
            <a:xfrm>
              <a:off x="11587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0"/>
            <p:cNvSpPr/>
            <p:nvPr/>
          </p:nvSpPr>
          <p:spPr>
            <a:xfrm>
              <a:off x="14413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0"/>
            <p:cNvSpPr/>
            <p:nvPr/>
          </p:nvSpPr>
          <p:spPr>
            <a:xfrm>
              <a:off x="17239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
            <p:cNvSpPr/>
            <p:nvPr/>
          </p:nvSpPr>
          <p:spPr>
            <a:xfrm>
              <a:off x="20065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0"/>
            <p:cNvSpPr/>
            <p:nvPr/>
          </p:nvSpPr>
          <p:spPr>
            <a:xfrm>
              <a:off x="22891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0"/>
            <p:cNvSpPr/>
            <p:nvPr/>
          </p:nvSpPr>
          <p:spPr>
            <a:xfrm>
              <a:off x="25717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0"/>
            <p:cNvSpPr/>
            <p:nvPr/>
          </p:nvSpPr>
          <p:spPr>
            <a:xfrm>
              <a:off x="28543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3109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p:nvPr/>
          </p:nvSpPr>
          <p:spPr>
            <a:xfrm>
              <a:off x="5935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0"/>
            <p:cNvSpPr/>
            <p:nvPr/>
          </p:nvSpPr>
          <p:spPr>
            <a:xfrm>
              <a:off x="8761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0"/>
            <p:cNvSpPr/>
            <p:nvPr/>
          </p:nvSpPr>
          <p:spPr>
            <a:xfrm>
              <a:off x="11587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0"/>
            <p:cNvSpPr/>
            <p:nvPr/>
          </p:nvSpPr>
          <p:spPr>
            <a:xfrm>
              <a:off x="14413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0"/>
            <p:cNvSpPr/>
            <p:nvPr/>
          </p:nvSpPr>
          <p:spPr>
            <a:xfrm>
              <a:off x="17239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0"/>
            <p:cNvSpPr/>
            <p:nvPr/>
          </p:nvSpPr>
          <p:spPr>
            <a:xfrm>
              <a:off x="20065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0"/>
            <p:cNvSpPr/>
            <p:nvPr/>
          </p:nvSpPr>
          <p:spPr>
            <a:xfrm>
              <a:off x="22891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0"/>
            <p:cNvSpPr/>
            <p:nvPr/>
          </p:nvSpPr>
          <p:spPr>
            <a:xfrm>
              <a:off x="25717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0"/>
            <p:cNvSpPr/>
            <p:nvPr/>
          </p:nvSpPr>
          <p:spPr>
            <a:xfrm>
              <a:off x="28543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0"/>
            <p:cNvSpPr/>
            <p:nvPr/>
          </p:nvSpPr>
          <p:spPr>
            <a:xfrm>
              <a:off x="3109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0"/>
            <p:cNvSpPr/>
            <p:nvPr/>
          </p:nvSpPr>
          <p:spPr>
            <a:xfrm>
              <a:off x="5935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0"/>
            <p:cNvSpPr/>
            <p:nvPr/>
          </p:nvSpPr>
          <p:spPr>
            <a:xfrm>
              <a:off x="8761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0"/>
            <p:cNvSpPr/>
            <p:nvPr/>
          </p:nvSpPr>
          <p:spPr>
            <a:xfrm>
              <a:off x="11587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0"/>
            <p:cNvSpPr/>
            <p:nvPr/>
          </p:nvSpPr>
          <p:spPr>
            <a:xfrm>
              <a:off x="14413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0"/>
            <p:cNvSpPr/>
            <p:nvPr/>
          </p:nvSpPr>
          <p:spPr>
            <a:xfrm>
              <a:off x="17239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0"/>
            <p:cNvSpPr/>
            <p:nvPr/>
          </p:nvSpPr>
          <p:spPr>
            <a:xfrm>
              <a:off x="20065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0"/>
            <p:cNvSpPr/>
            <p:nvPr/>
          </p:nvSpPr>
          <p:spPr>
            <a:xfrm>
              <a:off x="22891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0"/>
            <p:cNvSpPr/>
            <p:nvPr/>
          </p:nvSpPr>
          <p:spPr>
            <a:xfrm>
              <a:off x="25717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0"/>
            <p:cNvSpPr/>
            <p:nvPr/>
          </p:nvSpPr>
          <p:spPr>
            <a:xfrm>
              <a:off x="28543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0"/>
            <p:cNvSpPr/>
            <p:nvPr/>
          </p:nvSpPr>
          <p:spPr>
            <a:xfrm>
              <a:off x="3109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0"/>
            <p:cNvSpPr/>
            <p:nvPr/>
          </p:nvSpPr>
          <p:spPr>
            <a:xfrm>
              <a:off x="5935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0"/>
            <p:cNvSpPr/>
            <p:nvPr/>
          </p:nvSpPr>
          <p:spPr>
            <a:xfrm>
              <a:off x="8761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0"/>
            <p:cNvSpPr/>
            <p:nvPr/>
          </p:nvSpPr>
          <p:spPr>
            <a:xfrm>
              <a:off x="11587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0"/>
            <p:cNvSpPr/>
            <p:nvPr/>
          </p:nvSpPr>
          <p:spPr>
            <a:xfrm>
              <a:off x="14413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0"/>
            <p:cNvSpPr/>
            <p:nvPr/>
          </p:nvSpPr>
          <p:spPr>
            <a:xfrm>
              <a:off x="17239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0"/>
            <p:cNvSpPr/>
            <p:nvPr/>
          </p:nvSpPr>
          <p:spPr>
            <a:xfrm>
              <a:off x="20065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0"/>
            <p:cNvSpPr/>
            <p:nvPr/>
          </p:nvSpPr>
          <p:spPr>
            <a:xfrm>
              <a:off x="22891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0"/>
            <p:cNvSpPr/>
            <p:nvPr/>
          </p:nvSpPr>
          <p:spPr>
            <a:xfrm>
              <a:off x="25717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0"/>
            <p:cNvSpPr/>
            <p:nvPr/>
          </p:nvSpPr>
          <p:spPr>
            <a:xfrm>
              <a:off x="28543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0"/>
            <p:cNvSpPr/>
            <p:nvPr/>
          </p:nvSpPr>
          <p:spPr>
            <a:xfrm>
              <a:off x="3109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0"/>
            <p:cNvSpPr/>
            <p:nvPr/>
          </p:nvSpPr>
          <p:spPr>
            <a:xfrm>
              <a:off x="5935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0"/>
            <p:cNvSpPr/>
            <p:nvPr/>
          </p:nvSpPr>
          <p:spPr>
            <a:xfrm>
              <a:off x="8761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0"/>
            <p:cNvSpPr/>
            <p:nvPr/>
          </p:nvSpPr>
          <p:spPr>
            <a:xfrm>
              <a:off x="11587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0"/>
            <p:cNvSpPr/>
            <p:nvPr/>
          </p:nvSpPr>
          <p:spPr>
            <a:xfrm>
              <a:off x="14413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0"/>
            <p:cNvSpPr/>
            <p:nvPr/>
          </p:nvSpPr>
          <p:spPr>
            <a:xfrm>
              <a:off x="17239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0"/>
            <p:cNvSpPr/>
            <p:nvPr/>
          </p:nvSpPr>
          <p:spPr>
            <a:xfrm>
              <a:off x="20065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0"/>
            <p:cNvSpPr/>
            <p:nvPr/>
          </p:nvSpPr>
          <p:spPr>
            <a:xfrm>
              <a:off x="22891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0"/>
            <p:cNvSpPr/>
            <p:nvPr/>
          </p:nvSpPr>
          <p:spPr>
            <a:xfrm>
              <a:off x="25717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0"/>
            <p:cNvSpPr/>
            <p:nvPr/>
          </p:nvSpPr>
          <p:spPr>
            <a:xfrm>
              <a:off x="28543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0"/>
            <p:cNvSpPr/>
            <p:nvPr/>
          </p:nvSpPr>
          <p:spPr>
            <a:xfrm>
              <a:off x="3109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0"/>
            <p:cNvSpPr/>
            <p:nvPr/>
          </p:nvSpPr>
          <p:spPr>
            <a:xfrm>
              <a:off x="5935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0"/>
            <p:cNvSpPr/>
            <p:nvPr/>
          </p:nvSpPr>
          <p:spPr>
            <a:xfrm>
              <a:off x="8761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0"/>
            <p:cNvSpPr/>
            <p:nvPr/>
          </p:nvSpPr>
          <p:spPr>
            <a:xfrm>
              <a:off x="11587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0"/>
            <p:cNvSpPr/>
            <p:nvPr/>
          </p:nvSpPr>
          <p:spPr>
            <a:xfrm>
              <a:off x="14413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0"/>
            <p:cNvSpPr/>
            <p:nvPr/>
          </p:nvSpPr>
          <p:spPr>
            <a:xfrm>
              <a:off x="17239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0"/>
            <p:cNvSpPr/>
            <p:nvPr/>
          </p:nvSpPr>
          <p:spPr>
            <a:xfrm>
              <a:off x="20065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0"/>
            <p:cNvSpPr/>
            <p:nvPr/>
          </p:nvSpPr>
          <p:spPr>
            <a:xfrm>
              <a:off x="22891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0"/>
            <p:cNvSpPr/>
            <p:nvPr/>
          </p:nvSpPr>
          <p:spPr>
            <a:xfrm>
              <a:off x="25717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0"/>
            <p:cNvSpPr/>
            <p:nvPr/>
          </p:nvSpPr>
          <p:spPr>
            <a:xfrm>
              <a:off x="28543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 name="Google Shape;276;p10"/>
          <p:cNvSpPr txBox="1"/>
          <p:nvPr>
            <p:ph type="ctrTitle"/>
          </p:nvPr>
        </p:nvSpPr>
        <p:spPr>
          <a:xfrm>
            <a:off x="3828525" y="3730075"/>
            <a:ext cx="4595400" cy="577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dk2"/>
              </a:buClr>
              <a:buSzPts val="1400"/>
              <a:buNone/>
              <a:defRPr b="0" sz="1800"/>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277" name="Google Shape;277;p10"/>
          <p:cNvSpPr txBox="1"/>
          <p:nvPr>
            <p:ph idx="1" type="subTitle"/>
          </p:nvPr>
        </p:nvSpPr>
        <p:spPr>
          <a:xfrm>
            <a:off x="3828550" y="2473850"/>
            <a:ext cx="4595400" cy="1213200"/>
          </a:xfrm>
          <a:prstGeom prst="rect">
            <a:avLst/>
          </a:prstGeom>
          <a:noFill/>
        </p:spPr>
        <p:txBody>
          <a:bodyPr anchorCtr="0" anchor="b" bIns="91425" lIns="91425" spcFirstLastPara="1" rIns="91425" wrap="square" tIns="91425">
            <a:noAutofit/>
          </a:bodyPr>
          <a:lstStyle>
            <a:lvl1pPr lvl="0" rtl="0" algn="r">
              <a:lnSpc>
                <a:spcPct val="100000"/>
              </a:lnSpc>
              <a:spcBef>
                <a:spcPts val="0"/>
              </a:spcBef>
              <a:spcAft>
                <a:spcPts val="0"/>
              </a:spcAft>
              <a:buNone/>
              <a:defRPr sz="2200"/>
            </a:lvl1pPr>
            <a:lvl2pPr lvl="1" rtl="0" algn="r">
              <a:lnSpc>
                <a:spcPct val="100000"/>
              </a:lnSpc>
              <a:spcBef>
                <a:spcPts val="0"/>
              </a:spcBef>
              <a:spcAft>
                <a:spcPts val="0"/>
              </a:spcAft>
              <a:buNone/>
              <a:defRPr sz="2200"/>
            </a:lvl2pPr>
            <a:lvl3pPr lvl="2" rtl="0" algn="r">
              <a:lnSpc>
                <a:spcPct val="100000"/>
              </a:lnSpc>
              <a:spcBef>
                <a:spcPts val="0"/>
              </a:spcBef>
              <a:spcAft>
                <a:spcPts val="0"/>
              </a:spcAft>
              <a:buNone/>
              <a:defRPr sz="2200"/>
            </a:lvl3pPr>
            <a:lvl4pPr lvl="3" rtl="0" algn="r">
              <a:lnSpc>
                <a:spcPct val="100000"/>
              </a:lnSpc>
              <a:spcBef>
                <a:spcPts val="0"/>
              </a:spcBef>
              <a:spcAft>
                <a:spcPts val="0"/>
              </a:spcAft>
              <a:buNone/>
              <a:defRPr sz="2200"/>
            </a:lvl4pPr>
            <a:lvl5pPr lvl="4" rtl="0" algn="r">
              <a:lnSpc>
                <a:spcPct val="100000"/>
              </a:lnSpc>
              <a:spcBef>
                <a:spcPts val="0"/>
              </a:spcBef>
              <a:spcAft>
                <a:spcPts val="0"/>
              </a:spcAft>
              <a:buNone/>
              <a:defRPr sz="2200"/>
            </a:lvl5pPr>
            <a:lvl6pPr lvl="5" rtl="0" algn="r">
              <a:lnSpc>
                <a:spcPct val="100000"/>
              </a:lnSpc>
              <a:spcBef>
                <a:spcPts val="0"/>
              </a:spcBef>
              <a:spcAft>
                <a:spcPts val="0"/>
              </a:spcAft>
              <a:buNone/>
              <a:defRPr sz="2200"/>
            </a:lvl6pPr>
            <a:lvl7pPr lvl="6" rtl="0" algn="r">
              <a:lnSpc>
                <a:spcPct val="100000"/>
              </a:lnSpc>
              <a:spcBef>
                <a:spcPts val="0"/>
              </a:spcBef>
              <a:spcAft>
                <a:spcPts val="0"/>
              </a:spcAft>
              <a:buNone/>
              <a:defRPr sz="2200"/>
            </a:lvl7pPr>
            <a:lvl8pPr lvl="7" rtl="0" algn="r">
              <a:lnSpc>
                <a:spcPct val="100000"/>
              </a:lnSpc>
              <a:spcBef>
                <a:spcPts val="0"/>
              </a:spcBef>
              <a:spcAft>
                <a:spcPts val="0"/>
              </a:spcAft>
              <a:buNone/>
              <a:defRPr sz="2200"/>
            </a:lvl8pPr>
            <a:lvl9pPr lvl="8" rtl="0" algn="r">
              <a:lnSpc>
                <a:spcPct val="100000"/>
              </a:lnSpc>
              <a:spcBef>
                <a:spcPts val="0"/>
              </a:spcBef>
              <a:spcAft>
                <a:spcPts val="0"/>
              </a:spcAft>
              <a:buNone/>
              <a:defRPr sz="2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theme" Target="../theme/theme1.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3F3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434343"/>
              </a:buClr>
              <a:buSzPts val="2800"/>
              <a:buFont typeface="Barlow Semi Condensed SemiBold"/>
              <a:buNone/>
              <a:defRPr sz="2800">
                <a:solidFill>
                  <a:srgbClr val="434343"/>
                </a:solidFill>
                <a:latin typeface="Barlow Semi Condensed SemiBold"/>
                <a:ea typeface="Barlow Semi Condensed SemiBold"/>
                <a:cs typeface="Barlow Semi Condensed SemiBold"/>
                <a:sym typeface="Barlow Semi Condensed SemiBold"/>
              </a:defRPr>
            </a:lvl1pPr>
            <a:lvl2pPr lvl="1">
              <a:spcBef>
                <a:spcPts val="0"/>
              </a:spcBef>
              <a:spcAft>
                <a:spcPts val="0"/>
              </a:spcAft>
              <a:buClr>
                <a:srgbClr val="434343"/>
              </a:buClr>
              <a:buSzPts val="2800"/>
              <a:buFont typeface="Barlow Semi Condensed"/>
              <a:buNone/>
              <a:defRPr b="1" sz="2800">
                <a:solidFill>
                  <a:srgbClr val="434343"/>
                </a:solidFill>
                <a:latin typeface="Barlow Semi Condensed"/>
                <a:ea typeface="Barlow Semi Condensed"/>
                <a:cs typeface="Barlow Semi Condensed"/>
                <a:sym typeface="Barlow Semi Condensed"/>
              </a:defRPr>
            </a:lvl2pPr>
            <a:lvl3pPr lvl="2">
              <a:spcBef>
                <a:spcPts val="0"/>
              </a:spcBef>
              <a:spcAft>
                <a:spcPts val="0"/>
              </a:spcAft>
              <a:buClr>
                <a:srgbClr val="434343"/>
              </a:buClr>
              <a:buSzPts val="2800"/>
              <a:buFont typeface="Barlow Semi Condensed"/>
              <a:buNone/>
              <a:defRPr b="1" sz="2800">
                <a:solidFill>
                  <a:srgbClr val="434343"/>
                </a:solidFill>
                <a:latin typeface="Barlow Semi Condensed"/>
                <a:ea typeface="Barlow Semi Condensed"/>
                <a:cs typeface="Barlow Semi Condensed"/>
                <a:sym typeface="Barlow Semi Condensed"/>
              </a:defRPr>
            </a:lvl3pPr>
            <a:lvl4pPr lvl="3">
              <a:spcBef>
                <a:spcPts val="0"/>
              </a:spcBef>
              <a:spcAft>
                <a:spcPts val="0"/>
              </a:spcAft>
              <a:buClr>
                <a:srgbClr val="434343"/>
              </a:buClr>
              <a:buSzPts val="2800"/>
              <a:buFont typeface="Barlow Semi Condensed"/>
              <a:buNone/>
              <a:defRPr b="1" sz="2800">
                <a:solidFill>
                  <a:srgbClr val="434343"/>
                </a:solidFill>
                <a:latin typeface="Barlow Semi Condensed"/>
                <a:ea typeface="Barlow Semi Condensed"/>
                <a:cs typeface="Barlow Semi Condensed"/>
                <a:sym typeface="Barlow Semi Condensed"/>
              </a:defRPr>
            </a:lvl4pPr>
            <a:lvl5pPr lvl="4">
              <a:spcBef>
                <a:spcPts val="0"/>
              </a:spcBef>
              <a:spcAft>
                <a:spcPts val="0"/>
              </a:spcAft>
              <a:buClr>
                <a:srgbClr val="434343"/>
              </a:buClr>
              <a:buSzPts val="2800"/>
              <a:buFont typeface="Barlow Semi Condensed"/>
              <a:buNone/>
              <a:defRPr b="1" sz="2800">
                <a:solidFill>
                  <a:srgbClr val="434343"/>
                </a:solidFill>
                <a:latin typeface="Barlow Semi Condensed"/>
                <a:ea typeface="Barlow Semi Condensed"/>
                <a:cs typeface="Barlow Semi Condensed"/>
                <a:sym typeface="Barlow Semi Condensed"/>
              </a:defRPr>
            </a:lvl5pPr>
            <a:lvl6pPr lvl="5">
              <a:spcBef>
                <a:spcPts val="0"/>
              </a:spcBef>
              <a:spcAft>
                <a:spcPts val="0"/>
              </a:spcAft>
              <a:buClr>
                <a:srgbClr val="434343"/>
              </a:buClr>
              <a:buSzPts val="2800"/>
              <a:buFont typeface="Barlow Semi Condensed"/>
              <a:buNone/>
              <a:defRPr b="1" sz="2800">
                <a:solidFill>
                  <a:srgbClr val="434343"/>
                </a:solidFill>
                <a:latin typeface="Barlow Semi Condensed"/>
                <a:ea typeface="Barlow Semi Condensed"/>
                <a:cs typeface="Barlow Semi Condensed"/>
                <a:sym typeface="Barlow Semi Condensed"/>
              </a:defRPr>
            </a:lvl6pPr>
            <a:lvl7pPr lvl="6">
              <a:spcBef>
                <a:spcPts val="0"/>
              </a:spcBef>
              <a:spcAft>
                <a:spcPts val="0"/>
              </a:spcAft>
              <a:buClr>
                <a:srgbClr val="434343"/>
              </a:buClr>
              <a:buSzPts val="2800"/>
              <a:buFont typeface="Barlow Semi Condensed"/>
              <a:buNone/>
              <a:defRPr b="1" sz="2800">
                <a:solidFill>
                  <a:srgbClr val="434343"/>
                </a:solidFill>
                <a:latin typeface="Barlow Semi Condensed"/>
                <a:ea typeface="Barlow Semi Condensed"/>
                <a:cs typeface="Barlow Semi Condensed"/>
                <a:sym typeface="Barlow Semi Condensed"/>
              </a:defRPr>
            </a:lvl7pPr>
            <a:lvl8pPr lvl="7">
              <a:spcBef>
                <a:spcPts val="0"/>
              </a:spcBef>
              <a:spcAft>
                <a:spcPts val="0"/>
              </a:spcAft>
              <a:buClr>
                <a:srgbClr val="434343"/>
              </a:buClr>
              <a:buSzPts val="2800"/>
              <a:buFont typeface="Barlow Semi Condensed"/>
              <a:buNone/>
              <a:defRPr b="1" sz="2800">
                <a:solidFill>
                  <a:srgbClr val="434343"/>
                </a:solidFill>
                <a:latin typeface="Barlow Semi Condensed"/>
                <a:ea typeface="Barlow Semi Condensed"/>
                <a:cs typeface="Barlow Semi Condensed"/>
                <a:sym typeface="Barlow Semi Condensed"/>
              </a:defRPr>
            </a:lvl8pPr>
            <a:lvl9pPr lvl="8">
              <a:spcBef>
                <a:spcPts val="0"/>
              </a:spcBef>
              <a:spcAft>
                <a:spcPts val="0"/>
              </a:spcAft>
              <a:buClr>
                <a:srgbClr val="434343"/>
              </a:buClr>
              <a:buSzPts val="2800"/>
              <a:buFont typeface="Barlow Semi Condensed"/>
              <a:buNone/>
              <a:defRPr b="1" sz="2800">
                <a:solidFill>
                  <a:srgbClr val="434343"/>
                </a:solidFill>
                <a:latin typeface="Barlow Semi Condensed"/>
                <a:ea typeface="Barlow Semi Condensed"/>
                <a:cs typeface="Barlow Semi Condensed"/>
                <a:sym typeface="Barlow Semi Condense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1pPr>
            <a:lvl2pPr indent="-317500" lvl="1" marL="9144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2pPr>
            <a:lvl3pPr indent="-317500" lvl="2" marL="13716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3pPr>
            <a:lvl4pPr indent="-317500" lvl="3" marL="18288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4pPr>
            <a:lvl5pPr indent="-317500" lvl="4" marL="22860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5pPr>
            <a:lvl6pPr indent="-317500" lvl="5" marL="27432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6pPr>
            <a:lvl7pPr indent="-317500" lvl="6" marL="32004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7pPr>
            <a:lvl8pPr indent="-317500" lvl="7" marL="36576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8pPr>
            <a:lvl9pPr indent="-317500" lvl="8" marL="4114800">
              <a:lnSpc>
                <a:spcPct val="115000"/>
              </a:lnSpc>
              <a:spcBef>
                <a:spcPts val="1600"/>
              </a:spcBef>
              <a:spcAft>
                <a:spcPts val="160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9pPr>
          </a:lstStyle>
          <a:p/>
        </p:txBody>
      </p:sp>
      <p:pic>
        <p:nvPicPr>
          <p:cNvPr id="8" name="Google Shape;8;p1"/>
          <p:cNvPicPr preferRelativeResize="0"/>
          <p:nvPr/>
        </p:nvPicPr>
        <p:blipFill>
          <a:blip r:embed="rId1">
            <a:alphaModFix amt="92000"/>
          </a:blip>
          <a:stretch>
            <a:fillRect/>
          </a:stretch>
        </p:blipFill>
        <p:spPr>
          <a:xfrm>
            <a:off x="74865" y="4485275"/>
            <a:ext cx="1262035" cy="577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14.jpg"/><Relationship Id="rId5"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14.jp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hyperlink" Target="http://drive.google.com/file/d/1Ee7HA55GZIrXMKvr1wAKrL3aHsrjFZvG/view" TargetMode="External"/><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hyperlink" Target="http://drive.google.com/file/d/1M44qsQQTvKdHR4z0HBH0IArPkyX35M9q/view" TargetMode="External"/><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hyperlink" Target="http://drive.google.com/file/d/1OzNkwhaNdJLa8MP52eBXKE_PW1pcieJH/view" TargetMode="External"/><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482" name="Shape 482"/>
        <p:cNvGrpSpPr/>
        <p:nvPr/>
      </p:nvGrpSpPr>
      <p:grpSpPr>
        <a:xfrm>
          <a:off x="0" y="0"/>
          <a:ext cx="0" cy="0"/>
          <a:chOff x="0" y="0"/>
          <a:chExt cx="0" cy="0"/>
        </a:xfrm>
      </p:grpSpPr>
      <p:sp>
        <p:nvSpPr>
          <p:cNvPr id="483" name="Google Shape;483;p31"/>
          <p:cNvSpPr txBox="1"/>
          <p:nvPr>
            <p:ph type="ctrTitle"/>
          </p:nvPr>
        </p:nvSpPr>
        <p:spPr>
          <a:xfrm>
            <a:off x="2908525" y="1206488"/>
            <a:ext cx="4734300" cy="1631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4300">
                <a:solidFill>
                  <a:srgbClr val="FF6B65"/>
                </a:solidFill>
              </a:rPr>
              <a:t>Incident Reporting</a:t>
            </a:r>
            <a:endParaRPr sz="4300">
              <a:solidFill>
                <a:srgbClr val="FF6B65"/>
              </a:solidFill>
            </a:endParaRPr>
          </a:p>
          <a:p>
            <a:pPr indent="0" lvl="0" marL="0" rtl="0" algn="l">
              <a:lnSpc>
                <a:spcPct val="115000"/>
              </a:lnSpc>
              <a:spcBef>
                <a:spcPts val="0"/>
              </a:spcBef>
              <a:spcAft>
                <a:spcPts val="0"/>
              </a:spcAft>
              <a:buNone/>
            </a:pPr>
            <a:r>
              <a:rPr lang="en" sz="2400">
                <a:solidFill>
                  <a:srgbClr val="B7B7B7"/>
                </a:solidFill>
              </a:rPr>
              <a:t>Senior Design Project</a:t>
            </a:r>
            <a:endParaRPr sz="2400">
              <a:solidFill>
                <a:srgbClr val="B7B7B7"/>
              </a:solidFill>
            </a:endParaRPr>
          </a:p>
          <a:p>
            <a:pPr indent="0" lvl="0" marL="0" rtl="0" algn="l">
              <a:lnSpc>
                <a:spcPct val="150000"/>
              </a:lnSpc>
              <a:spcBef>
                <a:spcPts val="0"/>
              </a:spcBef>
              <a:spcAft>
                <a:spcPts val="0"/>
              </a:spcAft>
              <a:buNone/>
            </a:pPr>
            <a:r>
              <a:rPr lang="en" sz="2400">
                <a:solidFill>
                  <a:srgbClr val="B7B7B7"/>
                </a:solidFill>
              </a:rPr>
              <a:t>10/23/2020</a:t>
            </a:r>
            <a:endParaRPr sz="2400">
              <a:solidFill>
                <a:srgbClr val="B7B7B7"/>
              </a:solidFill>
            </a:endParaRPr>
          </a:p>
        </p:txBody>
      </p:sp>
      <p:sp>
        <p:nvSpPr>
          <p:cNvPr id="484" name="Google Shape;484;p31"/>
          <p:cNvSpPr txBox="1"/>
          <p:nvPr/>
        </p:nvSpPr>
        <p:spPr>
          <a:xfrm>
            <a:off x="2908525" y="2715700"/>
            <a:ext cx="2923800" cy="866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rgbClr val="666666"/>
                </a:solidFill>
                <a:latin typeface="Roboto Condensed"/>
                <a:ea typeface="Roboto Condensed"/>
                <a:cs typeface="Roboto Condensed"/>
                <a:sym typeface="Roboto Condensed"/>
              </a:rPr>
              <a:t>Team Members:  </a:t>
            </a:r>
            <a:r>
              <a:rPr lang="en" sz="1600">
                <a:solidFill>
                  <a:srgbClr val="666666"/>
                </a:solidFill>
                <a:latin typeface="Roboto Condensed"/>
                <a:ea typeface="Roboto Condensed"/>
                <a:cs typeface="Roboto Condensed"/>
                <a:sym typeface="Roboto Condensed"/>
              </a:rPr>
              <a:t>Rivata Dutta</a:t>
            </a:r>
            <a:endParaRPr sz="1600">
              <a:solidFill>
                <a:srgbClr val="666666"/>
              </a:solidFill>
              <a:latin typeface="Roboto Condensed"/>
              <a:ea typeface="Roboto Condensed"/>
              <a:cs typeface="Roboto Condensed"/>
              <a:sym typeface="Roboto Condensed"/>
            </a:endParaRPr>
          </a:p>
          <a:p>
            <a:pPr indent="457200" lvl="0" marL="914400" marR="0" rtl="0" algn="l">
              <a:spcBef>
                <a:spcPts val="0"/>
              </a:spcBef>
              <a:spcAft>
                <a:spcPts val="0"/>
              </a:spcAft>
              <a:buNone/>
            </a:pPr>
            <a:r>
              <a:rPr lang="en" sz="1600">
                <a:solidFill>
                  <a:srgbClr val="666666"/>
                </a:solidFill>
                <a:latin typeface="Roboto Condensed"/>
                <a:ea typeface="Roboto Condensed"/>
                <a:cs typeface="Roboto Condensed"/>
                <a:sym typeface="Roboto Condensed"/>
              </a:rPr>
              <a:t> Atticus Jones </a:t>
            </a:r>
            <a:endParaRPr sz="1600">
              <a:solidFill>
                <a:srgbClr val="666666"/>
              </a:solidFill>
              <a:latin typeface="Roboto Condensed"/>
              <a:ea typeface="Roboto Condensed"/>
              <a:cs typeface="Roboto Condensed"/>
              <a:sym typeface="Roboto Condensed"/>
            </a:endParaRPr>
          </a:p>
          <a:p>
            <a:pPr indent="457200" lvl="0" marL="914400" marR="0" rtl="0" algn="l">
              <a:spcBef>
                <a:spcPts val="0"/>
              </a:spcBef>
              <a:spcAft>
                <a:spcPts val="0"/>
              </a:spcAft>
              <a:buNone/>
            </a:pPr>
            <a:r>
              <a:rPr lang="en" sz="1600">
                <a:solidFill>
                  <a:srgbClr val="666666"/>
                </a:solidFill>
                <a:latin typeface="Roboto Condensed"/>
                <a:ea typeface="Roboto Condensed"/>
                <a:cs typeface="Roboto Condensed"/>
                <a:sym typeface="Roboto Condensed"/>
              </a:rPr>
              <a:t> Ulysses Uribe</a:t>
            </a:r>
            <a:endParaRPr sz="1600">
              <a:solidFill>
                <a:srgbClr val="666666"/>
              </a:solidFill>
              <a:latin typeface="Roboto Condensed"/>
              <a:ea typeface="Roboto Condensed"/>
              <a:cs typeface="Roboto Condensed"/>
              <a:sym typeface="Roboto Condensed"/>
            </a:endParaRPr>
          </a:p>
          <a:p>
            <a:pPr indent="0" lvl="0" marL="0" marR="0" rtl="0" algn="ctr">
              <a:spcBef>
                <a:spcPts val="0"/>
              </a:spcBef>
              <a:spcAft>
                <a:spcPts val="0"/>
              </a:spcAft>
              <a:buNone/>
            </a:pPr>
            <a:r>
              <a:t/>
            </a:r>
            <a:endParaRPr b="1" sz="1500">
              <a:solidFill>
                <a:srgbClr val="666666"/>
              </a:solidFill>
              <a:latin typeface="Roboto Condensed"/>
              <a:ea typeface="Roboto Condensed"/>
              <a:cs typeface="Roboto Condensed"/>
              <a:sym typeface="Roboto Condensed"/>
            </a:endParaRPr>
          </a:p>
          <a:p>
            <a:pPr indent="0" lvl="0" marL="0" marR="0" rtl="0" algn="l">
              <a:spcBef>
                <a:spcPts val="0"/>
              </a:spcBef>
              <a:spcAft>
                <a:spcPts val="0"/>
              </a:spcAft>
              <a:buNone/>
            </a:pPr>
            <a:r>
              <a:t/>
            </a:r>
            <a:endParaRPr>
              <a:solidFill>
                <a:srgbClr val="B7B7B7"/>
              </a:solidFill>
              <a:latin typeface="Roboto Condensed"/>
              <a:ea typeface="Roboto Condensed"/>
              <a:cs typeface="Roboto Condensed"/>
              <a:sym typeface="Roboto Condensed"/>
            </a:endParaRPr>
          </a:p>
          <a:p>
            <a:pPr indent="0" lvl="0" marL="0" marR="0" rtl="0" algn="l">
              <a:spcBef>
                <a:spcPts val="0"/>
              </a:spcBef>
              <a:spcAft>
                <a:spcPts val="0"/>
              </a:spcAft>
              <a:buNone/>
            </a:pPr>
            <a:r>
              <a:t/>
            </a:r>
            <a:endParaRPr sz="2400">
              <a:solidFill>
                <a:srgbClr val="696464"/>
              </a:solidFill>
              <a:latin typeface="Calibri"/>
              <a:ea typeface="Calibri"/>
              <a:cs typeface="Calibri"/>
              <a:sym typeface="Calibri"/>
            </a:endParaRPr>
          </a:p>
        </p:txBody>
      </p:sp>
      <p:sp>
        <p:nvSpPr>
          <p:cNvPr id="485" name="Google Shape;485;p31"/>
          <p:cNvSpPr txBox="1"/>
          <p:nvPr/>
        </p:nvSpPr>
        <p:spPr>
          <a:xfrm>
            <a:off x="6460000" y="3459650"/>
            <a:ext cx="2617800" cy="159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Font typeface="Arial"/>
              <a:buNone/>
            </a:pPr>
            <a:r>
              <a:rPr b="1" i="1" lang="en" sz="2100">
                <a:solidFill>
                  <a:srgbClr val="999999"/>
                </a:solidFill>
                <a:latin typeface="Roboto Condensed"/>
                <a:ea typeface="Roboto Condensed"/>
                <a:cs typeface="Roboto Condensed"/>
                <a:sym typeface="Roboto Condensed"/>
              </a:rPr>
              <a:t>Special Thanks to:</a:t>
            </a:r>
            <a:endParaRPr i="1" sz="2100">
              <a:solidFill>
                <a:srgbClr val="999999"/>
              </a:solidFill>
              <a:latin typeface="Roboto Condensed"/>
              <a:ea typeface="Roboto Condensed"/>
              <a:cs typeface="Roboto Condensed"/>
              <a:sym typeface="Roboto Condensed"/>
            </a:endParaRPr>
          </a:p>
          <a:p>
            <a:pPr indent="0" lvl="0" marL="0" rtl="0" algn="ctr">
              <a:spcBef>
                <a:spcPts val="0"/>
              </a:spcBef>
              <a:spcAft>
                <a:spcPts val="0"/>
              </a:spcAft>
              <a:buClr>
                <a:srgbClr val="000000"/>
              </a:buClr>
              <a:buFont typeface="Arial"/>
              <a:buNone/>
            </a:pPr>
            <a:r>
              <a:rPr i="1" lang="en" sz="2100">
                <a:solidFill>
                  <a:srgbClr val="666666"/>
                </a:solidFill>
                <a:latin typeface="Roboto Condensed"/>
                <a:ea typeface="Roboto Condensed"/>
                <a:cs typeface="Roboto Condensed"/>
                <a:sym typeface="Roboto Condensed"/>
              </a:rPr>
              <a:t>Prof. Richard Jullig</a:t>
            </a:r>
            <a:endParaRPr i="1" sz="2100">
              <a:solidFill>
                <a:srgbClr val="666666"/>
              </a:solidFill>
              <a:latin typeface="Roboto Condensed"/>
              <a:ea typeface="Roboto Condensed"/>
              <a:cs typeface="Roboto Condensed"/>
              <a:sym typeface="Roboto Condensed"/>
            </a:endParaRPr>
          </a:p>
          <a:p>
            <a:pPr indent="0" lvl="0" marL="0" rtl="0" algn="ctr">
              <a:spcBef>
                <a:spcPts val="0"/>
              </a:spcBef>
              <a:spcAft>
                <a:spcPts val="0"/>
              </a:spcAft>
              <a:buClr>
                <a:srgbClr val="000000"/>
              </a:buClr>
              <a:buFont typeface="Arial"/>
              <a:buNone/>
            </a:pPr>
            <a:r>
              <a:rPr i="1" lang="en" sz="2100">
                <a:solidFill>
                  <a:srgbClr val="666666"/>
                </a:solidFill>
                <a:latin typeface="Roboto Condensed"/>
                <a:ea typeface="Roboto Condensed"/>
                <a:cs typeface="Roboto Condensed"/>
                <a:sym typeface="Roboto Condensed"/>
              </a:rPr>
              <a:t>Patrick Mantey </a:t>
            </a:r>
            <a:endParaRPr i="1" sz="2100">
              <a:solidFill>
                <a:srgbClr val="666666"/>
              </a:solidFill>
              <a:latin typeface="Roboto Condensed"/>
              <a:ea typeface="Roboto Condensed"/>
              <a:cs typeface="Roboto Condensed"/>
              <a:sym typeface="Roboto Condensed"/>
            </a:endParaRPr>
          </a:p>
          <a:p>
            <a:pPr indent="0" lvl="0" marL="0" rtl="0" algn="ctr">
              <a:spcBef>
                <a:spcPts val="0"/>
              </a:spcBef>
              <a:spcAft>
                <a:spcPts val="0"/>
              </a:spcAft>
              <a:buNone/>
            </a:pPr>
            <a:r>
              <a:rPr i="1" lang="en" sz="2100">
                <a:solidFill>
                  <a:srgbClr val="666666"/>
                </a:solidFill>
                <a:latin typeface="Roboto Condensed"/>
                <a:ea typeface="Roboto Condensed"/>
                <a:cs typeface="Roboto Condensed"/>
                <a:sym typeface="Roboto Condensed"/>
              </a:rPr>
              <a:t>Akila De Silva</a:t>
            </a:r>
            <a:endParaRPr i="1" sz="2100">
              <a:solidFill>
                <a:srgbClr val="666666"/>
              </a:solidFill>
              <a:latin typeface="Roboto Condensed"/>
              <a:ea typeface="Roboto Condensed"/>
              <a:cs typeface="Roboto Condensed"/>
              <a:sym typeface="Roboto Condensed"/>
            </a:endParaRPr>
          </a:p>
          <a:p>
            <a:pPr indent="0" lvl="0" marL="0" rtl="0" algn="ctr">
              <a:spcBef>
                <a:spcPts val="0"/>
              </a:spcBef>
              <a:spcAft>
                <a:spcPts val="0"/>
              </a:spcAft>
              <a:buNone/>
            </a:pPr>
            <a:r>
              <a:rPr i="1" lang="en" sz="2100">
                <a:solidFill>
                  <a:srgbClr val="666666"/>
                </a:solidFill>
                <a:latin typeface="Roboto Condensed"/>
                <a:ea typeface="Roboto Condensed"/>
                <a:cs typeface="Roboto Condensed"/>
                <a:sym typeface="Roboto Condensed"/>
              </a:rPr>
              <a:t>Rob Wormald</a:t>
            </a:r>
            <a:endParaRPr i="1" sz="2100">
              <a:solidFill>
                <a:srgbClr val="666666"/>
              </a:solidFill>
              <a:latin typeface="Roboto Condensed"/>
              <a:ea typeface="Roboto Condensed"/>
              <a:cs typeface="Roboto Condensed"/>
              <a:sym typeface="Roboto Condensed"/>
            </a:endParaRPr>
          </a:p>
          <a:p>
            <a:pPr indent="0" lvl="0" marL="0" rtl="0" algn="ctr">
              <a:spcBef>
                <a:spcPts val="0"/>
              </a:spcBef>
              <a:spcAft>
                <a:spcPts val="0"/>
              </a:spcAft>
              <a:buNone/>
            </a:pPr>
            <a:r>
              <a:rPr i="1" lang="en" sz="2100">
                <a:solidFill>
                  <a:srgbClr val="666666"/>
                </a:solidFill>
                <a:latin typeface="Roboto Condensed"/>
                <a:ea typeface="Roboto Condensed"/>
                <a:cs typeface="Roboto Condensed"/>
                <a:sym typeface="Roboto Condensed"/>
              </a:rPr>
              <a:t> </a:t>
            </a:r>
            <a:endParaRPr i="1" sz="1700">
              <a:solidFill>
                <a:srgbClr val="666666"/>
              </a:solidFill>
              <a:latin typeface="Roboto Condensed Light"/>
              <a:ea typeface="Roboto Condensed Light"/>
              <a:cs typeface="Roboto Condensed Light"/>
              <a:sym typeface="Roboto Condensed Light"/>
            </a:endParaRPr>
          </a:p>
        </p:txBody>
      </p:sp>
      <p:sp>
        <p:nvSpPr>
          <p:cNvPr id="486" name="Google Shape;486;p31"/>
          <p:cNvSpPr/>
          <p:nvPr/>
        </p:nvSpPr>
        <p:spPr>
          <a:xfrm>
            <a:off x="0" y="0"/>
            <a:ext cx="2388300" cy="13734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EFEFEF"/>
              </a:solidFill>
              <a:highlight>
                <a:srgbClr val="FFFFFF"/>
              </a:highlight>
            </a:endParaRPr>
          </a:p>
        </p:txBody>
      </p:sp>
      <p:pic>
        <p:nvPicPr>
          <p:cNvPr id="487" name="Google Shape;487;p31"/>
          <p:cNvPicPr preferRelativeResize="0"/>
          <p:nvPr/>
        </p:nvPicPr>
        <p:blipFill>
          <a:blip r:embed="rId3">
            <a:alphaModFix/>
          </a:blip>
          <a:stretch>
            <a:fillRect/>
          </a:stretch>
        </p:blipFill>
        <p:spPr>
          <a:xfrm>
            <a:off x="635925" y="804225"/>
            <a:ext cx="2134825" cy="2033975"/>
          </a:xfrm>
          <a:prstGeom prst="rect">
            <a:avLst/>
          </a:prstGeom>
          <a:noFill/>
          <a:ln>
            <a:noFill/>
          </a:ln>
          <a:effectLst>
            <a:outerShdw rotWithShape="0" algn="bl" dir="21540000" dist="76200">
              <a:srgbClr val="000000">
                <a:alpha val="5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cxnSp>
        <p:nvCxnSpPr>
          <p:cNvPr id="589" name="Google Shape;589;p40"/>
          <p:cNvCxnSpPr/>
          <p:nvPr/>
        </p:nvCxnSpPr>
        <p:spPr>
          <a:xfrm rot="10800000">
            <a:off x="1755175" y="1826450"/>
            <a:ext cx="1845900" cy="2549100"/>
          </a:xfrm>
          <a:prstGeom prst="straightConnector1">
            <a:avLst/>
          </a:prstGeom>
          <a:noFill/>
          <a:ln cap="flat" cmpd="sng" w="9525">
            <a:solidFill>
              <a:srgbClr val="FFFFFF"/>
            </a:solidFill>
            <a:prstDash val="solid"/>
            <a:round/>
            <a:headEnd len="med" w="med" type="none"/>
            <a:tailEnd len="med" w="med" type="triangle"/>
          </a:ln>
        </p:spPr>
      </p:cxnSp>
      <p:cxnSp>
        <p:nvCxnSpPr>
          <p:cNvPr id="590" name="Google Shape;590;p40"/>
          <p:cNvCxnSpPr>
            <a:stCxn id="591" idx="1"/>
          </p:cNvCxnSpPr>
          <p:nvPr/>
        </p:nvCxnSpPr>
        <p:spPr>
          <a:xfrm flipH="1">
            <a:off x="450725" y="2685162"/>
            <a:ext cx="3349500" cy="1525800"/>
          </a:xfrm>
          <a:prstGeom prst="straightConnector1">
            <a:avLst/>
          </a:prstGeom>
          <a:noFill/>
          <a:ln cap="flat" cmpd="sng" w="9525">
            <a:solidFill>
              <a:srgbClr val="FFFFFF"/>
            </a:solidFill>
            <a:prstDash val="solid"/>
            <a:round/>
            <a:headEnd len="med" w="med" type="none"/>
            <a:tailEnd len="med" w="med" type="triangle"/>
          </a:ln>
        </p:spPr>
      </p:cxnSp>
      <p:sp>
        <p:nvSpPr>
          <p:cNvPr id="592" name="Google Shape;592;p40"/>
          <p:cNvSpPr/>
          <p:nvPr/>
        </p:nvSpPr>
        <p:spPr>
          <a:xfrm>
            <a:off x="2615500" y="3036425"/>
            <a:ext cx="264000" cy="226500"/>
          </a:xfrm>
          <a:prstGeom prst="ellipse">
            <a:avLst/>
          </a:prstGeom>
          <a:solidFill>
            <a:srgbClr val="F8F9FA"/>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0"/>
          <p:cNvSpPr txBox="1"/>
          <p:nvPr/>
        </p:nvSpPr>
        <p:spPr>
          <a:xfrm>
            <a:off x="180900" y="167450"/>
            <a:ext cx="4575600" cy="10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300">
                <a:solidFill>
                  <a:srgbClr val="FFFFFF"/>
                </a:solidFill>
                <a:latin typeface="Roboto Condensed"/>
                <a:ea typeface="Roboto Condensed"/>
                <a:cs typeface="Roboto Condensed"/>
                <a:sym typeface="Roboto Condensed"/>
              </a:rPr>
              <a:t>How we located</a:t>
            </a:r>
            <a:r>
              <a:rPr b="1" lang="en" sz="3300">
                <a:solidFill>
                  <a:srgbClr val="FFFFFF"/>
                </a:solidFill>
                <a:latin typeface="Roboto Condensed"/>
                <a:ea typeface="Roboto Condensed"/>
                <a:cs typeface="Roboto Condensed"/>
                <a:sym typeface="Roboto Condensed"/>
              </a:rPr>
              <a:t> </a:t>
            </a:r>
            <a:r>
              <a:rPr b="1" lang="en" sz="3700">
                <a:solidFill>
                  <a:srgbClr val="FF6B65"/>
                </a:solidFill>
                <a:latin typeface="Roboto Condensed"/>
                <a:ea typeface="Roboto Condensed"/>
                <a:cs typeface="Roboto Condensed"/>
                <a:sym typeface="Roboto Condensed"/>
              </a:rPr>
              <a:t>INCIDENTS</a:t>
            </a:r>
            <a:endParaRPr b="1" sz="3500">
              <a:solidFill>
                <a:srgbClr val="FF6B65"/>
              </a:solidFill>
              <a:latin typeface="Roboto Condensed"/>
              <a:ea typeface="Roboto Condensed"/>
              <a:cs typeface="Roboto Condensed"/>
              <a:sym typeface="Roboto Condensed"/>
            </a:endParaRPr>
          </a:p>
          <a:p>
            <a:pPr indent="0" lvl="0" marL="0" rtl="0" algn="l">
              <a:spcBef>
                <a:spcPts val="0"/>
              </a:spcBef>
              <a:spcAft>
                <a:spcPts val="0"/>
              </a:spcAft>
              <a:buNone/>
            </a:pPr>
            <a:r>
              <a:rPr lang="en" sz="2000">
                <a:solidFill>
                  <a:srgbClr val="FFFFFF"/>
                </a:solidFill>
                <a:latin typeface="Roboto Condensed Light"/>
                <a:ea typeface="Roboto Condensed Light"/>
                <a:cs typeface="Roboto Condensed Light"/>
                <a:sym typeface="Roboto Condensed Light"/>
              </a:rPr>
              <a:t>Find the</a:t>
            </a:r>
            <a:r>
              <a:rPr b="1" lang="en" sz="2000">
                <a:solidFill>
                  <a:srgbClr val="FF6B65"/>
                </a:solidFill>
                <a:latin typeface="Roboto Condensed"/>
                <a:ea typeface="Roboto Condensed"/>
                <a:cs typeface="Roboto Condensed"/>
                <a:sym typeface="Roboto Condensed"/>
              </a:rPr>
              <a:t> likely</a:t>
            </a:r>
            <a:r>
              <a:rPr lang="en" sz="2000">
                <a:solidFill>
                  <a:srgbClr val="FFFFFF"/>
                </a:solidFill>
                <a:latin typeface="Roboto Condensed Light"/>
                <a:ea typeface="Roboto Condensed Light"/>
                <a:cs typeface="Roboto Condensed Light"/>
                <a:sym typeface="Roboto Condensed Light"/>
              </a:rPr>
              <a:t> </a:t>
            </a:r>
            <a:r>
              <a:rPr lang="en" sz="2000">
                <a:solidFill>
                  <a:srgbClr val="FFFFFF"/>
                </a:solidFill>
                <a:latin typeface="Roboto Condensed Light"/>
                <a:ea typeface="Roboto Condensed Light"/>
                <a:cs typeface="Roboto Condensed Light"/>
                <a:sym typeface="Roboto Condensed Light"/>
              </a:rPr>
              <a:t>point of </a:t>
            </a:r>
            <a:r>
              <a:rPr lang="en" sz="2000">
                <a:solidFill>
                  <a:srgbClr val="FFFFFF"/>
                </a:solidFill>
                <a:latin typeface="Roboto Condensed Light"/>
                <a:ea typeface="Roboto Condensed Light"/>
                <a:cs typeface="Roboto Condensed Light"/>
                <a:sym typeface="Roboto Condensed Light"/>
              </a:rPr>
              <a:t>incident</a:t>
            </a:r>
            <a:endParaRPr sz="2000">
              <a:solidFill>
                <a:srgbClr val="FFFFFF"/>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2000">
              <a:solidFill>
                <a:srgbClr val="00FF00"/>
              </a:solidFill>
              <a:latin typeface="Roboto Condensed Light"/>
              <a:ea typeface="Roboto Condensed Light"/>
              <a:cs typeface="Roboto Condensed Light"/>
              <a:sym typeface="Roboto Condensed Light"/>
            </a:endParaRPr>
          </a:p>
        </p:txBody>
      </p:sp>
      <p:cxnSp>
        <p:nvCxnSpPr>
          <p:cNvPr id="594" name="Google Shape;594;p40"/>
          <p:cNvCxnSpPr/>
          <p:nvPr/>
        </p:nvCxnSpPr>
        <p:spPr>
          <a:xfrm>
            <a:off x="1137186" y="3187759"/>
            <a:ext cx="2460000" cy="674100"/>
          </a:xfrm>
          <a:prstGeom prst="straightConnector1">
            <a:avLst/>
          </a:prstGeom>
          <a:noFill/>
          <a:ln cap="flat" cmpd="sng" w="9525">
            <a:solidFill>
              <a:srgbClr val="FFFFFF"/>
            </a:solidFill>
            <a:prstDash val="solid"/>
            <a:round/>
            <a:headEnd len="med" w="med" type="none"/>
            <a:tailEnd len="med" w="med" type="triangle"/>
          </a:ln>
        </p:spPr>
      </p:cxnSp>
      <p:pic>
        <p:nvPicPr>
          <p:cNvPr id="595" name="Google Shape;595;p40"/>
          <p:cNvPicPr preferRelativeResize="0"/>
          <p:nvPr/>
        </p:nvPicPr>
        <p:blipFill>
          <a:blip r:embed="rId3">
            <a:alphaModFix/>
          </a:blip>
          <a:stretch>
            <a:fillRect/>
          </a:stretch>
        </p:blipFill>
        <p:spPr>
          <a:xfrm>
            <a:off x="110000" y="1975516"/>
            <a:ext cx="1227900" cy="1886334"/>
          </a:xfrm>
          <a:prstGeom prst="rect">
            <a:avLst/>
          </a:prstGeom>
          <a:noFill/>
          <a:ln>
            <a:noFill/>
          </a:ln>
        </p:spPr>
      </p:pic>
      <p:pic>
        <p:nvPicPr>
          <p:cNvPr id="596" name="Google Shape;596;p40"/>
          <p:cNvPicPr preferRelativeResize="0"/>
          <p:nvPr/>
        </p:nvPicPr>
        <p:blipFill rotWithShape="1">
          <a:blip r:embed="rId4">
            <a:alphaModFix/>
          </a:blip>
          <a:srcRect b="0" l="0" r="43419" t="0"/>
          <a:stretch/>
        </p:blipFill>
        <p:spPr>
          <a:xfrm>
            <a:off x="3629300" y="3634625"/>
            <a:ext cx="1027175" cy="1394400"/>
          </a:xfrm>
          <a:prstGeom prst="rect">
            <a:avLst/>
          </a:prstGeom>
          <a:noFill/>
          <a:ln>
            <a:noFill/>
          </a:ln>
        </p:spPr>
      </p:pic>
      <p:pic>
        <p:nvPicPr>
          <p:cNvPr id="591" name="Google Shape;591;p40"/>
          <p:cNvPicPr preferRelativeResize="0"/>
          <p:nvPr/>
        </p:nvPicPr>
        <p:blipFill rotWithShape="1">
          <a:blip r:embed="rId5">
            <a:alphaModFix/>
          </a:blip>
          <a:srcRect b="0" l="27899" r="20947" t="0"/>
          <a:stretch/>
        </p:blipFill>
        <p:spPr>
          <a:xfrm>
            <a:off x="3800225" y="1904225"/>
            <a:ext cx="1027175" cy="1561875"/>
          </a:xfrm>
          <a:prstGeom prst="rect">
            <a:avLst/>
          </a:prstGeom>
          <a:noFill/>
          <a:ln>
            <a:noFill/>
          </a:ln>
        </p:spPr>
      </p:pic>
      <p:sp>
        <p:nvSpPr>
          <p:cNvPr id="597" name="Google Shape;597;p40"/>
          <p:cNvSpPr/>
          <p:nvPr/>
        </p:nvSpPr>
        <p:spPr>
          <a:xfrm>
            <a:off x="1993475" y="3334800"/>
            <a:ext cx="210000" cy="2265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98" name="Google Shape;598;p40"/>
          <p:cNvSpPr/>
          <p:nvPr/>
        </p:nvSpPr>
        <p:spPr>
          <a:xfrm>
            <a:off x="2938275" y="3561300"/>
            <a:ext cx="210000" cy="2265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0"/>
          <p:cNvSpPr/>
          <p:nvPr/>
        </p:nvSpPr>
        <p:spPr>
          <a:xfrm>
            <a:off x="2481800" y="3291175"/>
            <a:ext cx="264000" cy="226500"/>
          </a:xfrm>
          <a:prstGeom prst="ellipse">
            <a:avLst/>
          </a:prstGeom>
          <a:solidFill>
            <a:srgbClr val="FFA68A"/>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0"/>
          <p:cNvSpPr txBox="1"/>
          <p:nvPr/>
        </p:nvSpPr>
        <p:spPr>
          <a:xfrm>
            <a:off x="5781075" y="592325"/>
            <a:ext cx="3000000" cy="5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2700">
                <a:latin typeface="Roboto Condensed"/>
                <a:ea typeface="Roboto Condensed"/>
                <a:cs typeface="Roboto Condensed"/>
                <a:sym typeface="Roboto Condensed"/>
              </a:rPr>
              <a:t>Capture Data </a:t>
            </a:r>
            <a:endParaRPr sz="2200">
              <a:latin typeface="Roboto Condensed"/>
              <a:ea typeface="Roboto Condensed"/>
              <a:cs typeface="Roboto Condensed"/>
              <a:sym typeface="Roboto Condensed"/>
            </a:endParaRPr>
          </a:p>
        </p:txBody>
      </p:sp>
      <p:sp>
        <p:nvSpPr>
          <p:cNvPr id="601" name="Google Shape;601;p40"/>
          <p:cNvSpPr txBox="1"/>
          <p:nvPr/>
        </p:nvSpPr>
        <p:spPr>
          <a:xfrm>
            <a:off x="5451825" y="1835075"/>
            <a:ext cx="3658500" cy="511800"/>
          </a:xfrm>
          <a:prstGeom prst="rect">
            <a:avLst/>
          </a:prstGeom>
          <a:noFill/>
          <a:ln>
            <a:noFill/>
          </a:ln>
        </p:spPr>
        <p:txBody>
          <a:bodyPr anchorCtr="0" anchor="b" bIns="0" lIns="91425" spcFirstLastPara="1" rIns="91425" wrap="square" tIns="91425">
            <a:noAutofit/>
          </a:bodyPr>
          <a:lstStyle/>
          <a:p>
            <a:pPr indent="0" lvl="0" marL="0" rtl="0" algn="ctr">
              <a:spcBef>
                <a:spcPts val="0"/>
              </a:spcBef>
              <a:spcAft>
                <a:spcPts val="1600"/>
              </a:spcAft>
              <a:buNone/>
            </a:pPr>
            <a:r>
              <a:rPr lang="en" sz="2700">
                <a:latin typeface="Roboto Condensed"/>
                <a:ea typeface="Roboto Condensed"/>
                <a:cs typeface="Roboto Condensed"/>
                <a:sym typeface="Roboto Condensed"/>
              </a:rPr>
              <a:t>Crowdsource Images</a:t>
            </a:r>
            <a:endParaRPr sz="2700">
              <a:latin typeface="Roboto Condensed"/>
              <a:ea typeface="Roboto Condensed"/>
              <a:cs typeface="Roboto Condensed"/>
              <a:sym typeface="Roboto Condensed"/>
            </a:endParaRPr>
          </a:p>
        </p:txBody>
      </p:sp>
      <p:sp>
        <p:nvSpPr>
          <p:cNvPr id="602" name="Google Shape;602;p40"/>
          <p:cNvSpPr/>
          <p:nvPr/>
        </p:nvSpPr>
        <p:spPr>
          <a:xfrm>
            <a:off x="5269750" y="592325"/>
            <a:ext cx="511800" cy="511800"/>
          </a:xfrm>
          <a:prstGeom prst="rect">
            <a:avLst/>
          </a:prstGeom>
          <a:solidFill>
            <a:srgbClr val="FFA68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3F3F3"/>
                </a:solidFill>
                <a:latin typeface="Barlow Semi Condensed SemiBold"/>
                <a:ea typeface="Barlow Semi Condensed SemiBold"/>
                <a:cs typeface="Barlow Semi Condensed SemiBold"/>
                <a:sym typeface="Barlow Semi Condensed SemiBold"/>
              </a:rPr>
              <a:t>01</a:t>
            </a:r>
            <a:endParaRPr sz="2400">
              <a:solidFill>
                <a:srgbClr val="F3F3F3"/>
              </a:solidFill>
              <a:latin typeface="Barlow Semi Condensed SemiBold"/>
              <a:ea typeface="Barlow Semi Condensed SemiBold"/>
              <a:cs typeface="Barlow Semi Condensed SemiBold"/>
              <a:sym typeface="Barlow Semi Condensed SemiBold"/>
            </a:endParaRPr>
          </a:p>
        </p:txBody>
      </p:sp>
      <p:sp>
        <p:nvSpPr>
          <p:cNvPr id="603" name="Google Shape;603;p40"/>
          <p:cNvSpPr/>
          <p:nvPr/>
        </p:nvSpPr>
        <p:spPr>
          <a:xfrm>
            <a:off x="5269750" y="1657350"/>
            <a:ext cx="511800" cy="511800"/>
          </a:xfrm>
          <a:prstGeom prst="rect">
            <a:avLst/>
          </a:prstGeom>
          <a:solidFill>
            <a:srgbClr val="FFA68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3F3F3"/>
                </a:solidFill>
                <a:latin typeface="Barlow Semi Condensed SemiBold"/>
                <a:ea typeface="Barlow Semi Condensed SemiBold"/>
                <a:cs typeface="Barlow Semi Condensed SemiBold"/>
                <a:sym typeface="Barlow Semi Condensed SemiBold"/>
              </a:rPr>
              <a:t>02</a:t>
            </a:r>
            <a:endParaRPr sz="2400">
              <a:solidFill>
                <a:srgbClr val="F3F3F3"/>
              </a:solidFill>
              <a:latin typeface="Barlow Semi Condensed SemiBold"/>
              <a:ea typeface="Barlow Semi Condensed SemiBold"/>
              <a:cs typeface="Barlow Semi Condensed SemiBold"/>
              <a:sym typeface="Barlow Semi Condensed SemiBold"/>
            </a:endParaRPr>
          </a:p>
        </p:txBody>
      </p:sp>
      <p:sp>
        <p:nvSpPr>
          <p:cNvPr id="604" name="Google Shape;604;p40"/>
          <p:cNvSpPr/>
          <p:nvPr/>
        </p:nvSpPr>
        <p:spPr>
          <a:xfrm>
            <a:off x="5269750" y="2858413"/>
            <a:ext cx="511800" cy="511800"/>
          </a:xfrm>
          <a:prstGeom prst="rect">
            <a:avLst/>
          </a:prstGeom>
          <a:solidFill>
            <a:srgbClr val="FFA68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3F3F3"/>
                </a:solidFill>
                <a:latin typeface="Barlow Semi Condensed SemiBold"/>
                <a:ea typeface="Barlow Semi Condensed SemiBold"/>
                <a:cs typeface="Barlow Semi Condensed SemiBold"/>
                <a:sym typeface="Barlow Semi Condensed SemiBold"/>
              </a:rPr>
              <a:t>03</a:t>
            </a:r>
            <a:endParaRPr sz="2400">
              <a:solidFill>
                <a:srgbClr val="F3F3F3"/>
              </a:solidFill>
              <a:latin typeface="Barlow Semi Condensed SemiBold"/>
              <a:ea typeface="Barlow Semi Condensed SemiBold"/>
              <a:cs typeface="Barlow Semi Condensed SemiBold"/>
              <a:sym typeface="Barlow Semi Condensed SemiBold"/>
            </a:endParaRPr>
          </a:p>
        </p:txBody>
      </p:sp>
      <p:sp>
        <p:nvSpPr>
          <p:cNvPr id="605" name="Google Shape;605;p40"/>
          <p:cNvSpPr/>
          <p:nvPr/>
        </p:nvSpPr>
        <p:spPr>
          <a:xfrm>
            <a:off x="5269750" y="4075925"/>
            <a:ext cx="511800" cy="511800"/>
          </a:xfrm>
          <a:prstGeom prst="rect">
            <a:avLst/>
          </a:prstGeom>
          <a:solidFill>
            <a:srgbClr val="FFA68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3F3F3"/>
                </a:solidFill>
                <a:latin typeface="Barlow Semi Condensed SemiBold"/>
                <a:ea typeface="Barlow Semi Condensed SemiBold"/>
                <a:cs typeface="Barlow Semi Condensed SemiBold"/>
                <a:sym typeface="Barlow Semi Condensed SemiBold"/>
              </a:rPr>
              <a:t>04</a:t>
            </a:r>
            <a:endParaRPr sz="2400">
              <a:solidFill>
                <a:srgbClr val="F3F3F3"/>
              </a:solidFill>
              <a:latin typeface="Barlow Semi Condensed SemiBold"/>
              <a:ea typeface="Barlow Semi Condensed SemiBold"/>
              <a:cs typeface="Barlow Semi Condensed SemiBold"/>
              <a:sym typeface="Barlow Semi Condensed SemiBold"/>
            </a:endParaRPr>
          </a:p>
        </p:txBody>
      </p:sp>
      <p:sp>
        <p:nvSpPr>
          <p:cNvPr id="606" name="Google Shape;606;p40"/>
          <p:cNvSpPr txBox="1"/>
          <p:nvPr/>
        </p:nvSpPr>
        <p:spPr>
          <a:xfrm>
            <a:off x="3737513" y="1726500"/>
            <a:ext cx="1152600" cy="373500"/>
          </a:xfrm>
          <a:prstGeom prst="rect">
            <a:avLst/>
          </a:prstGeom>
          <a:solidFill>
            <a:srgbClr val="434343"/>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rgbClr val="FFFFFF"/>
                </a:solidFill>
                <a:latin typeface="Roboto Condensed Light"/>
                <a:ea typeface="Roboto Condensed Light"/>
                <a:cs typeface="Roboto Condensed Light"/>
                <a:sym typeface="Roboto Condensed Light"/>
              </a:rPr>
              <a:t> South-east</a:t>
            </a:r>
            <a:endParaRPr sz="1000">
              <a:solidFill>
                <a:srgbClr val="FFFFFF"/>
              </a:solidFill>
              <a:latin typeface="Roboto Condensed Light"/>
              <a:ea typeface="Roboto Condensed Light"/>
              <a:cs typeface="Roboto Condensed Light"/>
              <a:sym typeface="Roboto Condensed Light"/>
            </a:endParaRPr>
          </a:p>
          <a:p>
            <a:pPr indent="0" lvl="0" marL="0" rtl="0" algn="r">
              <a:spcBef>
                <a:spcPts val="0"/>
              </a:spcBef>
              <a:spcAft>
                <a:spcPts val="0"/>
              </a:spcAft>
              <a:buNone/>
            </a:pPr>
            <a:r>
              <a:rPr lang="en" sz="1000">
                <a:solidFill>
                  <a:srgbClr val="FFFFFF"/>
                </a:solidFill>
                <a:latin typeface="Roboto Condensed Light"/>
                <a:ea typeface="Roboto Condensed Light"/>
                <a:cs typeface="Roboto Condensed Light"/>
                <a:sym typeface="Roboto Condensed Light"/>
              </a:rPr>
              <a:t>[46.17 S, 100.81 W]</a:t>
            </a:r>
            <a:endParaRPr sz="1000">
              <a:solidFill>
                <a:srgbClr val="FFFFFF"/>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607" name="Google Shape;607;p40"/>
          <p:cNvSpPr txBox="1"/>
          <p:nvPr/>
        </p:nvSpPr>
        <p:spPr>
          <a:xfrm>
            <a:off x="2466975" y="4713275"/>
            <a:ext cx="1152600" cy="373500"/>
          </a:xfrm>
          <a:prstGeom prst="rect">
            <a:avLst/>
          </a:prstGeom>
          <a:solidFill>
            <a:srgbClr val="434343"/>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rgbClr val="FFFFFF"/>
                </a:solidFill>
                <a:latin typeface="Roboto Condensed Light"/>
                <a:ea typeface="Roboto Condensed Light"/>
                <a:cs typeface="Roboto Condensed Light"/>
                <a:sym typeface="Roboto Condensed Light"/>
              </a:rPr>
              <a:t>North-east</a:t>
            </a:r>
            <a:endParaRPr sz="1000">
              <a:solidFill>
                <a:srgbClr val="FFFFFF"/>
              </a:solidFill>
              <a:latin typeface="Roboto Condensed Light"/>
              <a:ea typeface="Roboto Condensed Light"/>
              <a:cs typeface="Roboto Condensed Light"/>
              <a:sym typeface="Roboto Condensed Light"/>
            </a:endParaRPr>
          </a:p>
          <a:p>
            <a:pPr indent="0" lvl="0" marL="0" rtl="0" algn="r">
              <a:spcBef>
                <a:spcPts val="0"/>
              </a:spcBef>
              <a:spcAft>
                <a:spcPts val="0"/>
              </a:spcAft>
              <a:buNone/>
            </a:pPr>
            <a:r>
              <a:rPr lang="en" sz="1000">
                <a:solidFill>
                  <a:srgbClr val="FFFFFF"/>
                </a:solidFill>
                <a:latin typeface="Roboto Condensed Light"/>
                <a:ea typeface="Roboto Condensed Light"/>
                <a:cs typeface="Roboto Condensed Light"/>
                <a:sym typeface="Roboto Condensed Light"/>
              </a:rPr>
              <a:t>[46.17 S, 100.81 W]</a:t>
            </a:r>
            <a:endParaRPr sz="1000">
              <a:solidFill>
                <a:srgbClr val="FFFFFF"/>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608" name="Google Shape;608;p40"/>
          <p:cNvSpPr txBox="1"/>
          <p:nvPr/>
        </p:nvSpPr>
        <p:spPr>
          <a:xfrm>
            <a:off x="49501" y="1904225"/>
            <a:ext cx="1363800" cy="3735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Condensed Light"/>
                <a:ea typeface="Roboto Condensed Light"/>
                <a:cs typeface="Roboto Condensed Light"/>
                <a:sym typeface="Roboto Condensed Light"/>
              </a:rPr>
              <a:t> South-west.</a:t>
            </a:r>
            <a:endParaRPr sz="1000">
              <a:solidFill>
                <a:srgbClr val="FFFFFF"/>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000">
                <a:solidFill>
                  <a:srgbClr val="FFFFFF"/>
                </a:solidFill>
                <a:latin typeface="Roboto Condensed Light"/>
                <a:ea typeface="Roboto Condensed Light"/>
                <a:cs typeface="Roboto Condensed Light"/>
                <a:sym typeface="Roboto Condensed Light"/>
              </a:rPr>
              <a:t>[46.17 S, 100.81 W]</a:t>
            </a:r>
            <a:endParaRPr sz="1000">
              <a:solidFill>
                <a:srgbClr val="FFFFFF"/>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000">
              <a:solidFill>
                <a:srgbClr val="FFFFFF"/>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609" name="Google Shape;609;p40"/>
          <p:cNvSpPr txBox="1"/>
          <p:nvPr/>
        </p:nvSpPr>
        <p:spPr>
          <a:xfrm>
            <a:off x="5748125" y="3077825"/>
            <a:ext cx="3658500" cy="511800"/>
          </a:xfrm>
          <a:prstGeom prst="rect">
            <a:avLst/>
          </a:prstGeom>
          <a:noFill/>
          <a:ln>
            <a:noFill/>
          </a:ln>
        </p:spPr>
        <p:txBody>
          <a:bodyPr anchorCtr="0" anchor="b" bIns="0" lIns="91425" spcFirstLastPara="1" rIns="91425" wrap="square" tIns="91425">
            <a:noAutofit/>
          </a:bodyPr>
          <a:lstStyle/>
          <a:p>
            <a:pPr indent="0" lvl="0" marL="0" rtl="0" algn="l">
              <a:spcBef>
                <a:spcPts val="0"/>
              </a:spcBef>
              <a:spcAft>
                <a:spcPts val="1600"/>
              </a:spcAft>
              <a:buNone/>
            </a:pPr>
            <a:r>
              <a:rPr lang="en" sz="2700">
                <a:latin typeface="Roboto Condensed"/>
                <a:ea typeface="Roboto Condensed"/>
                <a:cs typeface="Roboto Condensed"/>
                <a:sym typeface="Roboto Condensed"/>
              </a:rPr>
              <a:t>Find Intersections</a:t>
            </a:r>
            <a:endParaRPr sz="2700">
              <a:latin typeface="Roboto Condensed"/>
              <a:ea typeface="Roboto Condensed"/>
              <a:cs typeface="Roboto Condensed"/>
              <a:sym typeface="Roboto Condensed"/>
            </a:endParaRPr>
          </a:p>
        </p:txBody>
      </p:sp>
      <p:sp>
        <p:nvSpPr>
          <p:cNvPr id="610" name="Google Shape;610;p40"/>
          <p:cNvSpPr txBox="1"/>
          <p:nvPr/>
        </p:nvSpPr>
        <p:spPr>
          <a:xfrm>
            <a:off x="5748125" y="4210950"/>
            <a:ext cx="3658500" cy="511800"/>
          </a:xfrm>
          <a:prstGeom prst="rect">
            <a:avLst/>
          </a:prstGeom>
          <a:noFill/>
          <a:ln>
            <a:noFill/>
          </a:ln>
        </p:spPr>
        <p:txBody>
          <a:bodyPr anchorCtr="0" anchor="b" bIns="0" lIns="91425" spcFirstLastPara="1" rIns="91425" wrap="square" tIns="91425">
            <a:noAutofit/>
          </a:bodyPr>
          <a:lstStyle/>
          <a:p>
            <a:pPr indent="0" lvl="0" marL="0" rtl="0" algn="l">
              <a:spcBef>
                <a:spcPts val="0"/>
              </a:spcBef>
              <a:spcAft>
                <a:spcPts val="1600"/>
              </a:spcAft>
              <a:buNone/>
            </a:pPr>
            <a:r>
              <a:rPr lang="en" sz="2700">
                <a:latin typeface="Roboto Condensed"/>
                <a:ea typeface="Roboto Condensed"/>
                <a:cs typeface="Roboto Condensed"/>
                <a:sym typeface="Roboto Condensed"/>
              </a:rPr>
              <a:t>Average </a:t>
            </a:r>
            <a:r>
              <a:rPr lang="en" sz="2700">
                <a:latin typeface="Roboto Condensed"/>
                <a:ea typeface="Roboto Condensed"/>
                <a:cs typeface="Roboto Condensed"/>
                <a:sym typeface="Roboto Condensed"/>
              </a:rPr>
              <a:t>Intersections</a:t>
            </a:r>
            <a:endParaRPr sz="2700">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1000"/>
                                        <p:tgtEl>
                                          <p:spTgt spid="600"/>
                                        </p:tgtEl>
                                      </p:cBhvr>
                                    </p:animEffect>
                                  </p:childTnLst>
                                </p:cTn>
                              </p:par>
                              <p:par>
                                <p:cTn fill="hold" nodeType="with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1000"/>
                                        <p:tgtEl>
                                          <p:spTgt spid="6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1700"/>
                                        <p:tgtEl>
                                          <p:spTgt spid="601"/>
                                        </p:tgtEl>
                                      </p:cBhvr>
                                    </p:animEffect>
                                  </p:childTnLst>
                                </p:cTn>
                              </p:par>
                              <p:par>
                                <p:cTn fill="hold" nodeType="with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1000"/>
                                        <p:tgtEl>
                                          <p:spTgt spid="6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1000"/>
                                        <p:tgtEl>
                                          <p:spTgt spid="609"/>
                                        </p:tgtEl>
                                      </p:cBhvr>
                                    </p:animEffect>
                                  </p:childTnLst>
                                </p:cTn>
                              </p:par>
                              <p:par>
                                <p:cTn fill="hold" nodeType="with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000"/>
                                        <p:tgtEl>
                                          <p:spTgt spid="6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1000"/>
                                        <p:tgtEl>
                                          <p:spTgt spid="610"/>
                                        </p:tgtEl>
                                      </p:cBhvr>
                                    </p:animEffect>
                                  </p:childTnLst>
                                </p:cTn>
                              </p:par>
                              <p:par>
                                <p:cTn fill="hold" nodeType="with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1000"/>
                                        <p:tgtEl>
                                          <p:spTgt spid="6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grpSp>
        <p:nvGrpSpPr>
          <p:cNvPr id="615" name="Google Shape;615;p41"/>
          <p:cNvGrpSpPr/>
          <p:nvPr/>
        </p:nvGrpSpPr>
        <p:grpSpPr>
          <a:xfrm>
            <a:off x="861209" y="1275778"/>
            <a:ext cx="631643" cy="608217"/>
            <a:chOff x="860940" y="2746477"/>
            <a:chExt cx="371883" cy="365691"/>
          </a:xfrm>
        </p:grpSpPr>
        <p:sp>
          <p:nvSpPr>
            <p:cNvPr id="616" name="Google Shape;616;p41"/>
            <p:cNvSpPr/>
            <p:nvPr/>
          </p:nvSpPr>
          <p:spPr>
            <a:xfrm>
              <a:off x="908191" y="3026302"/>
              <a:ext cx="30294" cy="28961"/>
            </a:xfrm>
            <a:custGeom>
              <a:rect b="b" l="l" r="r" t="t"/>
              <a:pathLst>
                <a:path extrusionOk="0" h="912" w="954">
                  <a:moveTo>
                    <a:pt x="763" y="1"/>
                  </a:moveTo>
                  <a:cubicBezTo>
                    <a:pt x="718" y="1"/>
                    <a:pt x="674" y="16"/>
                    <a:pt x="644" y="45"/>
                  </a:cubicBezTo>
                  <a:lnTo>
                    <a:pt x="60" y="629"/>
                  </a:lnTo>
                  <a:cubicBezTo>
                    <a:pt x="1" y="688"/>
                    <a:pt x="1" y="807"/>
                    <a:pt x="60" y="867"/>
                  </a:cubicBezTo>
                  <a:cubicBezTo>
                    <a:pt x="90" y="897"/>
                    <a:pt x="135" y="911"/>
                    <a:pt x="179" y="911"/>
                  </a:cubicBezTo>
                  <a:cubicBezTo>
                    <a:pt x="224" y="911"/>
                    <a:pt x="269" y="897"/>
                    <a:pt x="299" y="867"/>
                  </a:cubicBezTo>
                  <a:lnTo>
                    <a:pt x="882" y="283"/>
                  </a:lnTo>
                  <a:cubicBezTo>
                    <a:pt x="953" y="224"/>
                    <a:pt x="953" y="105"/>
                    <a:pt x="882" y="45"/>
                  </a:cubicBezTo>
                  <a:cubicBezTo>
                    <a:pt x="852" y="16"/>
                    <a:pt x="807" y="1"/>
                    <a:pt x="76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1"/>
            <p:cNvSpPr/>
            <p:nvPr/>
          </p:nvSpPr>
          <p:spPr>
            <a:xfrm>
              <a:off x="943757" y="3061836"/>
              <a:ext cx="30263" cy="28961"/>
            </a:xfrm>
            <a:custGeom>
              <a:rect b="b" l="l" r="r" t="t"/>
              <a:pathLst>
                <a:path extrusionOk="0" h="912" w="953">
                  <a:moveTo>
                    <a:pt x="762" y="1"/>
                  </a:moveTo>
                  <a:cubicBezTo>
                    <a:pt x="717" y="1"/>
                    <a:pt x="673" y="16"/>
                    <a:pt x="643" y="46"/>
                  </a:cubicBezTo>
                  <a:lnTo>
                    <a:pt x="60" y="629"/>
                  </a:lnTo>
                  <a:cubicBezTo>
                    <a:pt x="0" y="688"/>
                    <a:pt x="0" y="807"/>
                    <a:pt x="60" y="867"/>
                  </a:cubicBezTo>
                  <a:cubicBezTo>
                    <a:pt x="89" y="897"/>
                    <a:pt x="134" y="912"/>
                    <a:pt x="179" y="912"/>
                  </a:cubicBezTo>
                  <a:cubicBezTo>
                    <a:pt x="223" y="912"/>
                    <a:pt x="268" y="897"/>
                    <a:pt x="298" y="867"/>
                  </a:cubicBezTo>
                  <a:lnTo>
                    <a:pt x="881" y="284"/>
                  </a:lnTo>
                  <a:cubicBezTo>
                    <a:pt x="953" y="224"/>
                    <a:pt x="953" y="105"/>
                    <a:pt x="881" y="46"/>
                  </a:cubicBezTo>
                  <a:cubicBezTo>
                    <a:pt x="851" y="16"/>
                    <a:pt x="807" y="1"/>
                    <a:pt x="76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1"/>
            <p:cNvSpPr/>
            <p:nvPr/>
          </p:nvSpPr>
          <p:spPr>
            <a:xfrm>
              <a:off x="926355" y="3044085"/>
              <a:ext cx="29881" cy="28579"/>
            </a:xfrm>
            <a:custGeom>
              <a:rect b="b" l="l" r="r" t="t"/>
              <a:pathLst>
                <a:path extrusionOk="0" h="900" w="941">
                  <a:moveTo>
                    <a:pt x="762" y="0"/>
                  </a:moveTo>
                  <a:cubicBezTo>
                    <a:pt x="718" y="0"/>
                    <a:pt x="673" y="15"/>
                    <a:pt x="643" y="45"/>
                  </a:cubicBezTo>
                  <a:lnTo>
                    <a:pt x="60" y="616"/>
                  </a:lnTo>
                  <a:cubicBezTo>
                    <a:pt x="0" y="676"/>
                    <a:pt x="0" y="795"/>
                    <a:pt x="60" y="855"/>
                  </a:cubicBezTo>
                  <a:cubicBezTo>
                    <a:pt x="90" y="884"/>
                    <a:pt x="134" y="899"/>
                    <a:pt x="179" y="899"/>
                  </a:cubicBezTo>
                  <a:cubicBezTo>
                    <a:pt x="224" y="899"/>
                    <a:pt x="268" y="884"/>
                    <a:pt x="298" y="855"/>
                  </a:cubicBezTo>
                  <a:lnTo>
                    <a:pt x="881" y="283"/>
                  </a:lnTo>
                  <a:cubicBezTo>
                    <a:pt x="941" y="224"/>
                    <a:pt x="941" y="116"/>
                    <a:pt x="881" y="45"/>
                  </a:cubicBezTo>
                  <a:cubicBezTo>
                    <a:pt x="852" y="15"/>
                    <a:pt x="807" y="0"/>
                    <a:pt x="76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1"/>
            <p:cNvSpPr/>
            <p:nvPr/>
          </p:nvSpPr>
          <p:spPr>
            <a:xfrm>
              <a:off x="860940" y="2746477"/>
              <a:ext cx="371883" cy="365691"/>
            </a:xfrm>
            <a:custGeom>
              <a:rect b="b" l="l" r="r" t="t"/>
              <a:pathLst>
                <a:path extrusionOk="0" h="11516" w="11711">
                  <a:moveTo>
                    <a:pt x="11312" y="344"/>
                  </a:moveTo>
                  <a:lnTo>
                    <a:pt x="10835" y="1987"/>
                  </a:lnTo>
                  <a:lnTo>
                    <a:pt x="9680" y="821"/>
                  </a:lnTo>
                  <a:lnTo>
                    <a:pt x="11312" y="344"/>
                  </a:lnTo>
                  <a:close/>
                  <a:moveTo>
                    <a:pt x="4882" y="3821"/>
                  </a:moveTo>
                  <a:lnTo>
                    <a:pt x="2822" y="5881"/>
                  </a:lnTo>
                  <a:lnTo>
                    <a:pt x="477" y="5690"/>
                  </a:lnTo>
                  <a:cubicBezTo>
                    <a:pt x="453" y="5690"/>
                    <a:pt x="429" y="5643"/>
                    <a:pt x="465" y="5631"/>
                  </a:cubicBezTo>
                  <a:cubicBezTo>
                    <a:pt x="1477" y="4619"/>
                    <a:pt x="2822" y="4000"/>
                    <a:pt x="4227" y="3881"/>
                  </a:cubicBezTo>
                  <a:lnTo>
                    <a:pt x="4882" y="3821"/>
                  </a:lnTo>
                  <a:close/>
                  <a:moveTo>
                    <a:pt x="2894" y="6297"/>
                  </a:moveTo>
                  <a:lnTo>
                    <a:pt x="3811" y="7226"/>
                  </a:lnTo>
                  <a:lnTo>
                    <a:pt x="3477" y="7571"/>
                  </a:lnTo>
                  <a:lnTo>
                    <a:pt x="2549" y="6643"/>
                  </a:lnTo>
                  <a:lnTo>
                    <a:pt x="2894" y="6297"/>
                  </a:lnTo>
                  <a:close/>
                  <a:moveTo>
                    <a:pt x="2727" y="7333"/>
                  </a:moveTo>
                  <a:lnTo>
                    <a:pt x="3203" y="7810"/>
                  </a:lnTo>
                  <a:lnTo>
                    <a:pt x="2799" y="8226"/>
                  </a:lnTo>
                  <a:cubicBezTo>
                    <a:pt x="2787" y="8238"/>
                    <a:pt x="2763" y="8262"/>
                    <a:pt x="2739" y="8298"/>
                  </a:cubicBezTo>
                  <a:lnTo>
                    <a:pt x="2310" y="7869"/>
                  </a:lnTo>
                  <a:cubicBezTo>
                    <a:pt x="2287" y="7833"/>
                    <a:pt x="2287" y="7774"/>
                    <a:pt x="2310" y="7750"/>
                  </a:cubicBezTo>
                  <a:lnTo>
                    <a:pt x="2727" y="7333"/>
                  </a:lnTo>
                  <a:close/>
                  <a:moveTo>
                    <a:pt x="9311" y="916"/>
                  </a:moveTo>
                  <a:lnTo>
                    <a:pt x="10740" y="2345"/>
                  </a:lnTo>
                  <a:lnTo>
                    <a:pt x="10299" y="3821"/>
                  </a:lnTo>
                  <a:lnTo>
                    <a:pt x="5597" y="8524"/>
                  </a:lnTo>
                  <a:lnTo>
                    <a:pt x="4680" y="7595"/>
                  </a:lnTo>
                  <a:lnTo>
                    <a:pt x="6823" y="5452"/>
                  </a:lnTo>
                  <a:cubicBezTo>
                    <a:pt x="6966" y="5309"/>
                    <a:pt x="7001" y="5035"/>
                    <a:pt x="6811" y="4833"/>
                  </a:cubicBezTo>
                  <a:cubicBezTo>
                    <a:pt x="6728" y="4750"/>
                    <a:pt x="6617" y="4708"/>
                    <a:pt x="6506" y="4708"/>
                  </a:cubicBezTo>
                  <a:cubicBezTo>
                    <a:pt x="6394" y="4708"/>
                    <a:pt x="6281" y="4750"/>
                    <a:pt x="6192" y="4833"/>
                  </a:cubicBezTo>
                  <a:lnTo>
                    <a:pt x="4049" y="6976"/>
                  </a:lnTo>
                  <a:lnTo>
                    <a:pt x="3132" y="6047"/>
                  </a:lnTo>
                  <a:lnTo>
                    <a:pt x="7835" y="1344"/>
                  </a:lnTo>
                  <a:lnTo>
                    <a:pt x="9311" y="916"/>
                  </a:lnTo>
                  <a:close/>
                  <a:moveTo>
                    <a:pt x="6495" y="5047"/>
                  </a:moveTo>
                  <a:cubicBezTo>
                    <a:pt x="6522" y="5047"/>
                    <a:pt x="6549" y="5059"/>
                    <a:pt x="6573" y="5083"/>
                  </a:cubicBezTo>
                  <a:cubicBezTo>
                    <a:pt x="6609" y="5131"/>
                    <a:pt x="6609" y="5178"/>
                    <a:pt x="6573" y="5226"/>
                  </a:cubicBezTo>
                  <a:lnTo>
                    <a:pt x="4311" y="7488"/>
                  </a:lnTo>
                  <a:lnTo>
                    <a:pt x="3203" y="8595"/>
                  </a:lnTo>
                  <a:cubicBezTo>
                    <a:pt x="3180" y="8619"/>
                    <a:pt x="3153" y="8631"/>
                    <a:pt x="3127" y="8631"/>
                  </a:cubicBezTo>
                  <a:cubicBezTo>
                    <a:pt x="3102" y="8631"/>
                    <a:pt x="3078" y="8619"/>
                    <a:pt x="3060" y="8595"/>
                  </a:cubicBezTo>
                  <a:cubicBezTo>
                    <a:pt x="3013" y="8548"/>
                    <a:pt x="3013" y="8488"/>
                    <a:pt x="3060" y="8441"/>
                  </a:cubicBezTo>
                  <a:lnTo>
                    <a:pt x="6418" y="5083"/>
                  </a:lnTo>
                  <a:cubicBezTo>
                    <a:pt x="6442" y="5059"/>
                    <a:pt x="6469" y="5047"/>
                    <a:pt x="6495" y="5047"/>
                  </a:cubicBezTo>
                  <a:close/>
                  <a:moveTo>
                    <a:pt x="4430" y="7857"/>
                  </a:moveTo>
                  <a:lnTo>
                    <a:pt x="5346" y="8786"/>
                  </a:lnTo>
                  <a:lnTo>
                    <a:pt x="5001" y="9119"/>
                  </a:lnTo>
                  <a:lnTo>
                    <a:pt x="4989" y="9119"/>
                  </a:lnTo>
                  <a:lnTo>
                    <a:pt x="4084" y="8202"/>
                  </a:lnTo>
                  <a:lnTo>
                    <a:pt x="4430" y="7857"/>
                  </a:lnTo>
                  <a:close/>
                  <a:moveTo>
                    <a:pt x="3846" y="8429"/>
                  </a:moveTo>
                  <a:lnTo>
                    <a:pt x="4323" y="8905"/>
                  </a:lnTo>
                  <a:lnTo>
                    <a:pt x="3906" y="9322"/>
                  </a:lnTo>
                  <a:cubicBezTo>
                    <a:pt x="3894" y="9334"/>
                    <a:pt x="3858" y="9357"/>
                    <a:pt x="3846" y="9357"/>
                  </a:cubicBezTo>
                  <a:cubicBezTo>
                    <a:pt x="3834" y="9357"/>
                    <a:pt x="3811" y="9357"/>
                    <a:pt x="3787" y="9322"/>
                  </a:cubicBezTo>
                  <a:lnTo>
                    <a:pt x="3358" y="8905"/>
                  </a:lnTo>
                  <a:cubicBezTo>
                    <a:pt x="3382" y="8893"/>
                    <a:pt x="3394" y="8881"/>
                    <a:pt x="3430" y="8845"/>
                  </a:cubicBezTo>
                  <a:lnTo>
                    <a:pt x="3846" y="8429"/>
                  </a:lnTo>
                  <a:close/>
                  <a:moveTo>
                    <a:pt x="11322" y="1"/>
                  </a:moveTo>
                  <a:cubicBezTo>
                    <a:pt x="11295" y="1"/>
                    <a:pt x="11267" y="4"/>
                    <a:pt x="11240" y="11"/>
                  </a:cubicBezTo>
                  <a:cubicBezTo>
                    <a:pt x="10514" y="213"/>
                    <a:pt x="8394" y="844"/>
                    <a:pt x="7704" y="1035"/>
                  </a:cubicBezTo>
                  <a:cubicBezTo>
                    <a:pt x="7668" y="1047"/>
                    <a:pt x="7656" y="1059"/>
                    <a:pt x="7621" y="1083"/>
                  </a:cubicBezTo>
                  <a:lnTo>
                    <a:pt x="5263" y="3440"/>
                  </a:lnTo>
                  <a:lnTo>
                    <a:pt x="4203" y="3535"/>
                  </a:lnTo>
                  <a:cubicBezTo>
                    <a:pt x="2703" y="3654"/>
                    <a:pt x="1286" y="4321"/>
                    <a:pt x="227" y="5381"/>
                  </a:cubicBezTo>
                  <a:cubicBezTo>
                    <a:pt x="1" y="5595"/>
                    <a:pt x="143" y="5988"/>
                    <a:pt x="465" y="6024"/>
                  </a:cubicBezTo>
                  <a:lnTo>
                    <a:pt x="2525" y="6190"/>
                  </a:lnTo>
                  <a:lnTo>
                    <a:pt x="2310" y="6405"/>
                  </a:lnTo>
                  <a:cubicBezTo>
                    <a:pt x="2179" y="6536"/>
                    <a:pt x="2179" y="6750"/>
                    <a:pt x="2310" y="6881"/>
                  </a:cubicBezTo>
                  <a:lnTo>
                    <a:pt x="2525" y="7083"/>
                  </a:lnTo>
                  <a:lnTo>
                    <a:pt x="2108" y="7500"/>
                  </a:lnTo>
                  <a:cubicBezTo>
                    <a:pt x="1941" y="7667"/>
                    <a:pt x="1941" y="7941"/>
                    <a:pt x="2108" y="8095"/>
                  </a:cubicBezTo>
                  <a:lnTo>
                    <a:pt x="3561" y="9560"/>
                  </a:lnTo>
                  <a:cubicBezTo>
                    <a:pt x="3644" y="9643"/>
                    <a:pt x="3751" y="9685"/>
                    <a:pt x="3858" y="9685"/>
                  </a:cubicBezTo>
                  <a:cubicBezTo>
                    <a:pt x="3965" y="9685"/>
                    <a:pt x="4073" y="9643"/>
                    <a:pt x="4156" y="9560"/>
                  </a:cubicBezTo>
                  <a:lnTo>
                    <a:pt x="4573" y="9143"/>
                  </a:lnTo>
                  <a:lnTo>
                    <a:pt x="4763" y="9334"/>
                  </a:lnTo>
                  <a:cubicBezTo>
                    <a:pt x="4835" y="9399"/>
                    <a:pt x="4924" y="9432"/>
                    <a:pt x="5015" y="9432"/>
                  </a:cubicBezTo>
                  <a:cubicBezTo>
                    <a:pt x="5105" y="9432"/>
                    <a:pt x="5198" y="9399"/>
                    <a:pt x="5275" y="9334"/>
                  </a:cubicBezTo>
                  <a:lnTo>
                    <a:pt x="5477" y="9131"/>
                  </a:lnTo>
                  <a:lnTo>
                    <a:pt x="5656" y="11179"/>
                  </a:lnTo>
                  <a:cubicBezTo>
                    <a:pt x="5680" y="11334"/>
                    <a:pt x="5763" y="11453"/>
                    <a:pt x="5894" y="11500"/>
                  </a:cubicBezTo>
                  <a:cubicBezTo>
                    <a:pt x="5935" y="11511"/>
                    <a:pt x="5975" y="11516"/>
                    <a:pt x="6015" y="11516"/>
                  </a:cubicBezTo>
                  <a:cubicBezTo>
                    <a:pt x="6115" y="11516"/>
                    <a:pt x="6210" y="11482"/>
                    <a:pt x="6287" y="11405"/>
                  </a:cubicBezTo>
                  <a:cubicBezTo>
                    <a:pt x="6942" y="10750"/>
                    <a:pt x="7430" y="9977"/>
                    <a:pt x="7763" y="9119"/>
                  </a:cubicBezTo>
                  <a:cubicBezTo>
                    <a:pt x="7787" y="9024"/>
                    <a:pt x="7740" y="8941"/>
                    <a:pt x="7656" y="8893"/>
                  </a:cubicBezTo>
                  <a:cubicBezTo>
                    <a:pt x="7635" y="8885"/>
                    <a:pt x="7614" y="8881"/>
                    <a:pt x="7594" y="8881"/>
                  </a:cubicBezTo>
                  <a:cubicBezTo>
                    <a:pt x="7525" y="8881"/>
                    <a:pt x="7467" y="8926"/>
                    <a:pt x="7430" y="9000"/>
                  </a:cubicBezTo>
                  <a:cubicBezTo>
                    <a:pt x="7132" y="9810"/>
                    <a:pt x="6656" y="10560"/>
                    <a:pt x="6037" y="11167"/>
                  </a:cubicBezTo>
                  <a:cubicBezTo>
                    <a:pt x="6027" y="11172"/>
                    <a:pt x="6015" y="11175"/>
                    <a:pt x="6005" y="11175"/>
                  </a:cubicBezTo>
                  <a:cubicBezTo>
                    <a:pt x="5990" y="11175"/>
                    <a:pt x="5978" y="11169"/>
                    <a:pt x="5978" y="11155"/>
                  </a:cubicBezTo>
                  <a:lnTo>
                    <a:pt x="5763" y="8822"/>
                  </a:lnTo>
                  <a:lnTo>
                    <a:pt x="7835" y="6750"/>
                  </a:lnTo>
                  <a:lnTo>
                    <a:pt x="7835" y="6750"/>
                  </a:lnTo>
                  <a:cubicBezTo>
                    <a:pt x="7763" y="7583"/>
                    <a:pt x="7740" y="7810"/>
                    <a:pt x="7656" y="8238"/>
                  </a:cubicBezTo>
                  <a:cubicBezTo>
                    <a:pt x="7644" y="8322"/>
                    <a:pt x="7680" y="8417"/>
                    <a:pt x="7787" y="8441"/>
                  </a:cubicBezTo>
                  <a:cubicBezTo>
                    <a:pt x="7803" y="8445"/>
                    <a:pt x="7819" y="8447"/>
                    <a:pt x="7834" y="8447"/>
                  </a:cubicBezTo>
                  <a:cubicBezTo>
                    <a:pt x="7909" y="8447"/>
                    <a:pt x="7972" y="8399"/>
                    <a:pt x="8002" y="8310"/>
                  </a:cubicBezTo>
                  <a:cubicBezTo>
                    <a:pt x="8121" y="7786"/>
                    <a:pt x="8121" y="7548"/>
                    <a:pt x="8216" y="6393"/>
                  </a:cubicBezTo>
                  <a:lnTo>
                    <a:pt x="10585" y="4023"/>
                  </a:lnTo>
                  <a:cubicBezTo>
                    <a:pt x="10597" y="4011"/>
                    <a:pt x="10621" y="3976"/>
                    <a:pt x="10633" y="3952"/>
                  </a:cubicBezTo>
                  <a:lnTo>
                    <a:pt x="11109" y="2345"/>
                  </a:lnTo>
                  <a:lnTo>
                    <a:pt x="11669" y="404"/>
                  </a:lnTo>
                  <a:cubicBezTo>
                    <a:pt x="11711" y="193"/>
                    <a:pt x="11529" y="1"/>
                    <a:pt x="1132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1"/>
            <p:cNvSpPr/>
            <p:nvPr/>
          </p:nvSpPr>
          <p:spPr>
            <a:xfrm>
              <a:off x="1070396" y="2832057"/>
              <a:ext cx="90406" cy="69035"/>
            </a:xfrm>
            <a:custGeom>
              <a:rect b="b" l="l" r="r" t="t"/>
              <a:pathLst>
                <a:path extrusionOk="0" h="2174" w="2847">
                  <a:moveTo>
                    <a:pt x="1730" y="0"/>
                  </a:moveTo>
                  <a:cubicBezTo>
                    <a:pt x="1668" y="0"/>
                    <a:pt x="1610" y="44"/>
                    <a:pt x="1584" y="114"/>
                  </a:cubicBezTo>
                  <a:cubicBezTo>
                    <a:pt x="1537" y="197"/>
                    <a:pt x="1584" y="293"/>
                    <a:pt x="1668" y="328"/>
                  </a:cubicBezTo>
                  <a:cubicBezTo>
                    <a:pt x="2179" y="554"/>
                    <a:pt x="2299" y="1221"/>
                    <a:pt x="1906" y="1614"/>
                  </a:cubicBezTo>
                  <a:cubicBezTo>
                    <a:pt x="1751" y="1769"/>
                    <a:pt x="1551" y="1846"/>
                    <a:pt x="1350" y="1846"/>
                  </a:cubicBezTo>
                  <a:cubicBezTo>
                    <a:pt x="1150" y="1846"/>
                    <a:pt x="947" y="1769"/>
                    <a:pt x="786" y="1614"/>
                  </a:cubicBezTo>
                  <a:cubicBezTo>
                    <a:pt x="405" y="1221"/>
                    <a:pt x="525" y="566"/>
                    <a:pt x="1025" y="328"/>
                  </a:cubicBezTo>
                  <a:cubicBezTo>
                    <a:pt x="1120" y="293"/>
                    <a:pt x="1144" y="197"/>
                    <a:pt x="1120" y="114"/>
                  </a:cubicBezTo>
                  <a:cubicBezTo>
                    <a:pt x="1083" y="41"/>
                    <a:pt x="1019" y="10"/>
                    <a:pt x="954" y="10"/>
                  </a:cubicBezTo>
                  <a:cubicBezTo>
                    <a:pt x="934" y="10"/>
                    <a:pt x="913" y="13"/>
                    <a:pt x="894" y="19"/>
                  </a:cubicBezTo>
                  <a:cubicBezTo>
                    <a:pt x="179" y="352"/>
                    <a:pt x="1" y="1281"/>
                    <a:pt x="572" y="1852"/>
                  </a:cubicBezTo>
                  <a:cubicBezTo>
                    <a:pt x="786" y="2078"/>
                    <a:pt x="1072" y="2174"/>
                    <a:pt x="1370" y="2174"/>
                  </a:cubicBezTo>
                  <a:cubicBezTo>
                    <a:pt x="2334" y="2162"/>
                    <a:pt x="2846" y="947"/>
                    <a:pt x="2132" y="245"/>
                  </a:cubicBezTo>
                  <a:cubicBezTo>
                    <a:pt x="2037" y="150"/>
                    <a:pt x="1918" y="66"/>
                    <a:pt x="1798" y="19"/>
                  </a:cubicBezTo>
                  <a:cubicBezTo>
                    <a:pt x="1776" y="6"/>
                    <a:pt x="1753" y="0"/>
                    <a:pt x="173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41"/>
          <p:cNvGrpSpPr/>
          <p:nvPr/>
        </p:nvGrpSpPr>
        <p:grpSpPr>
          <a:xfrm>
            <a:off x="916948" y="2405963"/>
            <a:ext cx="520171" cy="594677"/>
            <a:chOff x="1421638" y="4125629"/>
            <a:chExt cx="374709" cy="374010"/>
          </a:xfrm>
        </p:grpSpPr>
        <p:sp>
          <p:nvSpPr>
            <p:cNvPr id="622" name="Google Shape;622;p41"/>
            <p:cNvSpPr/>
            <p:nvPr/>
          </p:nvSpPr>
          <p:spPr>
            <a:xfrm>
              <a:off x="1421638" y="4265954"/>
              <a:ext cx="374709" cy="233685"/>
            </a:xfrm>
            <a:custGeom>
              <a:rect b="b" l="l" r="r" t="t"/>
              <a:pathLst>
                <a:path extrusionOk="0" h="7359" w="1180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1"/>
            <p:cNvSpPr/>
            <p:nvPr/>
          </p:nvSpPr>
          <p:spPr>
            <a:xfrm>
              <a:off x="1428052" y="4125629"/>
              <a:ext cx="356958" cy="215585"/>
            </a:xfrm>
            <a:custGeom>
              <a:rect b="b" l="l" r="r" t="t"/>
              <a:pathLst>
                <a:path extrusionOk="0" h="6789" w="11241">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4" name="Google Shape;624;p41"/>
          <p:cNvGrpSpPr/>
          <p:nvPr/>
        </p:nvGrpSpPr>
        <p:grpSpPr>
          <a:xfrm>
            <a:off x="917081" y="3550737"/>
            <a:ext cx="552328" cy="603470"/>
            <a:chOff x="4149138" y="4121151"/>
            <a:chExt cx="344065" cy="368644"/>
          </a:xfrm>
        </p:grpSpPr>
        <p:sp>
          <p:nvSpPr>
            <p:cNvPr id="625" name="Google Shape;625;p41"/>
            <p:cNvSpPr/>
            <p:nvPr/>
          </p:nvSpPr>
          <p:spPr>
            <a:xfrm>
              <a:off x="4205853" y="4182724"/>
              <a:ext cx="225746" cy="307071"/>
            </a:xfrm>
            <a:custGeom>
              <a:rect b="b" l="l" r="r" t="t"/>
              <a:pathLst>
                <a:path extrusionOk="0" h="9670" w="7109">
                  <a:moveTo>
                    <a:pt x="3643" y="359"/>
                  </a:moveTo>
                  <a:cubicBezTo>
                    <a:pt x="4417" y="359"/>
                    <a:pt x="5132" y="645"/>
                    <a:pt x="5703" y="1157"/>
                  </a:cubicBezTo>
                  <a:cubicBezTo>
                    <a:pt x="6358" y="1752"/>
                    <a:pt x="6751" y="2597"/>
                    <a:pt x="6751" y="3478"/>
                  </a:cubicBezTo>
                  <a:cubicBezTo>
                    <a:pt x="6739" y="4074"/>
                    <a:pt x="6572" y="4669"/>
                    <a:pt x="6251" y="5157"/>
                  </a:cubicBezTo>
                  <a:cubicBezTo>
                    <a:pt x="5929" y="5645"/>
                    <a:pt x="5489" y="6038"/>
                    <a:pt x="4953" y="6288"/>
                  </a:cubicBezTo>
                  <a:cubicBezTo>
                    <a:pt x="4620" y="6431"/>
                    <a:pt x="4417" y="6776"/>
                    <a:pt x="4417" y="7146"/>
                  </a:cubicBezTo>
                  <a:lnTo>
                    <a:pt x="4417" y="7360"/>
                  </a:lnTo>
                  <a:lnTo>
                    <a:pt x="2834" y="7360"/>
                  </a:lnTo>
                  <a:lnTo>
                    <a:pt x="2834" y="7146"/>
                  </a:lnTo>
                  <a:cubicBezTo>
                    <a:pt x="2834" y="6776"/>
                    <a:pt x="2631" y="6455"/>
                    <a:pt x="2298" y="6288"/>
                  </a:cubicBezTo>
                  <a:cubicBezTo>
                    <a:pt x="1084" y="5705"/>
                    <a:pt x="381" y="4407"/>
                    <a:pt x="548" y="3074"/>
                  </a:cubicBezTo>
                  <a:cubicBezTo>
                    <a:pt x="726" y="1669"/>
                    <a:pt x="1869" y="526"/>
                    <a:pt x="3286" y="383"/>
                  </a:cubicBezTo>
                  <a:cubicBezTo>
                    <a:pt x="3405" y="359"/>
                    <a:pt x="3524" y="359"/>
                    <a:pt x="3643" y="359"/>
                  </a:cubicBezTo>
                  <a:close/>
                  <a:moveTo>
                    <a:pt x="4417" y="7729"/>
                  </a:moveTo>
                  <a:lnTo>
                    <a:pt x="4417" y="8324"/>
                  </a:lnTo>
                  <a:cubicBezTo>
                    <a:pt x="4417" y="8443"/>
                    <a:pt x="4322" y="8539"/>
                    <a:pt x="4203" y="8539"/>
                  </a:cubicBezTo>
                  <a:lnTo>
                    <a:pt x="3048" y="8539"/>
                  </a:lnTo>
                  <a:cubicBezTo>
                    <a:pt x="2929" y="8539"/>
                    <a:pt x="2834" y="8443"/>
                    <a:pt x="2834" y="8324"/>
                  </a:cubicBezTo>
                  <a:lnTo>
                    <a:pt x="2834" y="7729"/>
                  </a:lnTo>
                  <a:close/>
                  <a:moveTo>
                    <a:pt x="4024" y="8896"/>
                  </a:moveTo>
                  <a:lnTo>
                    <a:pt x="4024" y="9098"/>
                  </a:lnTo>
                  <a:cubicBezTo>
                    <a:pt x="4024" y="9217"/>
                    <a:pt x="3941" y="9313"/>
                    <a:pt x="3822" y="9313"/>
                  </a:cubicBezTo>
                  <a:lnTo>
                    <a:pt x="3429" y="9313"/>
                  </a:lnTo>
                  <a:cubicBezTo>
                    <a:pt x="3310" y="9313"/>
                    <a:pt x="3227" y="9217"/>
                    <a:pt x="3227" y="9098"/>
                  </a:cubicBezTo>
                  <a:lnTo>
                    <a:pt x="3227" y="8896"/>
                  </a:lnTo>
                  <a:close/>
                  <a:moveTo>
                    <a:pt x="3658" y="1"/>
                  </a:moveTo>
                  <a:cubicBezTo>
                    <a:pt x="3519" y="1"/>
                    <a:pt x="3379" y="9"/>
                    <a:pt x="3239" y="26"/>
                  </a:cubicBezTo>
                  <a:cubicBezTo>
                    <a:pt x="1667" y="204"/>
                    <a:pt x="381" y="1466"/>
                    <a:pt x="191" y="3026"/>
                  </a:cubicBezTo>
                  <a:cubicBezTo>
                    <a:pt x="0" y="4526"/>
                    <a:pt x="786" y="5979"/>
                    <a:pt x="2155" y="6610"/>
                  </a:cubicBezTo>
                  <a:cubicBezTo>
                    <a:pt x="2358" y="6705"/>
                    <a:pt x="2477" y="6931"/>
                    <a:pt x="2477" y="7146"/>
                  </a:cubicBezTo>
                  <a:lnTo>
                    <a:pt x="2477" y="8324"/>
                  </a:lnTo>
                  <a:cubicBezTo>
                    <a:pt x="2477" y="8574"/>
                    <a:pt x="2643" y="8789"/>
                    <a:pt x="2870" y="8860"/>
                  </a:cubicBezTo>
                  <a:lnTo>
                    <a:pt x="2870" y="9098"/>
                  </a:lnTo>
                  <a:cubicBezTo>
                    <a:pt x="2870" y="9408"/>
                    <a:pt x="3120" y="9670"/>
                    <a:pt x="3429" y="9670"/>
                  </a:cubicBezTo>
                  <a:lnTo>
                    <a:pt x="3822" y="9670"/>
                  </a:lnTo>
                  <a:cubicBezTo>
                    <a:pt x="4132" y="9670"/>
                    <a:pt x="4382" y="9408"/>
                    <a:pt x="4382" y="9098"/>
                  </a:cubicBezTo>
                  <a:lnTo>
                    <a:pt x="4382" y="8860"/>
                  </a:lnTo>
                  <a:cubicBezTo>
                    <a:pt x="4608" y="8789"/>
                    <a:pt x="4775" y="8574"/>
                    <a:pt x="4775" y="8324"/>
                  </a:cubicBezTo>
                  <a:lnTo>
                    <a:pt x="4775" y="7146"/>
                  </a:lnTo>
                  <a:cubicBezTo>
                    <a:pt x="4775" y="6931"/>
                    <a:pt x="4906" y="6717"/>
                    <a:pt x="5096" y="6610"/>
                  </a:cubicBezTo>
                  <a:cubicBezTo>
                    <a:pt x="5691" y="6336"/>
                    <a:pt x="6191" y="5895"/>
                    <a:pt x="6549" y="5348"/>
                  </a:cubicBezTo>
                  <a:cubicBezTo>
                    <a:pt x="6906" y="4788"/>
                    <a:pt x="7096" y="4133"/>
                    <a:pt x="7096" y="3455"/>
                  </a:cubicBezTo>
                  <a:cubicBezTo>
                    <a:pt x="7108" y="2490"/>
                    <a:pt x="6680" y="1538"/>
                    <a:pt x="5953" y="883"/>
                  </a:cubicBezTo>
                  <a:cubicBezTo>
                    <a:pt x="5309" y="310"/>
                    <a:pt x="4506" y="1"/>
                    <a:pt x="365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1"/>
            <p:cNvSpPr/>
            <p:nvPr/>
          </p:nvSpPr>
          <p:spPr>
            <a:xfrm>
              <a:off x="4444777" y="4287484"/>
              <a:ext cx="48426" cy="11400"/>
            </a:xfrm>
            <a:custGeom>
              <a:rect b="b" l="l" r="r" t="t"/>
              <a:pathLst>
                <a:path extrusionOk="0" h="359" w="1525">
                  <a:moveTo>
                    <a:pt x="180" y="1"/>
                  </a:moveTo>
                  <a:cubicBezTo>
                    <a:pt x="72" y="1"/>
                    <a:pt x="1" y="72"/>
                    <a:pt x="1" y="179"/>
                  </a:cubicBezTo>
                  <a:cubicBezTo>
                    <a:pt x="1" y="275"/>
                    <a:pt x="72" y="358"/>
                    <a:pt x="180" y="358"/>
                  </a:cubicBezTo>
                  <a:lnTo>
                    <a:pt x="1346" y="358"/>
                  </a:lnTo>
                  <a:cubicBezTo>
                    <a:pt x="1442" y="358"/>
                    <a:pt x="1525" y="275"/>
                    <a:pt x="1525" y="179"/>
                  </a:cubicBezTo>
                  <a:cubicBezTo>
                    <a:pt x="1525" y="72"/>
                    <a:pt x="1430" y="1"/>
                    <a:pt x="134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1"/>
            <p:cNvSpPr/>
            <p:nvPr/>
          </p:nvSpPr>
          <p:spPr>
            <a:xfrm>
              <a:off x="4149138" y="4287484"/>
              <a:ext cx="48426" cy="11400"/>
            </a:xfrm>
            <a:custGeom>
              <a:rect b="b" l="l" r="r" t="t"/>
              <a:pathLst>
                <a:path extrusionOk="0" h="359" w="1525">
                  <a:moveTo>
                    <a:pt x="179" y="1"/>
                  </a:moveTo>
                  <a:cubicBezTo>
                    <a:pt x="72" y="1"/>
                    <a:pt x="0" y="72"/>
                    <a:pt x="0" y="179"/>
                  </a:cubicBezTo>
                  <a:cubicBezTo>
                    <a:pt x="0" y="275"/>
                    <a:pt x="72" y="358"/>
                    <a:pt x="179" y="358"/>
                  </a:cubicBezTo>
                  <a:lnTo>
                    <a:pt x="1334" y="358"/>
                  </a:lnTo>
                  <a:cubicBezTo>
                    <a:pt x="1441" y="358"/>
                    <a:pt x="1512" y="275"/>
                    <a:pt x="1512" y="179"/>
                  </a:cubicBezTo>
                  <a:cubicBezTo>
                    <a:pt x="1524" y="72"/>
                    <a:pt x="1441" y="1"/>
                    <a:pt x="133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1"/>
            <p:cNvSpPr/>
            <p:nvPr/>
          </p:nvSpPr>
          <p:spPr>
            <a:xfrm>
              <a:off x="4315471" y="4121151"/>
              <a:ext cx="11400" cy="48045"/>
            </a:xfrm>
            <a:custGeom>
              <a:rect b="b" l="l" r="r" t="t"/>
              <a:pathLst>
                <a:path extrusionOk="0" h="1513" w="359">
                  <a:moveTo>
                    <a:pt x="180" y="0"/>
                  </a:moveTo>
                  <a:cubicBezTo>
                    <a:pt x="72" y="0"/>
                    <a:pt x="1" y="72"/>
                    <a:pt x="1" y="179"/>
                  </a:cubicBezTo>
                  <a:lnTo>
                    <a:pt x="1" y="1334"/>
                  </a:lnTo>
                  <a:cubicBezTo>
                    <a:pt x="1" y="1441"/>
                    <a:pt x="72" y="1512"/>
                    <a:pt x="180" y="1512"/>
                  </a:cubicBezTo>
                  <a:cubicBezTo>
                    <a:pt x="275" y="1512"/>
                    <a:pt x="358" y="1441"/>
                    <a:pt x="358" y="1334"/>
                  </a:cubicBezTo>
                  <a:lnTo>
                    <a:pt x="358" y="179"/>
                  </a:lnTo>
                  <a:cubicBezTo>
                    <a:pt x="358" y="72"/>
                    <a:pt x="275" y="0"/>
                    <a:pt x="18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1"/>
            <p:cNvSpPr/>
            <p:nvPr/>
          </p:nvSpPr>
          <p:spPr>
            <a:xfrm>
              <a:off x="4378632" y="4159575"/>
              <a:ext cx="22705" cy="27754"/>
            </a:xfrm>
            <a:custGeom>
              <a:rect b="b" l="l" r="r" t="t"/>
              <a:pathLst>
                <a:path extrusionOk="0" h="874" w="715">
                  <a:moveTo>
                    <a:pt x="513" y="0"/>
                  </a:moveTo>
                  <a:cubicBezTo>
                    <a:pt x="451" y="0"/>
                    <a:pt x="387" y="27"/>
                    <a:pt x="346" y="76"/>
                  </a:cubicBezTo>
                  <a:lnTo>
                    <a:pt x="48" y="588"/>
                  </a:lnTo>
                  <a:cubicBezTo>
                    <a:pt x="0" y="671"/>
                    <a:pt x="24" y="778"/>
                    <a:pt x="107" y="838"/>
                  </a:cubicBezTo>
                  <a:cubicBezTo>
                    <a:pt x="131" y="850"/>
                    <a:pt x="167" y="874"/>
                    <a:pt x="191" y="874"/>
                  </a:cubicBezTo>
                  <a:cubicBezTo>
                    <a:pt x="250" y="874"/>
                    <a:pt x="310" y="838"/>
                    <a:pt x="358" y="778"/>
                  </a:cubicBezTo>
                  <a:lnTo>
                    <a:pt x="655" y="278"/>
                  </a:lnTo>
                  <a:cubicBezTo>
                    <a:pt x="715" y="171"/>
                    <a:pt x="691" y="64"/>
                    <a:pt x="596" y="16"/>
                  </a:cubicBezTo>
                  <a:cubicBezTo>
                    <a:pt x="570" y="5"/>
                    <a:pt x="542" y="0"/>
                    <a:pt x="51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1"/>
            <p:cNvSpPr/>
            <p:nvPr/>
          </p:nvSpPr>
          <p:spPr>
            <a:xfrm>
              <a:off x="4240243" y="4399103"/>
              <a:ext cx="22705" cy="27563"/>
            </a:xfrm>
            <a:custGeom>
              <a:rect b="b" l="l" r="r" t="t"/>
              <a:pathLst>
                <a:path extrusionOk="0" h="868" w="715">
                  <a:moveTo>
                    <a:pt x="507" y="0"/>
                  </a:moveTo>
                  <a:cubicBezTo>
                    <a:pt x="444" y="0"/>
                    <a:pt x="387" y="33"/>
                    <a:pt x="346" y="82"/>
                  </a:cubicBezTo>
                  <a:lnTo>
                    <a:pt x="48" y="594"/>
                  </a:lnTo>
                  <a:cubicBezTo>
                    <a:pt x="1" y="677"/>
                    <a:pt x="24" y="784"/>
                    <a:pt x="108" y="844"/>
                  </a:cubicBezTo>
                  <a:cubicBezTo>
                    <a:pt x="132" y="855"/>
                    <a:pt x="155" y="867"/>
                    <a:pt x="191" y="867"/>
                  </a:cubicBezTo>
                  <a:cubicBezTo>
                    <a:pt x="251" y="867"/>
                    <a:pt x="310" y="844"/>
                    <a:pt x="358" y="784"/>
                  </a:cubicBezTo>
                  <a:lnTo>
                    <a:pt x="655" y="272"/>
                  </a:lnTo>
                  <a:cubicBezTo>
                    <a:pt x="715" y="189"/>
                    <a:pt x="679" y="82"/>
                    <a:pt x="596" y="22"/>
                  </a:cubicBezTo>
                  <a:cubicBezTo>
                    <a:pt x="566" y="7"/>
                    <a:pt x="536" y="0"/>
                    <a:pt x="50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1"/>
            <p:cNvSpPr/>
            <p:nvPr/>
          </p:nvSpPr>
          <p:spPr>
            <a:xfrm>
              <a:off x="4240243" y="4159130"/>
              <a:ext cx="22705" cy="28198"/>
            </a:xfrm>
            <a:custGeom>
              <a:rect b="b" l="l" r="r" t="t"/>
              <a:pathLst>
                <a:path extrusionOk="0" h="888" w="715">
                  <a:moveTo>
                    <a:pt x="213" y="1"/>
                  </a:moveTo>
                  <a:cubicBezTo>
                    <a:pt x="181" y="1"/>
                    <a:pt x="148" y="10"/>
                    <a:pt x="120" y="30"/>
                  </a:cubicBezTo>
                  <a:cubicBezTo>
                    <a:pt x="24" y="78"/>
                    <a:pt x="1" y="197"/>
                    <a:pt x="60" y="292"/>
                  </a:cubicBezTo>
                  <a:lnTo>
                    <a:pt x="358" y="792"/>
                  </a:lnTo>
                  <a:cubicBezTo>
                    <a:pt x="382" y="852"/>
                    <a:pt x="441" y="888"/>
                    <a:pt x="525" y="888"/>
                  </a:cubicBezTo>
                  <a:cubicBezTo>
                    <a:pt x="548" y="888"/>
                    <a:pt x="584" y="864"/>
                    <a:pt x="608" y="852"/>
                  </a:cubicBezTo>
                  <a:cubicBezTo>
                    <a:pt x="679" y="792"/>
                    <a:pt x="715" y="685"/>
                    <a:pt x="667" y="602"/>
                  </a:cubicBezTo>
                  <a:lnTo>
                    <a:pt x="370" y="90"/>
                  </a:lnTo>
                  <a:cubicBezTo>
                    <a:pt x="338" y="35"/>
                    <a:pt x="276" y="1"/>
                    <a:pt x="21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1"/>
            <p:cNvSpPr/>
            <p:nvPr/>
          </p:nvSpPr>
          <p:spPr>
            <a:xfrm>
              <a:off x="4378632" y="4399230"/>
              <a:ext cx="22705" cy="28198"/>
            </a:xfrm>
            <a:custGeom>
              <a:rect b="b" l="l" r="r" t="t"/>
              <a:pathLst>
                <a:path extrusionOk="0" h="888" w="715">
                  <a:moveTo>
                    <a:pt x="221" y="0"/>
                  </a:moveTo>
                  <a:cubicBezTo>
                    <a:pt x="187" y="0"/>
                    <a:pt x="152" y="10"/>
                    <a:pt x="119" y="30"/>
                  </a:cubicBezTo>
                  <a:cubicBezTo>
                    <a:pt x="24" y="78"/>
                    <a:pt x="0" y="197"/>
                    <a:pt x="60" y="292"/>
                  </a:cubicBezTo>
                  <a:lnTo>
                    <a:pt x="358" y="792"/>
                  </a:lnTo>
                  <a:cubicBezTo>
                    <a:pt x="393" y="851"/>
                    <a:pt x="453" y="887"/>
                    <a:pt x="524" y="887"/>
                  </a:cubicBezTo>
                  <a:cubicBezTo>
                    <a:pt x="548" y="887"/>
                    <a:pt x="584" y="863"/>
                    <a:pt x="608" y="851"/>
                  </a:cubicBezTo>
                  <a:cubicBezTo>
                    <a:pt x="691" y="792"/>
                    <a:pt x="715" y="673"/>
                    <a:pt x="667" y="601"/>
                  </a:cubicBezTo>
                  <a:lnTo>
                    <a:pt x="369" y="89"/>
                  </a:lnTo>
                  <a:cubicBezTo>
                    <a:pt x="346" y="35"/>
                    <a:pt x="286" y="0"/>
                    <a:pt x="22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1"/>
            <p:cNvSpPr/>
            <p:nvPr/>
          </p:nvSpPr>
          <p:spPr>
            <a:xfrm>
              <a:off x="4426264" y="4351851"/>
              <a:ext cx="29532" cy="21117"/>
            </a:xfrm>
            <a:custGeom>
              <a:rect b="b" l="l" r="r" t="t"/>
              <a:pathLst>
                <a:path extrusionOk="0" h="665" w="930">
                  <a:moveTo>
                    <a:pt x="215" y="0"/>
                  </a:moveTo>
                  <a:cubicBezTo>
                    <a:pt x="152" y="0"/>
                    <a:pt x="89" y="32"/>
                    <a:pt x="48" y="81"/>
                  </a:cubicBezTo>
                  <a:cubicBezTo>
                    <a:pt x="1" y="177"/>
                    <a:pt x="36" y="272"/>
                    <a:pt x="108" y="331"/>
                  </a:cubicBezTo>
                  <a:lnTo>
                    <a:pt x="608" y="629"/>
                  </a:lnTo>
                  <a:cubicBezTo>
                    <a:pt x="643" y="653"/>
                    <a:pt x="667" y="665"/>
                    <a:pt x="703" y="665"/>
                  </a:cubicBezTo>
                  <a:cubicBezTo>
                    <a:pt x="763" y="665"/>
                    <a:pt x="822" y="629"/>
                    <a:pt x="870" y="569"/>
                  </a:cubicBezTo>
                  <a:cubicBezTo>
                    <a:pt x="929" y="486"/>
                    <a:pt x="893" y="367"/>
                    <a:pt x="810" y="319"/>
                  </a:cubicBezTo>
                  <a:lnTo>
                    <a:pt x="298" y="22"/>
                  </a:lnTo>
                  <a:cubicBezTo>
                    <a:pt x="272" y="7"/>
                    <a:pt x="244" y="0"/>
                    <a:pt x="21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1"/>
            <p:cNvSpPr/>
            <p:nvPr/>
          </p:nvSpPr>
          <p:spPr>
            <a:xfrm>
              <a:off x="4186196" y="4213463"/>
              <a:ext cx="29500" cy="21117"/>
            </a:xfrm>
            <a:custGeom>
              <a:rect b="b" l="l" r="r" t="t"/>
              <a:pathLst>
                <a:path extrusionOk="0" h="665" w="929">
                  <a:moveTo>
                    <a:pt x="214" y="0"/>
                  </a:moveTo>
                  <a:cubicBezTo>
                    <a:pt x="152" y="0"/>
                    <a:pt x="89" y="33"/>
                    <a:pt x="48" y="82"/>
                  </a:cubicBezTo>
                  <a:cubicBezTo>
                    <a:pt x="0" y="165"/>
                    <a:pt x="36" y="272"/>
                    <a:pt x="107" y="332"/>
                  </a:cubicBezTo>
                  <a:lnTo>
                    <a:pt x="619" y="629"/>
                  </a:lnTo>
                  <a:cubicBezTo>
                    <a:pt x="643" y="641"/>
                    <a:pt x="667" y="665"/>
                    <a:pt x="703" y="665"/>
                  </a:cubicBezTo>
                  <a:cubicBezTo>
                    <a:pt x="762" y="665"/>
                    <a:pt x="822" y="629"/>
                    <a:pt x="869" y="570"/>
                  </a:cubicBezTo>
                  <a:cubicBezTo>
                    <a:pt x="929" y="463"/>
                    <a:pt x="893" y="367"/>
                    <a:pt x="810" y="320"/>
                  </a:cubicBezTo>
                  <a:lnTo>
                    <a:pt x="298" y="22"/>
                  </a:lnTo>
                  <a:cubicBezTo>
                    <a:pt x="272" y="7"/>
                    <a:pt x="243" y="0"/>
                    <a:pt x="21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1"/>
            <p:cNvSpPr/>
            <p:nvPr/>
          </p:nvSpPr>
          <p:spPr>
            <a:xfrm>
              <a:off x="4425883" y="4213590"/>
              <a:ext cx="29913" cy="21371"/>
            </a:xfrm>
            <a:custGeom>
              <a:rect b="b" l="l" r="r" t="t"/>
              <a:pathLst>
                <a:path extrusionOk="0" h="673" w="942">
                  <a:moveTo>
                    <a:pt x="725" y="0"/>
                  </a:moveTo>
                  <a:cubicBezTo>
                    <a:pt x="693" y="0"/>
                    <a:pt x="660" y="10"/>
                    <a:pt x="632" y="30"/>
                  </a:cubicBezTo>
                  <a:lnTo>
                    <a:pt x="120" y="328"/>
                  </a:lnTo>
                  <a:cubicBezTo>
                    <a:pt x="36" y="375"/>
                    <a:pt x="1" y="494"/>
                    <a:pt x="60" y="578"/>
                  </a:cubicBezTo>
                  <a:cubicBezTo>
                    <a:pt x="96" y="637"/>
                    <a:pt x="155" y="673"/>
                    <a:pt x="227" y="673"/>
                  </a:cubicBezTo>
                  <a:cubicBezTo>
                    <a:pt x="251" y="673"/>
                    <a:pt x="286" y="661"/>
                    <a:pt x="310" y="637"/>
                  </a:cubicBezTo>
                  <a:lnTo>
                    <a:pt x="822" y="340"/>
                  </a:lnTo>
                  <a:cubicBezTo>
                    <a:pt x="905" y="280"/>
                    <a:pt x="941" y="161"/>
                    <a:pt x="882" y="89"/>
                  </a:cubicBezTo>
                  <a:cubicBezTo>
                    <a:pt x="850" y="35"/>
                    <a:pt x="788" y="0"/>
                    <a:pt x="72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1"/>
            <p:cNvSpPr/>
            <p:nvPr/>
          </p:nvSpPr>
          <p:spPr>
            <a:xfrm>
              <a:off x="4186196" y="4351978"/>
              <a:ext cx="29500" cy="21371"/>
            </a:xfrm>
            <a:custGeom>
              <a:rect b="b" l="l" r="r" t="t"/>
              <a:pathLst>
                <a:path extrusionOk="0" h="673" w="929">
                  <a:moveTo>
                    <a:pt x="725" y="0"/>
                  </a:moveTo>
                  <a:cubicBezTo>
                    <a:pt x="692" y="0"/>
                    <a:pt x="660" y="9"/>
                    <a:pt x="631" y="30"/>
                  </a:cubicBezTo>
                  <a:lnTo>
                    <a:pt x="119" y="327"/>
                  </a:lnTo>
                  <a:cubicBezTo>
                    <a:pt x="36" y="375"/>
                    <a:pt x="0" y="494"/>
                    <a:pt x="60" y="589"/>
                  </a:cubicBezTo>
                  <a:cubicBezTo>
                    <a:pt x="95" y="649"/>
                    <a:pt x="155" y="673"/>
                    <a:pt x="226" y="673"/>
                  </a:cubicBezTo>
                  <a:cubicBezTo>
                    <a:pt x="262" y="673"/>
                    <a:pt x="286" y="661"/>
                    <a:pt x="322" y="649"/>
                  </a:cubicBezTo>
                  <a:lnTo>
                    <a:pt x="822" y="351"/>
                  </a:lnTo>
                  <a:cubicBezTo>
                    <a:pt x="893" y="292"/>
                    <a:pt x="929" y="173"/>
                    <a:pt x="881" y="89"/>
                  </a:cubicBezTo>
                  <a:cubicBezTo>
                    <a:pt x="850" y="34"/>
                    <a:pt x="787" y="0"/>
                    <a:pt x="72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7" name="Google Shape;637;p41"/>
          <p:cNvSpPr txBox="1"/>
          <p:nvPr>
            <p:ph idx="4294967295" type="ctrTitle"/>
          </p:nvPr>
        </p:nvSpPr>
        <p:spPr>
          <a:xfrm>
            <a:off x="3320100" y="223950"/>
            <a:ext cx="2503800" cy="60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CHALLENGES</a:t>
            </a:r>
            <a:endParaRPr sz="3300"/>
          </a:p>
        </p:txBody>
      </p:sp>
      <p:sp>
        <p:nvSpPr>
          <p:cNvPr id="638" name="Google Shape;638;p41"/>
          <p:cNvSpPr txBox="1"/>
          <p:nvPr/>
        </p:nvSpPr>
        <p:spPr>
          <a:xfrm>
            <a:off x="3468500" y="720100"/>
            <a:ext cx="22626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Condensed Light"/>
                <a:ea typeface="Roboto Condensed Light"/>
                <a:cs typeface="Roboto Condensed Light"/>
                <a:sym typeface="Roboto Condensed Light"/>
              </a:rPr>
              <a:t>(Where do we even begin)</a:t>
            </a:r>
            <a:endParaRPr sz="1500">
              <a:latin typeface="Roboto Condensed Light"/>
              <a:ea typeface="Roboto Condensed Light"/>
              <a:cs typeface="Roboto Condensed Light"/>
              <a:sym typeface="Roboto Condensed Light"/>
            </a:endParaRPr>
          </a:p>
        </p:txBody>
      </p:sp>
      <p:sp>
        <p:nvSpPr>
          <p:cNvPr id="639" name="Google Shape;639;p41"/>
          <p:cNvSpPr txBox="1"/>
          <p:nvPr/>
        </p:nvSpPr>
        <p:spPr>
          <a:xfrm>
            <a:off x="1653275" y="1275775"/>
            <a:ext cx="6306900" cy="7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Condensed"/>
                <a:ea typeface="Roboto Condensed"/>
                <a:cs typeface="Roboto Condensed"/>
                <a:sym typeface="Roboto Condensed"/>
              </a:rPr>
              <a:t>Getting started with </a:t>
            </a:r>
            <a:r>
              <a:rPr b="1" lang="en" sz="1800">
                <a:solidFill>
                  <a:srgbClr val="FF6B65"/>
                </a:solidFill>
                <a:latin typeface="Roboto Condensed"/>
                <a:ea typeface="Roboto Condensed"/>
                <a:cs typeface="Roboto Condensed"/>
                <a:sym typeface="Roboto Condensed"/>
              </a:rPr>
              <a:t>Flutter</a:t>
            </a:r>
            <a:r>
              <a:rPr b="1" lang="en" sz="1800">
                <a:latin typeface="Roboto Condensed"/>
                <a:ea typeface="Roboto Condensed"/>
                <a:cs typeface="Roboto Condensed"/>
                <a:sym typeface="Roboto Condensed"/>
              </a:rPr>
              <a:t>. </a:t>
            </a:r>
            <a:r>
              <a:rPr lang="en" sz="1800">
                <a:latin typeface="Roboto Condensed Light"/>
                <a:ea typeface="Roboto Condensed Light"/>
                <a:cs typeface="Roboto Condensed Light"/>
                <a:sym typeface="Roboto Condensed Light"/>
              </a:rPr>
              <a:t>Ten weeks is a short time to create an app on a new platform. </a:t>
            </a:r>
            <a:endParaRPr sz="1800">
              <a:latin typeface="Roboto Condensed Light"/>
              <a:ea typeface="Roboto Condensed Light"/>
              <a:cs typeface="Roboto Condensed Light"/>
              <a:sym typeface="Roboto Condensed Light"/>
            </a:endParaRPr>
          </a:p>
        </p:txBody>
      </p:sp>
      <p:sp>
        <p:nvSpPr>
          <p:cNvPr id="640" name="Google Shape;640;p41"/>
          <p:cNvSpPr txBox="1"/>
          <p:nvPr/>
        </p:nvSpPr>
        <p:spPr>
          <a:xfrm>
            <a:off x="1646600" y="3536125"/>
            <a:ext cx="5906400" cy="7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6B65"/>
                </a:solidFill>
                <a:latin typeface="Roboto Condensed"/>
                <a:ea typeface="Roboto Condensed"/>
                <a:cs typeface="Roboto Condensed"/>
                <a:sym typeface="Roboto Condensed"/>
              </a:rPr>
              <a:t>Precision </a:t>
            </a:r>
            <a:r>
              <a:rPr b="1" lang="en" sz="1800">
                <a:latin typeface="Roboto Condensed"/>
                <a:ea typeface="Roboto Condensed"/>
                <a:cs typeface="Roboto Condensed"/>
                <a:sym typeface="Roboto Condensed"/>
              </a:rPr>
              <a:t>on calculating fire location.</a:t>
            </a:r>
            <a:r>
              <a:rPr lang="en" sz="1800">
                <a:latin typeface="Roboto Condensed Light"/>
                <a:ea typeface="Roboto Condensed Light"/>
                <a:cs typeface="Roboto Condensed Light"/>
                <a:sym typeface="Roboto Condensed Light"/>
              </a:rPr>
              <a:t> Right now, we just have an approximate estimate. </a:t>
            </a:r>
            <a:endParaRPr sz="1800">
              <a:latin typeface="Roboto Condensed Light"/>
              <a:ea typeface="Roboto Condensed Light"/>
              <a:cs typeface="Roboto Condensed Light"/>
              <a:sym typeface="Roboto Condensed Light"/>
            </a:endParaRPr>
          </a:p>
        </p:txBody>
      </p:sp>
      <p:sp>
        <p:nvSpPr>
          <p:cNvPr id="641" name="Google Shape;641;p41"/>
          <p:cNvSpPr txBox="1"/>
          <p:nvPr/>
        </p:nvSpPr>
        <p:spPr>
          <a:xfrm>
            <a:off x="5510700" y="3459325"/>
            <a:ext cx="2846700" cy="8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Roboto Condensed Light"/>
              <a:ea typeface="Roboto Condensed Light"/>
              <a:cs typeface="Roboto Condensed Light"/>
              <a:sym typeface="Roboto Condensed Light"/>
            </a:endParaRPr>
          </a:p>
        </p:txBody>
      </p:sp>
      <p:sp>
        <p:nvSpPr>
          <p:cNvPr id="642" name="Google Shape;642;p41"/>
          <p:cNvSpPr txBox="1"/>
          <p:nvPr/>
        </p:nvSpPr>
        <p:spPr>
          <a:xfrm>
            <a:off x="1653275" y="2405950"/>
            <a:ext cx="6306900" cy="7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6B65"/>
                </a:solidFill>
                <a:latin typeface="Roboto Condensed"/>
                <a:ea typeface="Roboto Condensed"/>
                <a:cs typeface="Roboto Condensed"/>
                <a:sym typeface="Roboto Condensed"/>
              </a:rPr>
              <a:t>SIMPLIFYING</a:t>
            </a:r>
            <a:r>
              <a:rPr b="1" lang="en" sz="1800">
                <a:latin typeface="Roboto Condensed"/>
                <a:ea typeface="Roboto Condensed"/>
                <a:cs typeface="Roboto Condensed"/>
                <a:sym typeface="Roboto Condensed"/>
              </a:rPr>
              <a:t> our product. </a:t>
            </a:r>
            <a:r>
              <a:rPr lang="en" sz="1800">
                <a:latin typeface="Roboto Condensed Light"/>
                <a:ea typeface="Roboto Condensed Light"/>
                <a:cs typeface="Roboto Condensed Light"/>
                <a:sym typeface="Roboto Condensed Light"/>
              </a:rPr>
              <a:t>We wanted to make it easy on the user and easy on our end to obtain important location &amp; image data.</a:t>
            </a:r>
            <a:endParaRPr sz="1800">
              <a:latin typeface="Roboto Condensed Light"/>
              <a:ea typeface="Roboto Condensed Light"/>
              <a:cs typeface="Roboto Condensed Light"/>
              <a:sym typeface="Roboto Condensed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42"/>
          <p:cNvSpPr txBox="1"/>
          <p:nvPr>
            <p:ph type="ctrTitle"/>
          </p:nvPr>
        </p:nvSpPr>
        <p:spPr>
          <a:xfrm>
            <a:off x="720000" y="1405200"/>
            <a:ext cx="2958300" cy="96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500">
                <a:solidFill>
                  <a:srgbClr val="FF6B65"/>
                </a:solidFill>
              </a:rPr>
              <a:t>Future </a:t>
            </a:r>
            <a:r>
              <a:rPr lang="en" sz="6500"/>
              <a:t>Release</a:t>
            </a:r>
            <a:endParaRPr sz="6500"/>
          </a:p>
        </p:txBody>
      </p:sp>
      <p:sp>
        <p:nvSpPr>
          <p:cNvPr id="648" name="Google Shape;648;p42"/>
          <p:cNvSpPr txBox="1"/>
          <p:nvPr>
            <p:ph idx="1" type="subTitle"/>
          </p:nvPr>
        </p:nvSpPr>
        <p:spPr>
          <a:xfrm>
            <a:off x="720000" y="2571750"/>
            <a:ext cx="6003600" cy="16932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Clr>
                <a:srgbClr val="000000"/>
              </a:buClr>
              <a:buSzPts val="2300"/>
              <a:buFont typeface="Roboto Condensed"/>
              <a:buChar char="➢"/>
            </a:pPr>
            <a:r>
              <a:rPr lang="en" sz="2300">
                <a:solidFill>
                  <a:srgbClr val="000000"/>
                </a:solidFill>
                <a:latin typeface="Roboto Condensed"/>
                <a:ea typeface="Roboto Condensed"/>
                <a:cs typeface="Roboto Condensed"/>
                <a:sym typeface="Roboto Condensed"/>
              </a:rPr>
              <a:t>Distinguish Between </a:t>
            </a:r>
            <a:r>
              <a:rPr b="1" lang="en" sz="2300">
                <a:solidFill>
                  <a:srgbClr val="FF6B65"/>
                </a:solidFill>
                <a:latin typeface="Roboto Condensed"/>
                <a:ea typeface="Roboto Condensed"/>
                <a:cs typeface="Roboto Condensed"/>
                <a:sym typeface="Roboto Condensed"/>
              </a:rPr>
              <a:t>Multiple Incidents</a:t>
            </a:r>
            <a:endParaRPr b="1" sz="2300">
              <a:solidFill>
                <a:srgbClr val="000000"/>
              </a:solidFill>
              <a:latin typeface="Roboto Condensed"/>
              <a:ea typeface="Roboto Condensed"/>
              <a:cs typeface="Roboto Condensed"/>
              <a:sym typeface="Roboto Condensed"/>
            </a:endParaRPr>
          </a:p>
          <a:p>
            <a:pPr indent="-374650" lvl="0" marL="457200" rtl="0" algn="l">
              <a:spcBef>
                <a:spcPts val="0"/>
              </a:spcBef>
              <a:spcAft>
                <a:spcPts val="0"/>
              </a:spcAft>
              <a:buClr>
                <a:srgbClr val="000000"/>
              </a:buClr>
              <a:buSzPts val="2300"/>
              <a:buFont typeface="Roboto Condensed"/>
              <a:buChar char="➢"/>
            </a:pPr>
            <a:r>
              <a:rPr lang="en" sz="2300">
                <a:solidFill>
                  <a:srgbClr val="000000"/>
                </a:solidFill>
                <a:latin typeface="Roboto Condensed"/>
                <a:ea typeface="Roboto Condensed"/>
                <a:cs typeface="Roboto Condensed"/>
                <a:sym typeface="Roboto Condensed"/>
              </a:rPr>
              <a:t>Increase </a:t>
            </a:r>
            <a:r>
              <a:rPr b="1" lang="en" sz="2300">
                <a:solidFill>
                  <a:srgbClr val="FF6B65"/>
                </a:solidFill>
                <a:latin typeface="Roboto Condensed"/>
                <a:ea typeface="Roboto Condensed"/>
                <a:cs typeface="Roboto Condensed"/>
                <a:sym typeface="Roboto Condensed"/>
              </a:rPr>
              <a:t>Accuracy</a:t>
            </a:r>
            <a:endParaRPr b="1" sz="2300">
              <a:solidFill>
                <a:srgbClr val="FF6B65"/>
              </a:solidFill>
              <a:latin typeface="Roboto Condensed"/>
              <a:ea typeface="Roboto Condensed"/>
              <a:cs typeface="Roboto Condensed"/>
              <a:sym typeface="Roboto Condensed"/>
            </a:endParaRPr>
          </a:p>
          <a:p>
            <a:pPr indent="-374650" lvl="0" marL="457200" rtl="0" algn="l">
              <a:spcBef>
                <a:spcPts val="0"/>
              </a:spcBef>
              <a:spcAft>
                <a:spcPts val="0"/>
              </a:spcAft>
              <a:buClr>
                <a:srgbClr val="000000"/>
              </a:buClr>
              <a:buSzPts val="2300"/>
              <a:buFont typeface="Roboto Condensed"/>
              <a:buChar char="➢"/>
            </a:pPr>
            <a:r>
              <a:rPr lang="en" sz="2300">
                <a:solidFill>
                  <a:srgbClr val="000000"/>
                </a:solidFill>
                <a:latin typeface="Roboto Condensed"/>
                <a:ea typeface="Roboto Condensed"/>
                <a:cs typeface="Roboto Condensed"/>
                <a:sym typeface="Roboto Condensed"/>
              </a:rPr>
              <a:t>Handle </a:t>
            </a:r>
            <a:r>
              <a:rPr b="1" lang="en" sz="2300">
                <a:solidFill>
                  <a:srgbClr val="FF6B65"/>
                </a:solidFill>
                <a:latin typeface="Roboto Condensed"/>
                <a:ea typeface="Roboto Condensed"/>
                <a:cs typeface="Roboto Condensed"/>
                <a:sym typeface="Roboto Condensed"/>
              </a:rPr>
              <a:t>Notifications</a:t>
            </a:r>
            <a:endParaRPr b="1" sz="2300">
              <a:solidFill>
                <a:srgbClr val="FF6B65"/>
              </a:solidFill>
              <a:latin typeface="Roboto Condensed"/>
              <a:ea typeface="Roboto Condensed"/>
              <a:cs typeface="Roboto Condensed"/>
              <a:sym typeface="Roboto Condensed"/>
            </a:endParaRPr>
          </a:p>
          <a:p>
            <a:pPr indent="-374650" lvl="0" marL="457200" rtl="0" algn="l">
              <a:spcBef>
                <a:spcPts val="0"/>
              </a:spcBef>
              <a:spcAft>
                <a:spcPts val="0"/>
              </a:spcAft>
              <a:buClr>
                <a:srgbClr val="000000"/>
              </a:buClr>
              <a:buSzPts val="2300"/>
              <a:buFont typeface="Roboto Condensed"/>
              <a:buChar char="➢"/>
            </a:pPr>
            <a:r>
              <a:rPr lang="en" sz="2300">
                <a:solidFill>
                  <a:srgbClr val="000000"/>
                </a:solidFill>
                <a:latin typeface="Roboto Condensed"/>
                <a:ea typeface="Roboto Condensed"/>
                <a:cs typeface="Roboto Condensed"/>
                <a:sym typeface="Roboto Condensed"/>
              </a:rPr>
              <a:t>Increase functionality for </a:t>
            </a:r>
            <a:r>
              <a:rPr b="1" lang="en" sz="2300">
                <a:solidFill>
                  <a:srgbClr val="FF6B65"/>
                </a:solidFill>
                <a:latin typeface="Roboto Condensed"/>
                <a:ea typeface="Roboto Condensed"/>
                <a:cs typeface="Roboto Condensed"/>
                <a:sym typeface="Roboto Condensed"/>
              </a:rPr>
              <a:t>First Responders</a:t>
            </a:r>
            <a:endParaRPr b="1" sz="2300">
              <a:solidFill>
                <a:srgbClr val="FF6B65"/>
              </a:solidFill>
              <a:latin typeface="Roboto Condensed"/>
              <a:ea typeface="Roboto Condensed"/>
              <a:cs typeface="Roboto Condensed"/>
              <a:sym typeface="Roboto Condensed"/>
            </a:endParaRPr>
          </a:p>
          <a:p>
            <a:pPr indent="0" lvl="0" marL="0" rtl="0" algn="l">
              <a:spcBef>
                <a:spcPts val="0"/>
              </a:spcBef>
              <a:spcAft>
                <a:spcPts val="0"/>
              </a:spcAft>
              <a:buNone/>
            </a:pPr>
            <a:r>
              <a:t/>
            </a:r>
            <a:endParaRPr sz="2000">
              <a:solidFill>
                <a:srgbClr val="000000"/>
              </a:solidFill>
              <a:latin typeface="Roboto Condensed"/>
              <a:ea typeface="Roboto Condensed"/>
              <a:cs typeface="Roboto Condensed"/>
              <a:sym typeface="Roboto Condensed"/>
            </a:endParaRPr>
          </a:p>
          <a:p>
            <a:pPr indent="0" lvl="0" marL="0" rtl="0" algn="l">
              <a:spcBef>
                <a:spcPts val="0"/>
              </a:spcBef>
              <a:spcAft>
                <a:spcPts val="1600"/>
              </a:spcAft>
              <a:buNone/>
            </a:pPr>
            <a:r>
              <a:t/>
            </a:r>
            <a:endParaRPr sz="2200"/>
          </a:p>
        </p:txBody>
      </p:sp>
      <p:pic>
        <p:nvPicPr>
          <p:cNvPr id="649" name="Google Shape;649;p42"/>
          <p:cNvPicPr preferRelativeResize="0"/>
          <p:nvPr/>
        </p:nvPicPr>
        <p:blipFill>
          <a:blip r:embed="rId3">
            <a:alphaModFix amt="5000"/>
          </a:blip>
          <a:stretch>
            <a:fillRect/>
          </a:stretch>
        </p:blipFill>
        <p:spPr>
          <a:xfrm>
            <a:off x="4296449" y="502612"/>
            <a:ext cx="4138276" cy="41382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43"/>
          <p:cNvSpPr txBox="1"/>
          <p:nvPr>
            <p:ph type="ctrTitle"/>
          </p:nvPr>
        </p:nvSpPr>
        <p:spPr>
          <a:xfrm>
            <a:off x="3828525" y="3730075"/>
            <a:ext cx="4595400" cy="577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
        <p:nvSpPr>
          <p:cNvPr id="655" name="Google Shape;655;p43"/>
          <p:cNvSpPr txBox="1"/>
          <p:nvPr>
            <p:ph idx="1" type="subTitle"/>
          </p:nvPr>
        </p:nvSpPr>
        <p:spPr>
          <a:xfrm>
            <a:off x="3828550" y="2473850"/>
            <a:ext cx="4595400" cy="1213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5800"/>
              <a:t>Thank you.</a:t>
            </a:r>
            <a:endParaRPr sz="5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44"/>
          <p:cNvSpPr/>
          <p:nvPr/>
        </p:nvSpPr>
        <p:spPr>
          <a:xfrm>
            <a:off x="8050925" y="4390125"/>
            <a:ext cx="25" cy="25"/>
          </a:xfrm>
          <a:custGeom>
            <a:rect b="b" l="l" r="r" t="t"/>
            <a:pathLst>
              <a:path extrusionOk="0" fill="none" h="1" w="1">
                <a:moveTo>
                  <a:pt x="0" y="0"/>
                </a:moveTo>
                <a:close/>
              </a:path>
            </a:pathLst>
          </a:custGeom>
          <a:noFill/>
          <a:ln cap="flat" cmpd="sng" w="975">
            <a:solidFill>
              <a:srgbClr val="E7CEBA"/>
            </a:solidFill>
            <a:prstDash val="solid"/>
            <a:miter lim="30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4"/>
          <p:cNvSpPr txBox="1"/>
          <p:nvPr>
            <p:ph type="ctrTitle"/>
          </p:nvPr>
        </p:nvSpPr>
        <p:spPr>
          <a:xfrm>
            <a:off x="720050" y="359450"/>
            <a:ext cx="3214200" cy="8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pic>
        <p:nvPicPr>
          <p:cNvPr id="662" name="Google Shape;662;p44"/>
          <p:cNvPicPr preferRelativeResize="0"/>
          <p:nvPr/>
        </p:nvPicPr>
        <p:blipFill>
          <a:blip r:embed="rId3">
            <a:alphaModFix/>
          </a:blip>
          <a:stretch>
            <a:fillRect/>
          </a:stretch>
        </p:blipFill>
        <p:spPr>
          <a:xfrm>
            <a:off x="1613950" y="1194338"/>
            <a:ext cx="2681450" cy="3575275"/>
          </a:xfrm>
          <a:prstGeom prst="rect">
            <a:avLst/>
          </a:prstGeom>
          <a:noFill/>
          <a:ln>
            <a:noFill/>
          </a:ln>
        </p:spPr>
      </p:pic>
      <p:pic>
        <p:nvPicPr>
          <p:cNvPr id="663" name="Google Shape;663;p44"/>
          <p:cNvPicPr preferRelativeResize="0"/>
          <p:nvPr/>
        </p:nvPicPr>
        <p:blipFill>
          <a:blip r:embed="rId4">
            <a:alphaModFix/>
          </a:blip>
          <a:stretch>
            <a:fillRect/>
          </a:stretch>
        </p:blipFill>
        <p:spPr>
          <a:xfrm>
            <a:off x="5701175" y="1194350"/>
            <a:ext cx="2681449" cy="35752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2"/>
          <p:cNvSpPr txBox="1"/>
          <p:nvPr>
            <p:ph idx="4294967295" type="ctrTitle"/>
          </p:nvPr>
        </p:nvSpPr>
        <p:spPr>
          <a:xfrm>
            <a:off x="303000" y="276025"/>
            <a:ext cx="7661100" cy="7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latin typeface="Barlow Semi Condensed Medium"/>
                <a:ea typeface="Barlow Semi Condensed Medium"/>
                <a:cs typeface="Barlow Semi Condensed Medium"/>
                <a:sym typeface="Barlow Semi Condensed Medium"/>
              </a:rPr>
              <a:t>A </a:t>
            </a:r>
            <a:r>
              <a:rPr i="1" lang="en" sz="3400">
                <a:solidFill>
                  <a:srgbClr val="FF6B65"/>
                </a:solidFill>
                <a:latin typeface="Barlow Semi Condensed Medium"/>
                <a:ea typeface="Barlow Semi Condensed Medium"/>
                <a:cs typeface="Barlow Semi Condensed Medium"/>
                <a:sym typeface="Barlow Semi Condensed Medium"/>
              </a:rPr>
              <a:t>Panic</a:t>
            </a:r>
            <a:r>
              <a:rPr lang="en" sz="3400">
                <a:solidFill>
                  <a:srgbClr val="FF6B65"/>
                </a:solidFill>
                <a:latin typeface="Barlow Semi Condensed Medium"/>
                <a:ea typeface="Barlow Semi Condensed Medium"/>
                <a:cs typeface="Barlow Semi Condensed Medium"/>
                <a:sym typeface="Barlow Semi Condensed Medium"/>
              </a:rPr>
              <a:t> </a:t>
            </a:r>
            <a:r>
              <a:rPr lang="en" sz="3400">
                <a:solidFill>
                  <a:schemeClr val="dk1"/>
                </a:solidFill>
                <a:latin typeface="Barlow Semi Condensed Medium"/>
                <a:ea typeface="Barlow Semi Condensed Medium"/>
                <a:cs typeface="Barlow Semi Condensed Medium"/>
                <a:sym typeface="Barlow Semi Condensed Medium"/>
              </a:rPr>
              <a:t>Highlight in 2020</a:t>
            </a:r>
            <a:r>
              <a:rPr lang="en" sz="3300">
                <a:solidFill>
                  <a:schemeClr val="dk1"/>
                </a:solidFill>
                <a:latin typeface="Barlow Semi Condensed Medium"/>
                <a:ea typeface="Barlow Semi Condensed Medium"/>
                <a:cs typeface="Barlow Semi Condensed Medium"/>
                <a:sym typeface="Barlow Semi Condensed Medium"/>
              </a:rPr>
              <a:t> </a:t>
            </a:r>
            <a:r>
              <a:rPr lang="en" sz="1700">
                <a:solidFill>
                  <a:schemeClr val="lt1"/>
                </a:solidFill>
                <a:latin typeface="Barlow Semi Condensed Medium"/>
                <a:ea typeface="Barlow Semi Condensed Medium"/>
                <a:cs typeface="Barlow Semi Condensed Medium"/>
                <a:sym typeface="Barlow Semi Condensed Medium"/>
              </a:rPr>
              <a:t>(OUT OF VERY MANY)</a:t>
            </a:r>
            <a:r>
              <a:rPr lang="en" sz="3300">
                <a:solidFill>
                  <a:schemeClr val="dk1"/>
                </a:solidFill>
                <a:latin typeface="Barlow Semi Condensed Medium"/>
                <a:ea typeface="Barlow Semi Condensed Medium"/>
                <a:cs typeface="Barlow Semi Condensed Medium"/>
                <a:sym typeface="Barlow Semi Condensed Medium"/>
              </a:rPr>
              <a:t>:</a:t>
            </a:r>
            <a:r>
              <a:rPr lang="en" sz="3300">
                <a:solidFill>
                  <a:srgbClr val="FF6B65"/>
                </a:solidFill>
              </a:rPr>
              <a:t> </a:t>
            </a:r>
            <a:endParaRPr sz="3300">
              <a:solidFill>
                <a:srgbClr val="FF6B65"/>
              </a:solidFill>
            </a:endParaRPr>
          </a:p>
          <a:p>
            <a:pPr indent="0" lvl="0" marL="0" rtl="0" algn="l">
              <a:spcBef>
                <a:spcPts val="0"/>
              </a:spcBef>
              <a:spcAft>
                <a:spcPts val="0"/>
              </a:spcAft>
              <a:buNone/>
            </a:pPr>
            <a:r>
              <a:t/>
            </a:r>
            <a:endParaRPr sz="3300">
              <a:solidFill>
                <a:srgbClr val="FF6B65"/>
              </a:solidFill>
            </a:endParaRPr>
          </a:p>
        </p:txBody>
      </p:sp>
      <p:pic>
        <p:nvPicPr>
          <p:cNvPr id="493" name="Google Shape;493;p32"/>
          <p:cNvPicPr preferRelativeResize="0"/>
          <p:nvPr/>
        </p:nvPicPr>
        <p:blipFill>
          <a:blip r:embed="rId3">
            <a:alphaModFix/>
          </a:blip>
          <a:stretch>
            <a:fillRect/>
          </a:stretch>
        </p:blipFill>
        <p:spPr>
          <a:xfrm>
            <a:off x="364125" y="1699575"/>
            <a:ext cx="4442151" cy="2335100"/>
          </a:xfrm>
          <a:prstGeom prst="rect">
            <a:avLst/>
          </a:prstGeom>
          <a:noFill/>
          <a:ln>
            <a:noFill/>
          </a:ln>
        </p:spPr>
      </p:pic>
      <p:sp>
        <p:nvSpPr>
          <p:cNvPr id="494" name="Google Shape;494;p32"/>
          <p:cNvSpPr txBox="1"/>
          <p:nvPr/>
        </p:nvSpPr>
        <p:spPr>
          <a:xfrm>
            <a:off x="303000" y="928175"/>
            <a:ext cx="6327600" cy="4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Barlow Semi Condensed ExtraBold"/>
                <a:ea typeface="Barlow Semi Condensed ExtraBold"/>
                <a:cs typeface="Barlow Semi Condensed ExtraBold"/>
                <a:sym typeface="Barlow Semi Condensed ExtraBold"/>
              </a:rPr>
              <a:t>CZU LIGHTNING  COMPLEX FIRES</a:t>
            </a:r>
            <a:endParaRPr sz="1300">
              <a:solidFill>
                <a:schemeClr val="dk1"/>
              </a:solidFill>
              <a:latin typeface="Barlow Semi Condensed ExtraBold"/>
              <a:ea typeface="Barlow Semi Condensed ExtraBold"/>
              <a:cs typeface="Barlow Semi Condensed ExtraBold"/>
              <a:sym typeface="Barlow Semi Condensed ExtraBold"/>
            </a:endParaRPr>
          </a:p>
        </p:txBody>
      </p:sp>
      <p:sp>
        <p:nvSpPr>
          <p:cNvPr id="495" name="Google Shape;495;p32"/>
          <p:cNvSpPr txBox="1"/>
          <p:nvPr/>
        </p:nvSpPr>
        <p:spPr>
          <a:xfrm>
            <a:off x="4858325" y="1699525"/>
            <a:ext cx="3958200" cy="23352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Roboto Condensed Light"/>
              <a:buChar char="➔"/>
            </a:pPr>
            <a:r>
              <a:rPr lang="en" sz="1800">
                <a:latin typeface="Roboto Condensed"/>
                <a:ea typeface="Roboto Condensed"/>
                <a:cs typeface="Roboto Condensed"/>
                <a:sym typeface="Roboto Condensed"/>
              </a:rPr>
              <a:t>86,509 Acres</a:t>
            </a:r>
            <a:r>
              <a:rPr lang="en" sz="1600">
                <a:latin typeface="Roboto Condensed Light"/>
                <a:ea typeface="Roboto Condensed Light"/>
                <a:cs typeface="Roboto Condensed Light"/>
                <a:sym typeface="Roboto Condensed Light"/>
              </a:rPr>
              <a:t> </a:t>
            </a:r>
            <a:r>
              <a:rPr lang="en" sz="1600">
                <a:latin typeface="Roboto Condensed Light"/>
                <a:ea typeface="Roboto Condensed Light"/>
                <a:cs typeface="Roboto Condensed Light"/>
                <a:sym typeface="Roboto Condensed Light"/>
              </a:rPr>
              <a:t>(mostly in Wilderness)</a:t>
            </a:r>
            <a:endParaRPr sz="1600">
              <a:latin typeface="Roboto Condensed Light"/>
              <a:ea typeface="Roboto Condensed Light"/>
              <a:cs typeface="Roboto Condensed Light"/>
              <a:sym typeface="Roboto Condensed Light"/>
            </a:endParaRPr>
          </a:p>
          <a:p>
            <a:pPr indent="-342900" lvl="0" marL="457200" rtl="0" algn="l">
              <a:lnSpc>
                <a:spcPct val="115000"/>
              </a:lnSpc>
              <a:spcBef>
                <a:spcPts val="0"/>
              </a:spcBef>
              <a:spcAft>
                <a:spcPts val="0"/>
              </a:spcAft>
              <a:buSzPts val="1800"/>
              <a:buFont typeface="Roboto Condensed"/>
              <a:buChar char="➔"/>
            </a:pPr>
            <a:r>
              <a:rPr lang="en" sz="1800">
                <a:latin typeface="Roboto Condensed"/>
                <a:ea typeface="Roboto Condensed"/>
                <a:cs typeface="Roboto Condensed"/>
                <a:sym typeface="Roboto Condensed"/>
              </a:rPr>
              <a:t>37 </a:t>
            </a:r>
            <a:r>
              <a:rPr b="1" i="1" lang="en" sz="1800">
                <a:solidFill>
                  <a:srgbClr val="FF6B65"/>
                </a:solidFill>
                <a:latin typeface="Roboto Condensed"/>
                <a:ea typeface="Roboto Condensed"/>
                <a:cs typeface="Roboto Condensed"/>
                <a:sym typeface="Roboto Condensed"/>
              </a:rPr>
              <a:t>Different</a:t>
            </a:r>
            <a:r>
              <a:rPr b="1" lang="en" sz="1800">
                <a:solidFill>
                  <a:srgbClr val="FF6B65"/>
                </a:solidFill>
                <a:latin typeface="Roboto Condensed"/>
                <a:ea typeface="Roboto Condensed"/>
                <a:cs typeface="Roboto Condensed"/>
                <a:sym typeface="Roboto Condensed"/>
              </a:rPr>
              <a:t> </a:t>
            </a:r>
            <a:r>
              <a:rPr lang="en" sz="1800">
                <a:latin typeface="Roboto Condensed"/>
                <a:ea typeface="Roboto Condensed"/>
                <a:cs typeface="Roboto Condensed"/>
                <a:sym typeface="Roboto Condensed"/>
              </a:rPr>
              <a:t>Fires</a:t>
            </a:r>
            <a:endParaRPr sz="1800">
              <a:latin typeface="Roboto Condensed"/>
              <a:ea typeface="Roboto Condensed"/>
              <a:cs typeface="Roboto Condensed"/>
              <a:sym typeface="Roboto Condensed"/>
            </a:endParaRPr>
          </a:p>
          <a:p>
            <a:pPr indent="-342900" lvl="0" marL="457200" rtl="0" algn="l">
              <a:lnSpc>
                <a:spcPct val="115000"/>
              </a:lnSpc>
              <a:spcBef>
                <a:spcPts val="0"/>
              </a:spcBef>
              <a:spcAft>
                <a:spcPts val="0"/>
              </a:spcAft>
              <a:buSzPts val="1800"/>
              <a:buFont typeface="Roboto Condensed"/>
              <a:buChar char="➔"/>
            </a:pPr>
            <a:r>
              <a:rPr b="1" lang="en" sz="1800">
                <a:latin typeface="Roboto Condensed"/>
                <a:ea typeface="Roboto Condensed"/>
                <a:cs typeface="Roboto Condensed"/>
                <a:sym typeface="Roboto Condensed"/>
              </a:rPr>
              <a:t>Incorrect Locating of Fires </a:t>
            </a:r>
            <a:r>
              <a:rPr lang="en" sz="1600">
                <a:latin typeface="Roboto Condensed Light"/>
                <a:ea typeface="Roboto Condensed Light"/>
                <a:cs typeface="Roboto Condensed Light"/>
                <a:sym typeface="Roboto Condensed Light"/>
              </a:rPr>
              <a:t> (due to inaccurate reports)</a:t>
            </a:r>
            <a:endParaRPr sz="1800">
              <a:latin typeface="Roboto Condensed"/>
              <a:ea typeface="Roboto Condensed"/>
              <a:cs typeface="Roboto Condensed"/>
              <a:sym typeface="Roboto Condensed"/>
            </a:endParaRPr>
          </a:p>
          <a:p>
            <a:pPr indent="-342900" lvl="0" marL="457200" rtl="0" algn="l">
              <a:lnSpc>
                <a:spcPct val="100000"/>
              </a:lnSpc>
              <a:spcBef>
                <a:spcPts val="0"/>
              </a:spcBef>
              <a:spcAft>
                <a:spcPts val="0"/>
              </a:spcAft>
              <a:buSzPts val="1800"/>
              <a:buFont typeface="Roboto Condensed"/>
              <a:buChar char="➔"/>
            </a:pPr>
            <a:r>
              <a:rPr b="1" lang="en" sz="1800">
                <a:latin typeface="Roboto Condensed"/>
                <a:ea typeface="Roboto Condensed"/>
                <a:cs typeface="Roboto Condensed"/>
                <a:sym typeface="Roboto Condensed"/>
              </a:rPr>
              <a:t>Incorrect Fire Departments dispatched</a:t>
            </a:r>
            <a:endParaRPr b="1" sz="1800">
              <a:latin typeface="Roboto Condensed"/>
              <a:ea typeface="Roboto Condensed"/>
              <a:cs typeface="Roboto Condensed"/>
              <a:sym typeface="Roboto Condensed"/>
            </a:endParaRPr>
          </a:p>
          <a:p>
            <a:pPr indent="0" lvl="0" marL="0" rtl="0" algn="ctr">
              <a:lnSpc>
                <a:spcPct val="100000"/>
              </a:lnSpc>
              <a:spcBef>
                <a:spcPts val="0"/>
              </a:spcBef>
              <a:spcAft>
                <a:spcPts val="0"/>
              </a:spcAft>
              <a:buNone/>
            </a:pPr>
            <a:r>
              <a:rPr lang="en" sz="1100">
                <a:solidFill>
                  <a:srgbClr val="FF6B65"/>
                </a:solidFill>
                <a:latin typeface="Roboto Condensed"/>
                <a:ea typeface="Roboto Condensed"/>
                <a:cs typeface="Roboto Condensed"/>
                <a:sym typeface="Roboto Condensed"/>
              </a:rPr>
              <a:t>.</a:t>
            </a:r>
            <a:r>
              <a:rPr i="1" lang="en" sz="2200">
                <a:solidFill>
                  <a:srgbClr val="FF6B65"/>
                </a:solidFill>
                <a:latin typeface="Barlow Semi Condensed Medium"/>
                <a:ea typeface="Barlow Semi Condensed Medium"/>
                <a:cs typeface="Barlow Semi Condensed Medium"/>
                <a:sym typeface="Barlow Semi Condensed Medium"/>
              </a:rPr>
              <a:t>How Could This be Prevented</a:t>
            </a:r>
            <a:r>
              <a:rPr b="1" i="1" lang="en" sz="2200">
                <a:solidFill>
                  <a:srgbClr val="FF6B65"/>
                </a:solidFill>
                <a:latin typeface="Barlow Semi Condensed"/>
                <a:ea typeface="Barlow Semi Condensed"/>
                <a:cs typeface="Barlow Semi Condensed"/>
                <a:sym typeface="Barlow Semi Condensed"/>
              </a:rPr>
              <a:t>?</a:t>
            </a:r>
            <a:endParaRPr b="1" i="1" sz="1500">
              <a:solidFill>
                <a:srgbClr val="FF6B65"/>
              </a:solidFill>
              <a:latin typeface="Barlow Semi Condensed"/>
              <a:ea typeface="Barlow Semi Condensed"/>
              <a:cs typeface="Barlow Semi Condensed"/>
              <a:sym typeface="Barlow Semi Condensed"/>
            </a:endParaRPr>
          </a:p>
          <a:p>
            <a:pPr indent="0" lvl="0" marL="0" rtl="0" algn="l">
              <a:lnSpc>
                <a:spcPct val="115000"/>
              </a:lnSpc>
              <a:spcBef>
                <a:spcPts val="0"/>
              </a:spcBef>
              <a:spcAft>
                <a:spcPts val="0"/>
              </a:spcAft>
              <a:buNone/>
            </a:pPr>
            <a:r>
              <a:t/>
            </a:r>
            <a:endParaRPr sz="1800">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sz="1800">
              <a:latin typeface="Roboto Condensed"/>
              <a:ea typeface="Roboto Condensed"/>
              <a:cs typeface="Roboto Condensed"/>
              <a:sym typeface="Roboto Condensed"/>
            </a:endParaRPr>
          </a:p>
          <a:p>
            <a:pPr indent="0" lvl="0" marL="0" rtl="0" algn="l">
              <a:lnSpc>
                <a:spcPct val="115000"/>
              </a:lnSpc>
              <a:spcBef>
                <a:spcPts val="0"/>
              </a:spcBef>
              <a:spcAft>
                <a:spcPts val="0"/>
              </a:spcAft>
              <a:buNone/>
            </a:pPr>
            <a:r>
              <a:t/>
            </a:r>
            <a:endParaRPr b="1" sz="700">
              <a:latin typeface="Roboto Condensed"/>
              <a:ea typeface="Roboto Condensed"/>
              <a:cs typeface="Roboto Condensed"/>
              <a:sym typeface="Roboto Condensed"/>
            </a:endParaRPr>
          </a:p>
          <a:p>
            <a:pPr indent="0" lvl="0" marL="0" rtl="0" algn="l">
              <a:lnSpc>
                <a:spcPct val="115000"/>
              </a:lnSpc>
              <a:spcBef>
                <a:spcPts val="0"/>
              </a:spcBef>
              <a:spcAft>
                <a:spcPts val="0"/>
              </a:spcAft>
              <a:buNone/>
            </a:pPr>
            <a:r>
              <a:t/>
            </a:r>
            <a:endParaRPr sz="1700">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par>
                                <p:cTn fill="hold" nodeType="with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0" st="0"/>
                                            </p:txEl>
                                          </p:spTgt>
                                        </p:tgtEl>
                                        <p:attrNameLst>
                                          <p:attrName>style.visibility</p:attrName>
                                        </p:attrNameLst>
                                      </p:cBhvr>
                                      <p:to>
                                        <p:strVal val="visible"/>
                                      </p:to>
                                    </p:set>
                                    <p:animEffect filter="fade" transition="in">
                                      <p:cBhvr>
                                        <p:cTn dur="1000"/>
                                        <p:tgtEl>
                                          <p:spTgt spid="4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1" st="1"/>
                                            </p:txEl>
                                          </p:spTgt>
                                        </p:tgtEl>
                                        <p:attrNameLst>
                                          <p:attrName>style.visibility</p:attrName>
                                        </p:attrNameLst>
                                      </p:cBhvr>
                                      <p:to>
                                        <p:strVal val="visible"/>
                                      </p:to>
                                    </p:set>
                                    <p:animEffect filter="fade" transition="in">
                                      <p:cBhvr>
                                        <p:cTn dur="1000"/>
                                        <p:tgtEl>
                                          <p:spTgt spid="4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2" st="2"/>
                                            </p:txEl>
                                          </p:spTgt>
                                        </p:tgtEl>
                                        <p:attrNameLst>
                                          <p:attrName>style.visibility</p:attrName>
                                        </p:attrNameLst>
                                      </p:cBhvr>
                                      <p:to>
                                        <p:strVal val="visible"/>
                                      </p:to>
                                    </p:set>
                                    <p:animEffect filter="fade" transition="in">
                                      <p:cBhvr>
                                        <p:cTn dur="1000"/>
                                        <p:tgtEl>
                                          <p:spTgt spid="4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3" st="3"/>
                                            </p:txEl>
                                          </p:spTgt>
                                        </p:tgtEl>
                                        <p:attrNameLst>
                                          <p:attrName>style.visibility</p:attrName>
                                        </p:attrNameLst>
                                      </p:cBhvr>
                                      <p:to>
                                        <p:strVal val="visible"/>
                                      </p:to>
                                    </p:set>
                                    <p:animEffect filter="fade" transition="in">
                                      <p:cBhvr>
                                        <p:cTn dur="1000"/>
                                        <p:tgtEl>
                                          <p:spTgt spid="4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4" st="4"/>
                                            </p:txEl>
                                          </p:spTgt>
                                        </p:tgtEl>
                                        <p:attrNameLst>
                                          <p:attrName>style.visibility</p:attrName>
                                        </p:attrNameLst>
                                      </p:cBhvr>
                                      <p:to>
                                        <p:strVal val="visible"/>
                                      </p:to>
                                    </p:set>
                                    <p:animEffect filter="fade" transition="in">
                                      <p:cBhvr>
                                        <p:cTn dur="1000"/>
                                        <p:tgtEl>
                                          <p:spTgt spid="4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5" st="5"/>
                                            </p:txEl>
                                          </p:spTgt>
                                        </p:tgtEl>
                                        <p:attrNameLst>
                                          <p:attrName>style.visibility</p:attrName>
                                        </p:attrNameLst>
                                      </p:cBhvr>
                                      <p:to>
                                        <p:strVal val="visible"/>
                                      </p:to>
                                    </p:set>
                                    <p:animEffect filter="fade" transition="in">
                                      <p:cBhvr>
                                        <p:cTn dur="1000"/>
                                        <p:tgtEl>
                                          <p:spTgt spid="49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6" st="6"/>
                                            </p:txEl>
                                          </p:spTgt>
                                        </p:tgtEl>
                                        <p:attrNameLst>
                                          <p:attrName>style.visibility</p:attrName>
                                        </p:attrNameLst>
                                      </p:cBhvr>
                                      <p:to>
                                        <p:strVal val="visible"/>
                                      </p:to>
                                    </p:set>
                                    <p:animEffect filter="fade" transition="in">
                                      <p:cBhvr>
                                        <p:cTn dur="1000"/>
                                        <p:tgtEl>
                                          <p:spTgt spid="49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7" st="7"/>
                                            </p:txEl>
                                          </p:spTgt>
                                        </p:tgtEl>
                                        <p:attrNameLst>
                                          <p:attrName>style.visibility</p:attrName>
                                        </p:attrNameLst>
                                      </p:cBhvr>
                                      <p:to>
                                        <p:strVal val="visible"/>
                                      </p:to>
                                    </p:set>
                                    <p:animEffect filter="fade" transition="in">
                                      <p:cBhvr>
                                        <p:cTn dur="1000"/>
                                        <p:tgtEl>
                                          <p:spTgt spid="49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8" st="8"/>
                                            </p:txEl>
                                          </p:spTgt>
                                        </p:tgtEl>
                                        <p:attrNameLst>
                                          <p:attrName>style.visibility</p:attrName>
                                        </p:attrNameLst>
                                      </p:cBhvr>
                                      <p:to>
                                        <p:strVal val="visible"/>
                                      </p:to>
                                    </p:set>
                                    <p:animEffect filter="fade" transition="in">
                                      <p:cBhvr>
                                        <p:cTn dur="1000"/>
                                        <p:tgtEl>
                                          <p:spTgt spid="49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cxnSp>
        <p:nvCxnSpPr>
          <p:cNvPr id="500" name="Google Shape;500;p33"/>
          <p:cNvCxnSpPr/>
          <p:nvPr/>
        </p:nvCxnSpPr>
        <p:spPr>
          <a:xfrm>
            <a:off x="1676475" y="2292424"/>
            <a:ext cx="3389700" cy="560700"/>
          </a:xfrm>
          <a:prstGeom prst="straightConnector1">
            <a:avLst/>
          </a:prstGeom>
          <a:noFill/>
          <a:ln cap="flat" cmpd="sng" w="9525">
            <a:solidFill>
              <a:schemeClr val="dk1"/>
            </a:solidFill>
            <a:prstDash val="solid"/>
            <a:round/>
            <a:headEnd len="med" w="med" type="none"/>
            <a:tailEnd len="med" w="med" type="triangle"/>
          </a:ln>
        </p:spPr>
      </p:cxnSp>
      <p:cxnSp>
        <p:nvCxnSpPr>
          <p:cNvPr id="501" name="Google Shape;501;p33"/>
          <p:cNvCxnSpPr>
            <a:stCxn id="502" idx="1"/>
          </p:cNvCxnSpPr>
          <p:nvPr/>
        </p:nvCxnSpPr>
        <p:spPr>
          <a:xfrm flipH="1">
            <a:off x="1911650" y="1350550"/>
            <a:ext cx="3593100" cy="1780500"/>
          </a:xfrm>
          <a:prstGeom prst="straightConnector1">
            <a:avLst/>
          </a:prstGeom>
          <a:noFill/>
          <a:ln cap="flat" cmpd="sng" w="9525">
            <a:solidFill>
              <a:schemeClr val="dk1"/>
            </a:solidFill>
            <a:prstDash val="solid"/>
            <a:round/>
            <a:headEnd len="med" w="med" type="none"/>
            <a:tailEnd len="med" w="med" type="triangle"/>
          </a:ln>
        </p:spPr>
      </p:cxnSp>
      <p:cxnSp>
        <p:nvCxnSpPr>
          <p:cNvPr id="503" name="Google Shape;503;p33"/>
          <p:cNvCxnSpPr>
            <a:stCxn id="504" idx="1"/>
          </p:cNvCxnSpPr>
          <p:nvPr/>
        </p:nvCxnSpPr>
        <p:spPr>
          <a:xfrm rot="10800000">
            <a:off x="1997223" y="1601949"/>
            <a:ext cx="3229500" cy="1755900"/>
          </a:xfrm>
          <a:prstGeom prst="straightConnector1">
            <a:avLst/>
          </a:prstGeom>
          <a:noFill/>
          <a:ln cap="flat" cmpd="sng" w="9525">
            <a:solidFill>
              <a:schemeClr val="dk1"/>
            </a:solidFill>
            <a:prstDash val="solid"/>
            <a:round/>
            <a:headEnd len="med" w="med" type="none"/>
            <a:tailEnd len="med" w="med" type="triangle"/>
          </a:ln>
        </p:spPr>
      </p:cxnSp>
      <p:sp>
        <p:nvSpPr>
          <p:cNvPr id="505" name="Google Shape;505;p33"/>
          <p:cNvSpPr/>
          <p:nvPr/>
        </p:nvSpPr>
        <p:spPr>
          <a:xfrm>
            <a:off x="2932575" y="1963325"/>
            <a:ext cx="1061700" cy="1039500"/>
          </a:xfrm>
          <a:prstGeom prst="ellipse">
            <a:avLst/>
          </a:prstGeom>
          <a:solidFill>
            <a:srgbClr val="FFA68A"/>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6" name="Google Shape;506;p33"/>
          <p:cNvPicPr preferRelativeResize="0"/>
          <p:nvPr/>
        </p:nvPicPr>
        <p:blipFill>
          <a:blip r:embed="rId3">
            <a:alphaModFix/>
          </a:blip>
          <a:stretch>
            <a:fillRect/>
          </a:stretch>
        </p:blipFill>
        <p:spPr>
          <a:xfrm>
            <a:off x="360050" y="1352522"/>
            <a:ext cx="1316425" cy="1755253"/>
          </a:xfrm>
          <a:prstGeom prst="rect">
            <a:avLst/>
          </a:prstGeom>
          <a:noFill/>
          <a:ln>
            <a:noFill/>
          </a:ln>
        </p:spPr>
      </p:pic>
      <p:pic>
        <p:nvPicPr>
          <p:cNvPr id="504" name="Google Shape;504;p33"/>
          <p:cNvPicPr preferRelativeResize="0"/>
          <p:nvPr/>
        </p:nvPicPr>
        <p:blipFill rotWithShape="1">
          <a:blip r:embed="rId4">
            <a:alphaModFix/>
          </a:blip>
          <a:srcRect b="0" l="0" r="43419" t="0"/>
          <a:stretch/>
        </p:blipFill>
        <p:spPr>
          <a:xfrm>
            <a:off x="5226723" y="2582324"/>
            <a:ext cx="1316425" cy="1551050"/>
          </a:xfrm>
          <a:prstGeom prst="rect">
            <a:avLst/>
          </a:prstGeom>
          <a:noFill/>
          <a:ln>
            <a:noFill/>
          </a:ln>
        </p:spPr>
      </p:pic>
      <p:sp>
        <p:nvSpPr>
          <p:cNvPr id="507" name="Google Shape;507;p33"/>
          <p:cNvSpPr txBox="1"/>
          <p:nvPr/>
        </p:nvSpPr>
        <p:spPr>
          <a:xfrm>
            <a:off x="264150" y="3124325"/>
            <a:ext cx="2182800" cy="6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Image points South-west.</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a:latin typeface="Roboto Condensed Light"/>
                <a:ea typeface="Roboto Condensed Light"/>
                <a:cs typeface="Roboto Condensed Light"/>
                <a:sym typeface="Roboto Condensed Light"/>
              </a:rPr>
              <a:t>Coordinates: [46.17 S, 100.81 W]</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508" name="Google Shape;508;p33"/>
          <p:cNvSpPr txBox="1"/>
          <p:nvPr/>
        </p:nvSpPr>
        <p:spPr>
          <a:xfrm>
            <a:off x="6634925" y="2582325"/>
            <a:ext cx="1412100" cy="6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Image pointing North-East.</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a:latin typeface="Roboto Condensed Light"/>
                <a:ea typeface="Roboto Condensed Light"/>
                <a:cs typeface="Roboto Condensed Light"/>
                <a:sym typeface="Roboto Condensed Light"/>
              </a:rPr>
              <a:t>Coordinates: [46.21 S, 101.86 W]</a:t>
            </a:r>
            <a:endParaRPr>
              <a:latin typeface="Roboto Condensed Light"/>
              <a:ea typeface="Roboto Condensed Light"/>
              <a:cs typeface="Roboto Condensed Light"/>
              <a:sym typeface="Roboto Condensed Light"/>
            </a:endParaRPr>
          </a:p>
        </p:txBody>
      </p:sp>
      <p:sp>
        <p:nvSpPr>
          <p:cNvPr id="509" name="Google Shape;509;p33"/>
          <p:cNvSpPr txBox="1"/>
          <p:nvPr/>
        </p:nvSpPr>
        <p:spPr>
          <a:xfrm>
            <a:off x="264150" y="225825"/>
            <a:ext cx="5785800" cy="8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6B65"/>
                </a:solidFill>
                <a:latin typeface="Barlow Semi Condensed SemiBold"/>
                <a:ea typeface="Barlow Semi Condensed SemiBold"/>
                <a:cs typeface="Barlow Semi Condensed SemiBold"/>
                <a:sym typeface="Barlow Semi Condensed SemiBold"/>
              </a:rPr>
              <a:t>Incident Reporting </a:t>
            </a:r>
            <a:r>
              <a:rPr lang="en" sz="2700">
                <a:solidFill>
                  <a:schemeClr val="dk1"/>
                </a:solidFill>
                <a:latin typeface="Barlow Semi Condensed SemiBold"/>
                <a:ea typeface="Barlow Semi Condensed SemiBold"/>
                <a:cs typeface="Barlow Semi Condensed SemiBold"/>
                <a:sym typeface="Barlow Semi Condensed SemiBold"/>
              </a:rPr>
              <a:t>- Approximate Locations of Fire from Images!</a:t>
            </a:r>
            <a:endParaRPr sz="1200">
              <a:solidFill>
                <a:schemeClr val="dk1"/>
              </a:solidFill>
              <a:latin typeface="Roboto Condensed Light"/>
              <a:ea typeface="Roboto Condensed Light"/>
              <a:cs typeface="Roboto Condensed Light"/>
              <a:sym typeface="Roboto Condensed Light"/>
            </a:endParaRPr>
          </a:p>
        </p:txBody>
      </p:sp>
      <p:pic>
        <p:nvPicPr>
          <p:cNvPr id="502" name="Google Shape;502;p33"/>
          <p:cNvPicPr preferRelativeResize="0"/>
          <p:nvPr/>
        </p:nvPicPr>
        <p:blipFill rotWithShape="1">
          <a:blip r:embed="rId5">
            <a:alphaModFix/>
          </a:blip>
          <a:srcRect b="0" l="27899" r="20947" t="0"/>
          <a:stretch/>
        </p:blipFill>
        <p:spPr>
          <a:xfrm>
            <a:off x="5504750" y="481875"/>
            <a:ext cx="1183775" cy="1737350"/>
          </a:xfrm>
          <a:prstGeom prst="rect">
            <a:avLst/>
          </a:prstGeom>
          <a:noFill/>
          <a:ln>
            <a:noFill/>
          </a:ln>
        </p:spPr>
      </p:pic>
      <p:sp>
        <p:nvSpPr>
          <p:cNvPr id="510" name="Google Shape;510;p33"/>
          <p:cNvSpPr txBox="1"/>
          <p:nvPr/>
        </p:nvSpPr>
        <p:spPr>
          <a:xfrm>
            <a:off x="3022313" y="2204188"/>
            <a:ext cx="944100" cy="551400"/>
          </a:xfrm>
          <a:prstGeom prst="rect">
            <a:avLst/>
          </a:prstGeom>
          <a:solidFill>
            <a:srgbClr val="FFA68A">
              <a:alpha val="2849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LOCATION OF FIRE</a:t>
            </a:r>
            <a:endParaRPr>
              <a:latin typeface="Roboto Condensed Light"/>
              <a:ea typeface="Roboto Condensed Light"/>
              <a:cs typeface="Roboto Condensed Light"/>
              <a:sym typeface="Roboto Condensed Light"/>
            </a:endParaRPr>
          </a:p>
        </p:txBody>
      </p:sp>
      <p:sp>
        <p:nvSpPr>
          <p:cNvPr id="511" name="Google Shape;511;p33"/>
          <p:cNvSpPr txBox="1"/>
          <p:nvPr/>
        </p:nvSpPr>
        <p:spPr>
          <a:xfrm>
            <a:off x="6688525" y="1352525"/>
            <a:ext cx="2025000" cy="7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Image pointing South-East</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a:latin typeface="Roboto Condensed Light"/>
                <a:ea typeface="Roboto Condensed Light"/>
                <a:cs typeface="Roboto Condensed Light"/>
                <a:sym typeface="Roboto Condensed Light"/>
              </a:rPr>
              <a:t>Coordinates: [47.17 S, 101.85 W]</a:t>
            </a:r>
            <a:endParaRPr>
              <a:latin typeface="Roboto Condensed Light"/>
              <a:ea typeface="Roboto Condensed Light"/>
              <a:cs typeface="Roboto Condensed Light"/>
              <a:sym typeface="Roboto Condensed Light"/>
            </a:endParaRPr>
          </a:p>
        </p:txBody>
      </p:sp>
      <p:sp>
        <p:nvSpPr>
          <p:cNvPr id="512" name="Google Shape;512;p33"/>
          <p:cNvSpPr txBox="1"/>
          <p:nvPr/>
        </p:nvSpPr>
        <p:spPr>
          <a:xfrm>
            <a:off x="1394250" y="4496475"/>
            <a:ext cx="5148900" cy="58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2700">
                <a:latin typeface="Barlow Semi Condensed Medium"/>
                <a:ea typeface="Barlow Semi Condensed Medium"/>
                <a:cs typeface="Barlow Semi Condensed Medium"/>
                <a:sym typeface="Barlow Semi Condensed Medium"/>
              </a:rPr>
              <a:t>Valuable time could be saved.</a:t>
            </a:r>
            <a:endParaRPr i="1" sz="2000">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4"/>
          <p:cNvSpPr txBox="1"/>
          <p:nvPr>
            <p:ph type="ctrTitle"/>
          </p:nvPr>
        </p:nvSpPr>
        <p:spPr>
          <a:xfrm>
            <a:off x="746100" y="553975"/>
            <a:ext cx="3319500" cy="434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t>Not just </a:t>
            </a:r>
            <a:r>
              <a:rPr lang="en" sz="3100"/>
              <a:t>beneficial</a:t>
            </a:r>
            <a:r>
              <a:rPr lang="en" sz="3100"/>
              <a:t> to fire departments, but also </a:t>
            </a:r>
            <a:r>
              <a:rPr lang="en" sz="3100">
                <a:solidFill>
                  <a:srgbClr val="FFFFFF"/>
                </a:solidFill>
              </a:rPr>
              <a:t>community residents!</a:t>
            </a:r>
            <a:endParaRPr sz="3100">
              <a:solidFill>
                <a:srgbClr val="FFFFFF"/>
              </a:solidFill>
            </a:endParaRPr>
          </a:p>
          <a:p>
            <a:pPr indent="0" lvl="0" marL="0" rtl="0" algn="l">
              <a:spcBef>
                <a:spcPts val="0"/>
              </a:spcBef>
              <a:spcAft>
                <a:spcPts val="0"/>
              </a:spcAft>
              <a:buNone/>
            </a:pPr>
            <a:r>
              <a:t/>
            </a:r>
            <a:endParaRPr sz="100">
              <a:solidFill>
                <a:schemeClr val="accent1"/>
              </a:solidFill>
              <a:latin typeface="Roboto Condensed Light"/>
              <a:ea typeface="Roboto Condensed Light"/>
              <a:cs typeface="Roboto Condensed Light"/>
              <a:sym typeface="Roboto Condensed Light"/>
            </a:endParaRPr>
          </a:p>
          <a:p>
            <a:pPr indent="-285750" lvl="0" marL="457200" rtl="0" algn="l">
              <a:spcBef>
                <a:spcPts val="1600"/>
              </a:spcBef>
              <a:spcAft>
                <a:spcPts val="0"/>
              </a:spcAft>
              <a:buNone/>
            </a:pPr>
            <a:r>
              <a:rPr lang="en" sz="1600">
                <a:solidFill>
                  <a:schemeClr val="accent1"/>
                </a:solidFill>
                <a:latin typeface="Roboto Condensed Light"/>
                <a:ea typeface="Roboto Condensed Light"/>
                <a:cs typeface="Roboto Condensed Light"/>
                <a:sym typeface="Roboto Condensed Light"/>
              </a:rPr>
              <a:t>📍</a:t>
            </a:r>
            <a:r>
              <a:rPr lang="en" sz="1700">
                <a:solidFill>
                  <a:schemeClr val="accent1"/>
                </a:solidFill>
                <a:latin typeface="Roboto Condensed Light"/>
                <a:ea typeface="Roboto Condensed Light"/>
                <a:cs typeface="Roboto Condensed Light"/>
                <a:sym typeface="Roboto Condensed Light"/>
              </a:rPr>
              <a:t> Residents are not notified about every fire in their area.</a:t>
            </a:r>
            <a:endParaRPr sz="1700">
              <a:solidFill>
                <a:schemeClr val="accent1"/>
              </a:solidFill>
              <a:latin typeface="Roboto Condensed Light"/>
              <a:ea typeface="Roboto Condensed Light"/>
              <a:cs typeface="Roboto Condensed Light"/>
              <a:sym typeface="Roboto Condensed Light"/>
            </a:endParaRPr>
          </a:p>
          <a:p>
            <a:pPr indent="-285750" lvl="0" marL="514350" rtl="0" algn="l">
              <a:spcBef>
                <a:spcPts val="1600"/>
              </a:spcBef>
              <a:spcAft>
                <a:spcPts val="0"/>
              </a:spcAft>
              <a:buNone/>
            </a:pPr>
            <a:r>
              <a:rPr lang="en" sz="1700">
                <a:solidFill>
                  <a:schemeClr val="accent1"/>
                </a:solidFill>
                <a:latin typeface="Roboto Condensed Light"/>
                <a:ea typeface="Roboto Condensed Light"/>
                <a:cs typeface="Roboto Condensed Light"/>
                <a:sym typeface="Roboto Condensed Light"/>
              </a:rPr>
              <a:t>💀Panicking not knowing how far the fire is near them. </a:t>
            </a:r>
            <a:endParaRPr sz="1700">
              <a:solidFill>
                <a:schemeClr val="accent1"/>
              </a:solidFill>
              <a:latin typeface="Roboto Condensed Light"/>
              <a:ea typeface="Roboto Condensed Light"/>
              <a:cs typeface="Roboto Condensed Light"/>
              <a:sym typeface="Roboto Condensed Light"/>
            </a:endParaRPr>
          </a:p>
          <a:p>
            <a:pPr indent="-285750" lvl="0" marL="457200" rtl="0" algn="l">
              <a:spcBef>
                <a:spcPts val="1600"/>
              </a:spcBef>
              <a:spcAft>
                <a:spcPts val="1600"/>
              </a:spcAft>
              <a:buNone/>
            </a:pPr>
            <a:r>
              <a:rPr lang="en" sz="1700">
                <a:solidFill>
                  <a:schemeClr val="accent1"/>
                </a:solidFill>
                <a:latin typeface="Roboto Condensed Light"/>
                <a:ea typeface="Roboto Condensed Light"/>
                <a:cs typeface="Roboto Condensed Light"/>
                <a:sym typeface="Roboto Condensed Light"/>
              </a:rPr>
              <a:t>⚡Could be unaware of the severity or location of fire.</a:t>
            </a:r>
            <a:endParaRPr>
              <a:solidFill>
                <a:srgbClr val="FFFFFF"/>
              </a:solidFill>
            </a:endParaRPr>
          </a:p>
        </p:txBody>
      </p:sp>
      <p:sp>
        <p:nvSpPr>
          <p:cNvPr id="518" name="Google Shape;518;p34"/>
          <p:cNvSpPr txBox="1"/>
          <p:nvPr>
            <p:ph idx="4294967295" type="ctrTitle"/>
          </p:nvPr>
        </p:nvSpPr>
        <p:spPr>
          <a:xfrm>
            <a:off x="5044800" y="1622650"/>
            <a:ext cx="4047600" cy="126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900"/>
              <a:t>VERSION </a:t>
            </a:r>
            <a:r>
              <a:rPr i="1" lang="en" sz="4900">
                <a:solidFill>
                  <a:srgbClr val="FF6B65"/>
                </a:solidFill>
              </a:rPr>
              <a:t>1.0</a:t>
            </a:r>
            <a:endParaRPr i="1" sz="3200">
              <a:solidFill>
                <a:srgbClr val="FF6B65"/>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rPr i="1" lang="en" sz="3200">
                <a:solidFill>
                  <a:srgbClr val="FF6B65"/>
                </a:solidFill>
                <a:latin typeface="Barlow Semi Condensed Medium"/>
                <a:ea typeface="Barlow Semi Condensed Medium"/>
                <a:cs typeface="Barlow Semi Condensed Medium"/>
                <a:sym typeface="Barlow Semi Condensed Medium"/>
              </a:rPr>
              <a:t>C</a:t>
            </a:r>
            <a:r>
              <a:rPr i="1" lang="en" sz="3200">
                <a:solidFill>
                  <a:srgbClr val="FF6B65"/>
                </a:solidFill>
                <a:latin typeface="Barlow Semi Condensed Medium"/>
                <a:ea typeface="Barlow Semi Condensed Medium"/>
                <a:cs typeface="Barlow Semi Condensed Medium"/>
                <a:sym typeface="Barlow Semi Condensed Medium"/>
              </a:rPr>
              <a:t>ommunity-Based App</a:t>
            </a:r>
            <a:endParaRPr i="1" sz="4900">
              <a:solidFill>
                <a:srgbClr val="FF6B65"/>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i="1" sz="4200">
              <a:solidFill>
                <a:srgbClr val="FF6B65"/>
              </a:solidFill>
            </a:endParaRPr>
          </a:p>
        </p:txBody>
      </p:sp>
      <p:sp>
        <p:nvSpPr>
          <p:cNvPr id="519" name="Google Shape;519;p34"/>
          <p:cNvSpPr txBox="1"/>
          <p:nvPr/>
        </p:nvSpPr>
        <p:spPr>
          <a:xfrm>
            <a:off x="5363100" y="2887150"/>
            <a:ext cx="3411000" cy="855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i="1" lang="en" sz="2200">
                <a:solidFill>
                  <a:srgbClr val="696464"/>
                </a:solidFill>
                <a:latin typeface="Barlow Semi Condensed Medium"/>
                <a:ea typeface="Barlow Semi Condensed Medium"/>
                <a:cs typeface="Barlow Semi Condensed Medium"/>
                <a:sym typeface="Barlow Semi Condensed Medium"/>
              </a:rPr>
              <a:t>S</a:t>
            </a:r>
            <a:r>
              <a:rPr i="1" lang="en" sz="2200">
                <a:solidFill>
                  <a:srgbClr val="696464"/>
                </a:solidFill>
                <a:latin typeface="Barlow Semi Condensed Medium"/>
                <a:ea typeface="Barlow Semi Condensed Medium"/>
                <a:cs typeface="Barlow Semi Condensed Medium"/>
                <a:sym typeface="Barlow Semi Condensed Medium"/>
              </a:rPr>
              <a:t>tay up to date with current fires in the area</a:t>
            </a:r>
            <a:endParaRPr i="1" sz="2100">
              <a:solidFill>
                <a:srgbClr val="696464"/>
              </a:solidFill>
              <a:latin typeface="Barlow Semi Condensed Medium"/>
              <a:ea typeface="Barlow Semi Condensed Medium"/>
              <a:cs typeface="Barlow Semi Condensed Medium"/>
              <a:sym typeface="Barlow Semi Condensed Medium"/>
            </a:endParaRPr>
          </a:p>
          <a:p>
            <a:pPr indent="0" lvl="0" marL="0" rtl="0" algn="l">
              <a:spcBef>
                <a:spcPts val="0"/>
              </a:spcBef>
              <a:spcAft>
                <a:spcPts val="0"/>
              </a:spcAft>
              <a:buNone/>
            </a:pPr>
            <a:r>
              <a:t/>
            </a:r>
            <a:endParaRPr sz="3800">
              <a:solidFill>
                <a:schemeClr val="dk1"/>
              </a:solidFill>
              <a:latin typeface="Barlow Semi Condensed Medium"/>
              <a:ea typeface="Barlow Semi Condensed Medium"/>
              <a:cs typeface="Barlow Semi Condensed Medium"/>
              <a:sym typeface="Barlow Semi Condensed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35"/>
          <p:cNvSpPr/>
          <p:nvPr/>
        </p:nvSpPr>
        <p:spPr>
          <a:xfrm>
            <a:off x="336775" y="0"/>
            <a:ext cx="3612600" cy="16713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5"/>
          <p:cNvSpPr/>
          <p:nvPr/>
        </p:nvSpPr>
        <p:spPr>
          <a:xfrm>
            <a:off x="0" y="2451225"/>
            <a:ext cx="9144000" cy="23511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6" name="Google Shape;526;p35"/>
          <p:cNvPicPr preferRelativeResize="0"/>
          <p:nvPr/>
        </p:nvPicPr>
        <p:blipFill>
          <a:blip r:embed="rId3">
            <a:alphaModFix amt="25000"/>
          </a:blip>
          <a:stretch>
            <a:fillRect/>
          </a:stretch>
        </p:blipFill>
        <p:spPr>
          <a:xfrm>
            <a:off x="0" y="-345125"/>
            <a:ext cx="3949376" cy="3949376"/>
          </a:xfrm>
          <a:prstGeom prst="rect">
            <a:avLst/>
          </a:prstGeom>
          <a:noFill/>
          <a:ln>
            <a:noFill/>
          </a:ln>
        </p:spPr>
      </p:pic>
      <p:sp>
        <p:nvSpPr>
          <p:cNvPr id="527" name="Google Shape;527;p35"/>
          <p:cNvSpPr txBox="1"/>
          <p:nvPr>
            <p:ph idx="1" type="subTitle"/>
          </p:nvPr>
        </p:nvSpPr>
        <p:spPr>
          <a:xfrm flipH="1">
            <a:off x="719975" y="2557200"/>
            <a:ext cx="7240200" cy="188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3F3F3"/>
              </a:solidFill>
            </a:endParaRPr>
          </a:p>
          <a:p>
            <a:pPr indent="-381000" lvl="0" marL="457200" rtl="0" algn="l">
              <a:lnSpc>
                <a:spcPct val="115000"/>
              </a:lnSpc>
              <a:spcBef>
                <a:spcPts val="0"/>
              </a:spcBef>
              <a:spcAft>
                <a:spcPts val="0"/>
              </a:spcAft>
              <a:buClr>
                <a:srgbClr val="F3F3F3"/>
              </a:buClr>
              <a:buSzPts val="2400"/>
              <a:buAutoNum type="arabicPeriod"/>
            </a:pPr>
            <a:r>
              <a:rPr b="1" lang="en" sz="2400">
                <a:solidFill>
                  <a:srgbClr val="FF6B65"/>
                </a:solidFill>
                <a:highlight>
                  <a:srgbClr val="D9D9D9"/>
                </a:highlight>
                <a:latin typeface="Roboto Condensed"/>
                <a:ea typeface="Roboto Condensed"/>
                <a:cs typeface="Roboto Condensed"/>
                <a:sym typeface="Roboto Condensed"/>
              </a:rPr>
              <a:t>TAKE PICTURES</a:t>
            </a:r>
            <a:r>
              <a:rPr lang="en" sz="2400">
                <a:solidFill>
                  <a:srgbClr val="FF6B65"/>
                </a:solidFill>
              </a:rPr>
              <a:t> </a:t>
            </a:r>
            <a:r>
              <a:rPr lang="en" sz="2300">
                <a:solidFill>
                  <a:srgbClr val="F3F3F3"/>
                </a:solidFill>
              </a:rPr>
              <a:t>of the threat</a:t>
            </a:r>
            <a:endParaRPr sz="2300">
              <a:solidFill>
                <a:srgbClr val="F3F3F3"/>
              </a:solidFill>
            </a:endParaRPr>
          </a:p>
          <a:p>
            <a:pPr indent="-381000" lvl="0" marL="457200" rtl="0" algn="l">
              <a:lnSpc>
                <a:spcPct val="115000"/>
              </a:lnSpc>
              <a:spcBef>
                <a:spcPts val="0"/>
              </a:spcBef>
              <a:spcAft>
                <a:spcPts val="0"/>
              </a:spcAft>
              <a:buClr>
                <a:srgbClr val="F3F3F3"/>
              </a:buClr>
              <a:buSzPts val="2400"/>
              <a:buAutoNum type="arabicPeriod"/>
            </a:pPr>
            <a:r>
              <a:rPr b="1" lang="en" sz="2400">
                <a:solidFill>
                  <a:srgbClr val="FF6B65"/>
                </a:solidFill>
                <a:highlight>
                  <a:srgbClr val="D9D9D9"/>
                </a:highlight>
                <a:latin typeface="Roboto Condensed"/>
                <a:ea typeface="Roboto Condensed"/>
                <a:cs typeface="Roboto Condensed"/>
                <a:sym typeface="Roboto Condensed"/>
              </a:rPr>
              <a:t>VIEW INCIDENTS</a:t>
            </a:r>
            <a:r>
              <a:rPr lang="en" sz="2400">
                <a:solidFill>
                  <a:srgbClr val="F3F3F3"/>
                </a:solidFill>
              </a:rPr>
              <a:t> </a:t>
            </a:r>
            <a:r>
              <a:rPr lang="en" sz="2300">
                <a:solidFill>
                  <a:srgbClr val="F3F3F3"/>
                </a:solidFill>
              </a:rPr>
              <a:t>reported by your neighbors</a:t>
            </a:r>
            <a:endParaRPr sz="2300">
              <a:solidFill>
                <a:srgbClr val="F3F3F3"/>
              </a:solidFill>
            </a:endParaRPr>
          </a:p>
          <a:p>
            <a:pPr indent="-381000" lvl="0" marL="457200" rtl="0" algn="l">
              <a:lnSpc>
                <a:spcPct val="115000"/>
              </a:lnSpc>
              <a:spcBef>
                <a:spcPts val="0"/>
              </a:spcBef>
              <a:spcAft>
                <a:spcPts val="0"/>
              </a:spcAft>
              <a:buClr>
                <a:srgbClr val="F3F3F3"/>
              </a:buClr>
              <a:buSzPts val="2400"/>
              <a:buAutoNum type="arabicPeriod"/>
            </a:pPr>
            <a:r>
              <a:rPr b="1" lang="en" sz="2400">
                <a:solidFill>
                  <a:srgbClr val="FF6B65"/>
                </a:solidFill>
                <a:highlight>
                  <a:srgbClr val="D9D9D9"/>
                </a:highlight>
                <a:latin typeface="Roboto Condensed"/>
                <a:ea typeface="Roboto Condensed"/>
                <a:cs typeface="Roboto Condensed"/>
                <a:sym typeface="Roboto Condensed"/>
              </a:rPr>
              <a:t>VIEW MAP</a:t>
            </a:r>
            <a:r>
              <a:rPr lang="en" sz="2400">
                <a:solidFill>
                  <a:srgbClr val="F3F3F3"/>
                </a:solidFill>
              </a:rPr>
              <a:t> </a:t>
            </a:r>
            <a:r>
              <a:rPr lang="en" sz="2400">
                <a:solidFill>
                  <a:srgbClr val="F3F3F3"/>
                </a:solidFill>
              </a:rPr>
              <a:t>of potential FIRES </a:t>
            </a:r>
            <a:r>
              <a:rPr lang="en" sz="2300">
                <a:solidFill>
                  <a:srgbClr val="F3F3F3"/>
                </a:solidFill>
              </a:rPr>
              <a:t>in your area</a:t>
            </a:r>
            <a:endParaRPr sz="2300">
              <a:solidFill>
                <a:srgbClr val="F3F3F3"/>
              </a:solidFill>
            </a:endParaRPr>
          </a:p>
        </p:txBody>
      </p:sp>
      <p:sp>
        <p:nvSpPr>
          <p:cNvPr id="528" name="Google Shape;528;p35"/>
          <p:cNvSpPr txBox="1"/>
          <p:nvPr>
            <p:ph type="title"/>
          </p:nvPr>
        </p:nvSpPr>
        <p:spPr>
          <a:xfrm>
            <a:off x="5239950" y="249150"/>
            <a:ext cx="3077100" cy="167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WE RELY ON </a:t>
            </a:r>
            <a:r>
              <a:rPr b="1" lang="en">
                <a:solidFill>
                  <a:srgbClr val="FF6B65"/>
                </a:solidFill>
                <a:latin typeface="Barlow Semi Condensed"/>
                <a:ea typeface="Barlow Semi Condensed"/>
                <a:cs typeface="Barlow Semi Condensed"/>
                <a:sym typeface="Barlow Semi Condensed"/>
              </a:rPr>
              <a:t>YOU</a:t>
            </a:r>
            <a:r>
              <a:rPr b="1" lang="en">
                <a:latin typeface="Barlow Semi Condensed"/>
                <a:ea typeface="Barlow Semi Condensed"/>
                <a:cs typeface="Barlow Semi Condensed"/>
                <a:sym typeface="Barlow Semi Condensed"/>
              </a:rPr>
              <a:t> </a:t>
            </a:r>
            <a:r>
              <a:rPr lang="en"/>
              <a:t>FOR INFORMATION. </a:t>
            </a:r>
            <a:endParaRPr/>
          </a:p>
        </p:txBody>
      </p:sp>
      <p:sp>
        <p:nvSpPr>
          <p:cNvPr id="529" name="Google Shape;529;p35"/>
          <p:cNvSpPr txBox="1"/>
          <p:nvPr/>
        </p:nvSpPr>
        <p:spPr>
          <a:xfrm>
            <a:off x="3949375" y="1579450"/>
            <a:ext cx="4388400" cy="711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800">
                <a:solidFill>
                  <a:srgbClr val="666666"/>
                </a:solidFill>
                <a:latin typeface="Roboto Condensed Light"/>
                <a:ea typeface="Roboto Condensed Light"/>
                <a:cs typeface="Roboto Condensed Light"/>
                <a:sym typeface="Roboto Condensed Light"/>
              </a:rPr>
              <a:t>We created a mobile application to help pinpoint current fires in YOUR local area. </a:t>
            </a:r>
            <a:endParaRPr>
              <a:solidFill>
                <a:srgbClr val="666666"/>
              </a:solidFill>
              <a:latin typeface="Roboto Condensed Light"/>
              <a:ea typeface="Roboto Condensed Light"/>
              <a:cs typeface="Roboto Condensed Light"/>
              <a:sym typeface="Roboto Condensed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1000"/>
                                        <p:tgtEl>
                                          <p:spTgt spid="5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36"/>
          <p:cNvSpPr/>
          <p:nvPr/>
        </p:nvSpPr>
        <p:spPr>
          <a:xfrm>
            <a:off x="0" y="0"/>
            <a:ext cx="9144000" cy="1148100"/>
          </a:xfrm>
          <a:prstGeom prst="rect">
            <a:avLst/>
          </a:prstGeom>
          <a:solidFill>
            <a:srgbClr val="FFA68A">
              <a:alpha val="59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6"/>
          <p:cNvSpPr txBox="1"/>
          <p:nvPr>
            <p:ph type="ctrTitle"/>
          </p:nvPr>
        </p:nvSpPr>
        <p:spPr>
          <a:xfrm>
            <a:off x="844800" y="195000"/>
            <a:ext cx="7454400" cy="75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000000"/>
                </a:solidFill>
              </a:rPr>
              <a:t>Get Location and Sign in</a:t>
            </a:r>
            <a:endParaRPr sz="1500">
              <a:solidFill>
                <a:srgbClr val="666666"/>
              </a:solidFill>
            </a:endParaRPr>
          </a:p>
        </p:txBody>
      </p:sp>
      <p:sp>
        <p:nvSpPr>
          <p:cNvPr id="536" name="Google Shape;536;p36"/>
          <p:cNvSpPr txBox="1"/>
          <p:nvPr/>
        </p:nvSpPr>
        <p:spPr>
          <a:xfrm rot="876">
            <a:off x="-12" y="-20073"/>
            <a:ext cx="1176900" cy="5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Roboto Condensed"/>
                <a:ea typeface="Roboto Condensed"/>
                <a:cs typeface="Roboto Condensed"/>
                <a:sym typeface="Roboto Condensed"/>
              </a:rPr>
              <a:t>Our App</a:t>
            </a:r>
            <a:endParaRPr b="1" sz="1600">
              <a:latin typeface="Roboto Condensed"/>
              <a:ea typeface="Roboto Condensed"/>
              <a:cs typeface="Roboto Condensed"/>
              <a:sym typeface="Roboto Condensed"/>
            </a:endParaRPr>
          </a:p>
        </p:txBody>
      </p:sp>
      <p:pic>
        <p:nvPicPr>
          <p:cNvPr id="537" name="Google Shape;537;p36"/>
          <p:cNvPicPr preferRelativeResize="0"/>
          <p:nvPr/>
        </p:nvPicPr>
        <p:blipFill>
          <a:blip r:embed="rId3">
            <a:alphaModFix/>
          </a:blip>
          <a:stretch>
            <a:fillRect/>
          </a:stretch>
        </p:blipFill>
        <p:spPr>
          <a:xfrm>
            <a:off x="212228" y="317825"/>
            <a:ext cx="402100" cy="512451"/>
          </a:xfrm>
          <a:prstGeom prst="rect">
            <a:avLst/>
          </a:prstGeom>
          <a:noFill/>
          <a:ln>
            <a:noFill/>
          </a:ln>
        </p:spPr>
      </p:pic>
      <p:pic>
        <p:nvPicPr>
          <p:cNvPr id="538" name="Google Shape;538;p36" title="Android Emulator - Pixel_4_API_30_5554 2020-12-08 19-48-20.mp4">
            <a:hlinkClick r:id="rId4"/>
          </p:cNvPr>
          <p:cNvPicPr preferRelativeResize="0"/>
          <p:nvPr/>
        </p:nvPicPr>
        <p:blipFill>
          <a:blip r:embed="rId5">
            <a:alphaModFix/>
          </a:blip>
          <a:stretch>
            <a:fillRect/>
          </a:stretch>
        </p:blipFill>
        <p:spPr>
          <a:xfrm>
            <a:off x="2286000" y="13077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000"/>
                                        <p:tgtEl>
                                          <p:spTgt spid="5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37"/>
          <p:cNvSpPr/>
          <p:nvPr/>
        </p:nvSpPr>
        <p:spPr>
          <a:xfrm>
            <a:off x="0" y="0"/>
            <a:ext cx="9144000" cy="1148100"/>
          </a:xfrm>
          <a:prstGeom prst="rect">
            <a:avLst/>
          </a:prstGeom>
          <a:solidFill>
            <a:srgbClr val="FFA68A">
              <a:alpha val="59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7"/>
          <p:cNvSpPr txBox="1"/>
          <p:nvPr>
            <p:ph type="ctrTitle"/>
          </p:nvPr>
        </p:nvSpPr>
        <p:spPr>
          <a:xfrm>
            <a:off x="844800" y="195000"/>
            <a:ext cx="7454400" cy="75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000000"/>
                </a:solidFill>
              </a:rPr>
              <a:t>UPLOAD PICTURE OF THE INCIDENT</a:t>
            </a:r>
            <a:endParaRPr sz="1500">
              <a:solidFill>
                <a:srgbClr val="666666"/>
              </a:solidFill>
            </a:endParaRPr>
          </a:p>
        </p:txBody>
      </p:sp>
      <p:sp>
        <p:nvSpPr>
          <p:cNvPr id="545" name="Google Shape;545;p37"/>
          <p:cNvSpPr txBox="1"/>
          <p:nvPr/>
        </p:nvSpPr>
        <p:spPr>
          <a:xfrm rot="914">
            <a:off x="0" y="150"/>
            <a:ext cx="1128900" cy="5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Roboto Condensed"/>
                <a:ea typeface="Roboto Condensed"/>
                <a:cs typeface="Roboto Condensed"/>
                <a:sym typeface="Roboto Condensed"/>
              </a:rPr>
              <a:t>Our App</a:t>
            </a:r>
            <a:endParaRPr b="1" sz="1600">
              <a:latin typeface="Roboto Condensed"/>
              <a:ea typeface="Roboto Condensed"/>
              <a:cs typeface="Roboto Condensed"/>
              <a:sym typeface="Roboto Condensed"/>
            </a:endParaRPr>
          </a:p>
        </p:txBody>
      </p:sp>
      <p:pic>
        <p:nvPicPr>
          <p:cNvPr id="546" name="Google Shape;546;p37"/>
          <p:cNvPicPr preferRelativeResize="0"/>
          <p:nvPr/>
        </p:nvPicPr>
        <p:blipFill>
          <a:blip r:embed="rId3">
            <a:alphaModFix/>
          </a:blip>
          <a:stretch>
            <a:fillRect/>
          </a:stretch>
        </p:blipFill>
        <p:spPr>
          <a:xfrm>
            <a:off x="272026" y="340650"/>
            <a:ext cx="366275" cy="466800"/>
          </a:xfrm>
          <a:prstGeom prst="rect">
            <a:avLst/>
          </a:prstGeom>
          <a:noFill/>
          <a:ln>
            <a:noFill/>
          </a:ln>
        </p:spPr>
      </p:pic>
      <p:pic>
        <p:nvPicPr>
          <p:cNvPr id="547" name="Google Shape;547;p37" title="Android Emulator - Pixel_4_API_30_5554 2020-12-08 19-51-13.mp4">
            <a:hlinkClick r:id="rId4"/>
          </p:cNvPr>
          <p:cNvPicPr preferRelativeResize="0"/>
          <p:nvPr/>
        </p:nvPicPr>
        <p:blipFill>
          <a:blip r:embed="rId5">
            <a:alphaModFix/>
          </a:blip>
          <a:stretch>
            <a:fillRect/>
          </a:stretch>
        </p:blipFill>
        <p:spPr>
          <a:xfrm>
            <a:off x="2286000" y="14170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000"/>
                                        <p:tgtEl>
                                          <p:spTgt spid="5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38"/>
          <p:cNvSpPr/>
          <p:nvPr/>
        </p:nvSpPr>
        <p:spPr>
          <a:xfrm>
            <a:off x="0" y="0"/>
            <a:ext cx="9144000" cy="1148100"/>
          </a:xfrm>
          <a:prstGeom prst="rect">
            <a:avLst/>
          </a:prstGeom>
          <a:solidFill>
            <a:srgbClr val="FFA68A">
              <a:alpha val="59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8"/>
          <p:cNvSpPr txBox="1"/>
          <p:nvPr>
            <p:ph type="ctrTitle"/>
          </p:nvPr>
        </p:nvSpPr>
        <p:spPr>
          <a:xfrm>
            <a:off x="781275" y="-30600"/>
            <a:ext cx="7454400" cy="120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VIEW MAP </a:t>
            </a:r>
            <a:endParaRPr/>
          </a:p>
          <a:p>
            <a:pPr indent="0" lvl="0" marL="0" rtl="0" algn="ctr">
              <a:spcBef>
                <a:spcPts val="0"/>
              </a:spcBef>
              <a:spcAft>
                <a:spcPts val="0"/>
              </a:spcAft>
              <a:buNone/>
            </a:pPr>
            <a:r>
              <a:rPr lang="en" sz="1700">
                <a:solidFill>
                  <a:srgbClr val="666666"/>
                </a:solidFill>
              </a:rPr>
              <a:t>of</a:t>
            </a:r>
            <a:endParaRPr sz="1700">
              <a:solidFill>
                <a:srgbClr val="666666"/>
              </a:solidFill>
            </a:endParaRPr>
          </a:p>
          <a:p>
            <a:pPr indent="0" lvl="0" marL="0" rtl="0" algn="ctr">
              <a:spcBef>
                <a:spcPts val="0"/>
              </a:spcBef>
              <a:spcAft>
                <a:spcPts val="0"/>
              </a:spcAft>
              <a:buNone/>
            </a:pPr>
            <a:r>
              <a:rPr lang="en"/>
              <a:t> REPORTED INCIDENTS &amp; POTENTIAL FIRES</a:t>
            </a:r>
            <a:endParaRPr/>
          </a:p>
        </p:txBody>
      </p:sp>
      <p:sp>
        <p:nvSpPr>
          <p:cNvPr id="554" name="Google Shape;554;p38"/>
          <p:cNvSpPr txBox="1"/>
          <p:nvPr/>
        </p:nvSpPr>
        <p:spPr>
          <a:xfrm rot="876">
            <a:off x="-12" y="152"/>
            <a:ext cx="1176900" cy="5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Roboto Condensed"/>
                <a:ea typeface="Roboto Condensed"/>
                <a:cs typeface="Roboto Condensed"/>
                <a:sym typeface="Roboto Condensed"/>
              </a:rPr>
              <a:t>Our App</a:t>
            </a:r>
            <a:endParaRPr b="1" sz="1600">
              <a:latin typeface="Roboto Condensed"/>
              <a:ea typeface="Roboto Condensed"/>
              <a:cs typeface="Roboto Condensed"/>
              <a:sym typeface="Roboto Condensed"/>
            </a:endParaRPr>
          </a:p>
        </p:txBody>
      </p:sp>
      <p:pic>
        <p:nvPicPr>
          <p:cNvPr id="555" name="Google Shape;555;p38"/>
          <p:cNvPicPr preferRelativeResize="0"/>
          <p:nvPr/>
        </p:nvPicPr>
        <p:blipFill>
          <a:blip r:embed="rId3">
            <a:alphaModFix/>
          </a:blip>
          <a:stretch>
            <a:fillRect/>
          </a:stretch>
        </p:blipFill>
        <p:spPr>
          <a:xfrm>
            <a:off x="272026" y="340650"/>
            <a:ext cx="366275" cy="466800"/>
          </a:xfrm>
          <a:prstGeom prst="rect">
            <a:avLst/>
          </a:prstGeom>
          <a:noFill/>
          <a:ln>
            <a:noFill/>
          </a:ln>
        </p:spPr>
      </p:pic>
      <p:pic>
        <p:nvPicPr>
          <p:cNvPr id="556" name="Google Shape;556;p38" title="Android Emulator - Pixel_4_API_30_5554 2020-12-08 20-08-17.mp4">
            <a:hlinkClick r:id="rId4"/>
          </p:cNvPr>
          <p:cNvPicPr preferRelativeResize="0"/>
          <p:nvPr/>
        </p:nvPicPr>
        <p:blipFill>
          <a:blip r:embed="rId5">
            <a:alphaModFix/>
          </a:blip>
          <a:stretch>
            <a:fillRect/>
          </a:stretch>
        </p:blipFill>
        <p:spPr>
          <a:xfrm>
            <a:off x="2286000" y="14258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000"/>
                                        <p:tgtEl>
                                          <p:spTgt spid="5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39"/>
          <p:cNvSpPr/>
          <p:nvPr/>
        </p:nvSpPr>
        <p:spPr>
          <a:xfrm>
            <a:off x="3474950" y="641838"/>
            <a:ext cx="2250300" cy="763800"/>
          </a:xfrm>
          <a:prstGeom prst="roundRect">
            <a:avLst>
              <a:gd fmla="val 16667" name="adj"/>
            </a:avLst>
          </a:prstGeom>
          <a:solidFill>
            <a:srgbClr val="FFA68A">
              <a:alpha val="28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9"/>
          <p:cNvSpPr txBox="1"/>
          <p:nvPr>
            <p:ph type="title"/>
          </p:nvPr>
        </p:nvSpPr>
        <p:spPr>
          <a:xfrm>
            <a:off x="473250" y="557125"/>
            <a:ext cx="2619000" cy="1241700"/>
          </a:xfrm>
          <a:prstGeom prst="rect">
            <a:avLst/>
          </a:prstGeom>
        </p:spPr>
        <p:txBody>
          <a:bodyPr anchorCtr="0" anchor="b" bIns="0" lIns="91425" spcFirstLastPara="1" rIns="0" wrap="square" tIns="0">
            <a:noAutofit/>
          </a:bodyPr>
          <a:lstStyle/>
          <a:p>
            <a:pPr indent="0" lvl="0" marL="0" rtl="0" algn="l">
              <a:spcBef>
                <a:spcPts val="0"/>
              </a:spcBef>
              <a:spcAft>
                <a:spcPts val="0"/>
              </a:spcAft>
              <a:buNone/>
            </a:pPr>
            <a:r>
              <a:rPr lang="en" sz="3800"/>
              <a:t>System Architecture</a:t>
            </a:r>
            <a:endParaRPr sz="3800"/>
          </a:p>
        </p:txBody>
      </p:sp>
      <p:sp>
        <p:nvSpPr>
          <p:cNvPr id="563" name="Google Shape;563;p39"/>
          <p:cNvSpPr txBox="1"/>
          <p:nvPr>
            <p:ph idx="1" type="subTitle"/>
          </p:nvPr>
        </p:nvSpPr>
        <p:spPr>
          <a:xfrm>
            <a:off x="473250" y="1925800"/>
            <a:ext cx="2498400" cy="1837500"/>
          </a:xfrm>
          <a:prstGeom prst="rect">
            <a:avLst/>
          </a:prstGeom>
        </p:spPr>
        <p:txBody>
          <a:bodyPr anchorCtr="0" anchor="ctr" bIns="0" lIns="91425" spcFirstLastPara="1" rIns="91425" wrap="square" tIns="91425">
            <a:noAutofit/>
          </a:bodyPr>
          <a:lstStyle/>
          <a:p>
            <a:pPr indent="0" lvl="0" marL="0" rtl="0" algn="l">
              <a:spcBef>
                <a:spcPts val="0"/>
              </a:spcBef>
              <a:spcAft>
                <a:spcPts val="1600"/>
              </a:spcAft>
              <a:buNone/>
            </a:pPr>
            <a:r>
              <a:rPr lang="en">
                <a:solidFill>
                  <a:srgbClr val="000000"/>
                </a:solidFill>
              </a:rPr>
              <a:t>App is hosted on Google Cloud Platform. Backend consisted of firebase to store our data and Google API for map features. We designed using JustinMind and implemented it using Flutter. Github was used as our </a:t>
            </a:r>
            <a:r>
              <a:rPr lang="en">
                <a:solidFill>
                  <a:srgbClr val="000000"/>
                </a:solidFill>
              </a:rPr>
              <a:t>collaborative</a:t>
            </a:r>
            <a:r>
              <a:rPr lang="en">
                <a:solidFill>
                  <a:srgbClr val="000000"/>
                </a:solidFill>
              </a:rPr>
              <a:t> platform. </a:t>
            </a:r>
            <a:endParaRPr>
              <a:solidFill>
                <a:srgbClr val="000000"/>
              </a:solidFill>
            </a:endParaRPr>
          </a:p>
        </p:txBody>
      </p:sp>
      <p:sp>
        <p:nvSpPr>
          <p:cNvPr id="564" name="Google Shape;564;p39"/>
          <p:cNvSpPr/>
          <p:nvPr/>
        </p:nvSpPr>
        <p:spPr>
          <a:xfrm>
            <a:off x="7460325" y="2022900"/>
            <a:ext cx="1097405" cy="2009284"/>
          </a:xfrm>
          <a:custGeom>
            <a:rect b="b" l="l" r="r" t="t"/>
            <a:pathLst>
              <a:path extrusionOk="0" h="206345" w="10348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pic>
        <p:nvPicPr>
          <p:cNvPr id="565" name="Google Shape;565;p39"/>
          <p:cNvPicPr preferRelativeResize="0"/>
          <p:nvPr/>
        </p:nvPicPr>
        <p:blipFill>
          <a:blip r:embed="rId3">
            <a:alphaModFix/>
          </a:blip>
          <a:stretch>
            <a:fillRect/>
          </a:stretch>
        </p:blipFill>
        <p:spPr>
          <a:xfrm>
            <a:off x="3748675" y="736838"/>
            <a:ext cx="561200" cy="561200"/>
          </a:xfrm>
          <a:prstGeom prst="rect">
            <a:avLst/>
          </a:prstGeom>
          <a:noFill/>
          <a:ln>
            <a:noFill/>
          </a:ln>
        </p:spPr>
      </p:pic>
      <p:sp>
        <p:nvSpPr>
          <p:cNvPr id="566" name="Google Shape;566;p39"/>
          <p:cNvSpPr txBox="1"/>
          <p:nvPr/>
        </p:nvSpPr>
        <p:spPr>
          <a:xfrm>
            <a:off x="4365825" y="662238"/>
            <a:ext cx="1097400" cy="6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Firebase </a:t>
            </a:r>
            <a:endParaRPr sz="1600">
              <a:latin typeface="Roboto Condensed"/>
              <a:ea typeface="Roboto Condensed"/>
              <a:cs typeface="Roboto Condensed"/>
              <a:sym typeface="Roboto Condensed"/>
            </a:endParaRPr>
          </a:p>
          <a:p>
            <a:pPr indent="0" lvl="0" marL="0" rtl="0" algn="ctr">
              <a:spcBef>
                <a:spcPts val="0"/>
              </a:spcBef>
              <a:spcAft>
                <a:spcPts val="0"/>
              </a:spcAft>
              <a:buNone/>
            </a:pPr>
            <a:r>
              <a:rPr lang="en" sz="1600">
                <a:latin typeface="Roboto Condensed"/>
                <a:ea typeface="Roboto Condensed"/>
                <a:cs typeface="Roboto Condensed"/>
                <a:sym typeface="Roboto Condensed"/>
              </a:rPr>
              <a:t>database</a:t>
            </a:r>
            <a:endParaRPr sz="1600">
              <a:latin typeface="Roboto Condensed"/>
              <a:ea typeface="Roboto Condensed"/>
              <a:cs typeface="Roboto Condensed"/>
              <a:sym typeface="Roboto Condensed"/>
            </a:endParaRPr>
          </a:p>
        </p:txBody>
      </p:sp>
      <p:sp>
        <p:nvSpPr>
          <p:cNvPr id="567" name="Google Shape;567;p39"/>
          <p:cNvSpPr/>
          <p:nvPr/>
        </p:nvSpPr>
        <p:spPr>
          <a:xfrm>
            <a:off x="3474950" y="1820675"/>
            <a:ext cx="2250300" cy="763800"/>
          </a:xfrm>
          <a:prstGeom prst="roundRect">
            <a:avLst>
              <a:gd fmla="val 16667" name="adj"/>
            </a:avLst>
          </a:prstGeom>
          <a:solidFill>
            <a:srgbClr val="FFA68A">
              <a:alpha val="28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9"/>
          <p:cNvSpPr txBox="1"/>
          <p:nvPr/>
        </p:nvSpPr>
        <p:spPr>
          <a:xfrm>
            <a:off x="4365825" y="1841075"/>
            <a:ext cx="1097400" cy="6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Image Upload</a:t>
            </a:r>
            <a:endParaRPr sz="1600">
              <a:latin typeface="Roboto Condensed"/>
              <a:ea typeface="Roboto Condensed"/>
              <a:cs typeface="Roboto Condensed"/>
              <a:sym typeface="Roboto Condensed"/>
            </a:endParaRPr>
          </a:p>
        </p:txBody>
      </p:sp>
      <p:sp>
        <p:nvSpPr>
          <p:cNvPr id="569" name="Google Shape;569;p39"/>
          <p:cNvSpPr/>
          <p:nvPr/>
        </p:nvSpPr>
        <p:spPr>
          <a:xfrm>
            <a:off x="3474950" y="2999538"/>
            <a:ext cx="2250300" cy="763800"/>
          </a:xfrm>
          <a:prstGeom prst="roundRect">
            <a:avLst>
              <a:gd fmla="val 16667" name="adj"/>
            </a:avLst>
          </a:prstGeom>
          <a:solidFill>
            <a:srgbClr val="FFA68A">
              <a:alpha val="28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9"/>
          <p:cNvSpPr txBox="1"/>
          <p:nvPr/>
        </p:nvSpPr>
        <p:spPr>
          <a:xfrm>
            <a:off x="4309875" y="3069738"/>
            <a:ext cx="1376100" cy="6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Fire Location. </a:t>
            </a:r>
            <a:r>
              <a:rPr lang="en">
                <a:latin typeface="Roboto Condensed"/>
                <a:ea typeface="Roboto Condensed"/>
                <a:cs typeface="Roboto Condensed"/>
                <a:sym typeface="Roboto Condensed"/>
              </a:rPr>
              <a:t>Google Maps API. </a:t>
            </a:r>
            <a:endParaRPr>
              <a:latin typeface="Roboto Condensed"/>
              <a:ea typeface="Roboto Condensed"/>
              <a:cs typeface="Roboto Condensed"/>
              <a:sym typeface="Roboto Condensed"/>
            </a:endParaRPr>
          </a:p>
        </p:txBody>
      </p:sp>
      <p:pic>
        <p:nvPicPr>
          <p:cNvPr id="571" name="Google Shape;571;p39"/>
          <p:cNvPicPr preferRelativeResize="0"/>
          <p:nvPr/>
        </p:nvPicPr>
        <p:blipFill>
          <a:blip r:embed="rId4">
            <a:alphaModFix/>
          </a:blip>
          <a:stretch>
            <a:fillRect/>
          </a:stretch>
        </p:blipFill>
        <p:spPr>
          <a:xfrm>
            <a:off x="3748664" y="3107136"/>
            <a:ext cx="391163" cy="561201"/>
          </a:xfrm>
          <a:prstGeom prst="rect">
            <a:avLst/>
          </a:prstGeom>
          <a:noFill/>
          <a:ln>
            <a:noFill/>
          </a:ln>
        </p:spPr>
      </p:pic>
      <p:pic>
        <p:nvPicPr>
          <p:cNvPr id="572" name="Google Shape;572;p39"/>
          <p:cNvPicPr preferRelativeResize="0"/>
          <p:nvPr/>
        </p:nvPicPr>
        <p:blipFill>
          <a:blip r:embed="rId5">
            <a:alphaModFix/>
          </a:blip>
          <a:stretch>
            <a:fillRect/>
          </a:stretch>
        </p:blipFill>
        <p:spPr>
          <a:xfrm>
            <a:off x="3622974" y="1921987"/>
            <a:ext cx="812599" cy="561200"/>
          </a:xfrm>
          <a:prstGeom prst="rect">
            <a:avLst/>
          </a:prstGeom>
          <a:noFill/>
          <a:ln>
            <a:noFill/>
          </a:ln>
        </p:spPr>
      </p:pic>
      <p:sp>
        <p:nvSpPr>
          <p:cNvPr id="573" name="Google Shape;573;p39"/>
          <p:cNvSpPr/>
          <p:nvPr/>
        </p:nvSpPr>
        <p:spPr>
          <a:xfrm>
            <a:off x="6535075" y="641838"/>
            <a:ext cx="2250300" cy="763800"/>
          </a:xfrm>
          <a:prstGeom prst="roundRect">
            <a:avLst>
              <a:gd fmla="val 16667" name="adj"/>
            </a:avLst>
          </a:prstGeom>
          <a:solidFill>
            <a:srgbClr val="FFA68A">
              <a:alpha val="28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9"/>
          <p:cNvSpPr txBox="1"/>
          <p:nvPr/>
        </p:nvSpPr>
        <p:spPr>
          <a:xfrm>
            <a:off x="7425950" y="662250"/>
            <a:ext cx="1284300" cy="6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Flutter &amp; Dart Front-end</a:t>
            </a:r>
            <a:endParaRPr sz="1600">
              <a:latin typeface="Roboto Condensed"/>
              <a:ea typeface="Roboto Condensed"/>
              <a:cs typeface="Roboto Condensed"/>
              <a:sym typeface="Roboto Condensed"/>
            </a:endParaRPr>
          </a:p>
        </p:txBody>
      </p:sp>
      <p:pic>
        <p:nvPicPr>
          <p:cNvPr id="575" name="Google Shape;575;p39"/>
          <p:cNvPicPr preferRelativeResize="0"/>
          <p:nvPr/>
        </p:nvPicPr>
        <p:blipFill>
          <a:blip r:embed="rId6">
            <a:alphaModFix/>
          </a:blip>
          <a:stretch>
            <a:fillRect/>
          </a:stretch>
        </p:blipFill>
        <p:spPr>
          <a:xfrm>
            <a:off x="6736800" y="718250"/>
            <a:ext cx="561199" cy="561201"/>
          </a:xfrm>
          <a:prstGeom prst="rect">
            <a:avLst/>
          </a:prstGeom>
          <a:noFill/>
          <a:ln>
            <a:noFill/>
          </a:ln>
        </p:spPr>
      </p:pic>
      <p:sp>
        <p:nvSpPr>
          <p:cNvPr id="576" name="Google Shape;576;p39"/>
          <p:cNvSpPr/>
          <p:nvPr/>
        </p:nvSpPr>
        <p:spPr>
          <a:xfrm rot="5397293">
            <a:off x="4403775" y="1543125"/>
            <a:ext cx="381000" cy="1332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9"/>
          <p:cNvSpPr/>
          <p:nvPr/>
        </p:nvSpPr>
        <p:spPr>
          <a:xfrm>
            <a:off x="4553025" y="2609850"/>
            <a:ext cx="146100" cy="381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9"/>
          <p:cNvSpPr/>
          <p:nvPr/>
        </p:nvSpPr>
        <p:spPr>
          <a:xfrm>
            <a:off x="5848350" y="3534625"/>
            <a:ext cx="14496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9"/>
          <p:cNvSpPr/>
          <p:nvPr/>
        </p:nvSpPr>
        <p:spPr>
          <a:xfrm>
            <a:off x="7987000" y="1510850"/>
            <a:ext cx="133500" cy="414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9"/>
          <p:cNvSpPr/>
          <p:nvPr/>
        </p:nvSpPr>
        <p:spPr>
          <a:xfrm>
            <a:off x="5858775" y="869700"/>
            <a:ext cx="561300" cy="133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9"/>
          <p:cNvSpPr/>
          <p:nvPr/>
        </p:nvSpPr>
        <p:spPr>
          <a:xfrm rot="10800000">
            <a:off x="5803825" y="1460425"/>
            <a:ext cx="1038300" cy="604800"/>
          </a:xfrm>
          <a:prstGeom prst="bentArrow">
            <a:avLst>
              <a:gd fmla="val 9449" name="adj1"/>
              <a:gd fmla="val 12983" name="adj2"/>
              <a:gd fmla="val 25000" name="adj3"/>
              <a:gd fmla="val 40947"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9"/>
          <p:cNvSpPr/>
          <p:nvPr/>
        </p:nvSpPr>
        <p:spPr>
          <a:xfrm rot="10800000">
            <a:off x="5817763" y="1441488"/>
            <a:ext cx="1317000" cy="1885800"/>
          </a:xfrm>
          <a:prstGeom prst="bentArrow">
            <a:avLst>
              <a:gd fmla="val 5250" name="adj1"/>
              <a:gd fmla="val 5423" name="adj2"/>
              <a:gd fmla="val 14858" name="adj3"/>
              <a:gd fmla="val 16822"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3" name="Google Shape;583;p39"/>
          <p:cNvPicPr preferRelativeResize="0"/>
          <p:nvPr/>
        </p:nvPicPr>
        <p:blipFill rotWithShape="1">
          <a:blip r:embed="rId7">
            <a:alphaModFix amt="75000"/>
          </a:blip>
          <a:srcRect b="4604" l="0" r="4388" t="5805"/>
          <a:stretch/>
        </p:blipFill>
        <p:spPr>
          <a:xfrm>
            <a:off x="7489325" y="2188275"/>
            <a:ext cx="1038300" cy="1678500"/>
          </a:xfrm>
          <a:prstGeom prst="rect">
            <a:avLst/>
          </a:prstGeom>
          <a:noFill/>
          <a:ln>
            <a:noFill/>
          </a:ln>
        </p:spPr>
      </p:pic>
      <p:sp>
        <p:nvSpPr>
          <p:cNvPr id="584" name="Google Shape;584;p39"/>
          <p:cNvSpPr txBox="1"/>
          <p:nvPr/>
        </p:nvSpPr>
        <p:spPr>
          <a:xfrm>
            <a:off x="7375425" y="4129325"/>
            <a:ext cx="1267200" cy="1569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Final Product</a:t>
            </a:r>
            <a:endParaRPr>
              <a:latin typeface="Roboto Condensed"/>
              <a:ea typeface="Roboto Condensed"/>
              <a:cs typeface="Roboto Condensed"/>
              <a:sym typeface="Roboto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name="Annual Report General by Slidesgo">
  <a:themeElements>
    <a:clrScheme name="Simple Light">
      <a:dk1>
        <a:srgbClr val="434343"/>
      </a:dk1>
      <a:lt1>
        <a:srgbClr val="666666"/>
      </a:lt1>
      <a:dk2>
        <a:srgbClr val="999999"/>
      </a:dk2>
      <a:lt2>
        <a:srgbClr val="CCCCCC"/>
      </a:lt2>
      <a:accent1>
        <a:srgbClr val="F3F3F3"/>
      </a:accent1>
      <a:accent2>
        <a:srgbClr val="434343"/>
      </a:accent2>
      <a:accent3>
        <a:srgbClr val="666666"/>
      </a:accent3>
      <a:accent4>
        <a:srgbClr val="999999"/>
      </a:accent4>
      <a:accent5>
        <a:srgbClr val="F3F3F3"/>
      </a:accent5>
      <a:accent6>
        <a:srgbClr val="434343"/>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