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741B1F-D955-2BF0-D78D-04B371ED154A}" name="Forbes, Brieanne" initials="FB" userId="S::brieanne.forbes@pnnl.gov::547ab27e-3fc5-4dc3-bb20-6848b4cffca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FA"/>
    <a:srgbClr val="F9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98D30-B611-4022-84D9-25E32F7422A9}" v="1" dt="2023-09-27T15:23:04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8" autoAdjust="0"/>
    <p:restoredTop sz="94660"/>
  </p:normalViewPr>
  <p:slideViewPr>
    <p:cSldViewPr snapToGrid="0">
      <p:cViewPr>
        <p:scale>
          <a:sx n="100" d="100"/>
          <a:sy n="100" d="100"/>
        </p:scale>
        <p:origin x="828" y="3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bes, Brieanne" userId="547ab27e-3fc5-4dc3-bb20-6848b4cffca5" providerId="ADAL" clId="{27498D30-B611-4022-84D9-25E32F7422A9}"/>
    <pc:docChg chg="undo custSel addSld modSld">
      <pc:chgData name="Forbes, Brieanne" userId="547ab27e-3fc5-4dc3-bb20-6848b4cffca5" providerId="ADAL" clId="{27498D30-B611-4022-84D9-25E32F7422A9}" dt="2023-09-27T15:24:43.577" v="149" actId="207"/>
      <pc:docMkLst>
        <pc:docMk/>
      </pc:docMkLst>
      <pc:sldChg chg="addSp delSp modSp mod">
        <pc:chgData name="Forbes, Brieanne" userId="547ab27e-3fc5-4dc3-bb20-6848b4cffca5" providerId="ADAL" clId="{27498D30-B611-4022-84D9-25E32F7422A9}" dt="2023-09-27T15:24:43.577" v="149" actId="207"/>
        <pc:sldMkLst>
          <pc:docMk/>
          <pc:sldMk cId="2992187476" sldId="259"/>
        </pc:sldMkLst>
        <pc:spChg chg="mod">
          <ac:chgData name="Forbes, Brieanne" userId="547ab27e-3fc5-4dc3-bb20-6848b4cffca5" providerId="ADAL" clId="{27498D30-B611-4022-84D9-25E32F7422A9}" dt="2023-09-27T15:21:36.254" v="60" actId="1035"/>
          <ac:spMkLst>
            <pc:docMk/>
            <pc:sldMk cId="2992187476" sldId="259"/>
            <ac:spMk id="2" creationId="{92F40446-9D4B-C9FF-E9C0-857DDE9F671B}"/>
          </ac:spMkLst>
        </pc:spChg>
        <pc:spChg chg="mod">
          <ac:chgData name="Forbes, Brieanne" userId="547ab27e-3fc5-4dc3-bb20-6848b4cffca5" providerId="ADAL" clId="{27498D30-B611-4022-84D9-25E32F7422A9}" dt="2023-09-27T15:22:39.709" v="101" actId="1076"/>
          <ac:spMkLst>
            <pc:docMk/>
            <pc:sldMk cId="2992187476" sldId="259"/>
            <ac:spMk id="6" creationId="{F3E5B48A-50AB-B0AE-3ED1-F98E113799B7}"/>
          </ac:spMkLst>
        </pc:spChg>
        <pc:spChg chg="del mod">
          <ac:chgData name="Forbes, Brieanne" userId="547ab27e-3fc5-4dc3-bb20-6848b4cffca5" providerId="ADAL" clId="{27498D30-B611-4022-84D9-25E32F7422A9}" dt="2023-09-27T15:23:01.805" v="103" actId="478"/>
          <ac:spMkLst>
            <pc:docMk/>
            <pc:sldMk cId="2992187476" sldId="259"/>
            <ac:spMk id="7" creationId="{4CE07776-BD6F-1AD8-470C-B300090CD351}"/>
          </ac:spMkLst>
        </pc:spChg>
        <pc:spChg chg="mod">
          <ac:chgData name="Forbes, Brieanne" userId="547ab27e-3fc5-4dc3-bb20-6848b4cffca5" providerId="ADAL" clId="{27498D30-B611-4022-84D9-25E32F7422A9}" dt="2023-09-27T15:22:01.640" v="69" actId="1076"/>
          <ac:spMkLst>
            <pc:docMk/>
            <pc:sldMk cId="2992187476" sldId="259"/>
            <ac:spMk id="8" creationId="{0E9F3D84-8848-899F-3D71-1FF8C7E9750F}"/>
          </ac:spMkLst>
        </pc:spChg>
        <pc:spChg chg="del">
          <ac:chgData name="Forbes, Brieanne" userId="547ab27e-3fc5-4dc3-bb20-6848b4cffca5" providerId="ADAL" clId="{27498D30-B611-4022-84D9-25E32F7422A9}" dt="2023-09-27T15:20:15.384" v="13" actId="478"/>
          <ac:spMkLst>
            <pc:docMk/>
            <pc:sldMk cId="2992187476" sldId="259"/>
            <ac:spMk id="9" creationId="{C53B42D5-2D04-2966-875D-87F485AAD2BB}"/>
          </ac:spMkLst>
        </pc:spChg>
        <pc:spChg chg="mod">
          <ac:chgData name="Forbes, Brieanne" userId="547ab27e-3fc5-4dc3-bb20-6848b4cffca5" providerId="ADAL" clId="{27498D30-B611-4022-84D9-25E32F7422A9}" dt="2023-09-27T15:22:21.313" v="97" actId="1035"/>
          <ac:spMkLst>
            <pc:docMk/>
            <pc:sldMk cId="2992187476" sldId="259"/>
            <ac:spMk id="14" creationId="{7A63737B-FDA2-F9A9-A30E-224CFB932592}"/>
          </ac:spMkLst>
        </pc:spChg>
        <pc:spChg chg="mod">
          <ac:chgData name="Forbes, Brieanne" userId="547ab27e-3fc5-4dc3-bb20-6848b4cffca5" providerId="ADAL" clId="{27498D30-B611-4022-84D9-25E32F7422A9}" dt="2023-09-27T15:20:28.418" v="19" actId="6549"/>
          <ac:spMkLst>
            <pc:docMk/>
            <pc:sldMk cId="2992187476" sldId="259"/>
            <ac:spMk id="17" creationId="{8A6EF455-F579-92FB-686F-5898A822A145}"/>
          </ac:spMkLst>
        </pc:spChg>
        <pc:spChg chg="del mod">
          <ac:chgData name="Forbes, Brieanne" userId="547ab27e-3fc5-4dc3-bb20-6848b4cffca5" providerId="ADAL" clId="{27498D30-B611-4022-84D9-25E32F7422A9}" dt="2023-09-27T15:21:06.910" v="24" actId="478"/>
          <ac:spMkLst>
            <pc:docMk/>
            <pc:sldMk cId="2992187476" sldId="259"/>
            <ac:spMk id="18" creationId="{C2E90ABF-B2F8-7208-FAED-F02226DC19F6}"/>
          </ac:spMkLst>
        </pc:spChg>
        <pc:spChg chg="mod">
          <ac:chgData name="Forbes, Brieanne" userId="547ab27e-3fc5-4dc3-bb20-6848b4cffca5" providerId="ADAL" clId="{27498D30-B611-4022-84D9-25E32F7422A9}" dt="2023-09-27T15:21:36.254" v="60" actId="1035"/>
          <ac:spMkLst>
            <pc:docMk/>
            <pc:sldMk cId="2992187476" sldId="259"/>
            <ac:spMk id="19" creationId="{2C4E921B-6EC5-7539-32A9-595364334930}"/>
          </ac:spMkLst>
        </pc:spChg>
        <pc:spChg chg="mod">
          <ac:chgData name="Forbes, Brieanne" userId="547ab27e-3fc5-4dc3-bb20-6848b4cffca5" providerId="ADAL" clId="{27498D30-B611-4022-84D9-25E32F7422A9}" dt="2023-09-27T15:21:36.254" v="60" actId="1035"/>
          <ac:spMkLst>
            <pc:docMk/>
            <pc:sldMk cId="2992187476" sldId="259"/>
            <ac:spMk id="20" creationId="{4D6BDCEE-8566-7D44-7EE7-D40B1A864BA0}"/>
          </ac:spMkLst>
        </pc:spChg>
        <pc:spChg chg="add mod">
          <ac:chgData name="Forbes, Brieanne" userId="547ab27e-3fc5-4dc3-bb20-6848b4cffca5" providerId="ADAL" clId="{27498D30-B611-4022-84D9-25E32F7422A9}" dt="2023-09-27T15:24:43.577" v="149" actId="207"/>
          <ac:spMkLst>
            <pc:docMk/>
            <pc:sldMk cId="2992187476" sldId="259"/>
            <ac:spMk id="45" creationId="{35440C8A-66CD-33BB-4A3B-29AAA37AC0B2}"/>
          </ac:spMkLst>
        </pc:spChg>
        <pc:spChg chg="mod">
          <ac:chgData name="Forbes, Brieanne" userId="547ab27e-3fc5-4dc3-bb20-6848b4cffca5" providerId="ADAL" clId="{27498D30-B611-4022-84D9-25E32F7422A9}" dt="2023-09-27T15:22:28.317" v="99" actId="20577"/>
          <ac:spMkLst>
            <pc:docMk/>
            <pc:sldMk cId="2992187476" sldId="259"/>
            <ac:spMk id="58" creationId="{7B8063C2-0A3D-BE90-92F3-6FB88D3D86C6}"/>
          </ac:spMkLst>
        </pc:spChg>
        <pc:spChg chg="mod">
          <ac:chgData name="Forbes, Brieanne" userId="547ab27e-3fc5-4dc3-bb20-6848b4cffca5" providerId="ADAL" clId="{27498D30-B611-4022-84D9-25E32F7422A9}" dt="2023-09-27T15:23:41.882" v="119" actId="20577"/>
          <ac:spMkLst>
            <pc:docMk/>
            <pc:sldMk cId="2992187476" sldId="259"/>
            <ac:spMk id="59" creationId="{FB5EFE9B-D4EB-0BCE-4893-61B56C15D98A}"/>
          </ac:spMkLst>
        </pc:spChg>
        <pc:spChg chg="mod">
          <ac:chgData name="Forbes, Brieanne" userId="547ab27e-3fc5-4dc3-bb20-6848b4cffca5" providerId="ADAL" clId="{27498D30-B611-4022-84D9-25E32F7422A9}" dt="2023-09-27T15:23:55.682" v="147" actId="20577"/>
          <ac:spMkLst>
            <pc:docMk/>
            <pc:sldMk cId="2992187476" sldId="259"/>
            <ac:spMk id="60" creationId="{55A1335F-6B71-7131-D12C-8BC33CE4E474}"/>
          </ac:spMkLst>
        </pc:spChg>
        <pc:cxnChg chg="mod">
          <ac:chgData name="Forbes, Brieanne" userId="547ab27e-3fc5-4dc3-bb20-6848b4cffca5" providerId="ADAL" clId="{27498D30-B611-4022-84D9-25E32F7422A9}" dt="2023-09-27T15:22:01.640" v="69" actId="1076"/>
          <ac:cxnSpMkLst>
            <pc:docMk/>
            <pc:sldMk cId="2992187476" sldId="259"/>
            <ac:cxnSpMk id="3" creationId="{4C38607B-4D2D-B296-A15A-4178744A82C0}"/>
          </ac:cxnSpMkLst>
        </pc:cxnChg>
        <pc:cxnChg chg="mod">
          <ac:chgData name="Forbes, Brieanne" userId="547ab27e-3fc5-4dc3-bb20-6848b4cffca5" providerId="ADAL" clId="{27498D30-B611-4022-84D9-25E32F7422A9}" dt="2023-09-27T15:23:21.884" v="114" actId="14100"/>
          <ac:cxnSpMkLst>
            <pc:docMk/>
            <pc:sldMk cId="2992187476" sldId="259"/>
            <ac:cxnSpMk id="10" creationId="{41B70342-FD24-19FE-1867-88881E93B4D5}"/>
          </ac:cxnSpMkLst>
        </pc:cxnChg>
        <pc:cxnChg chg="del mod">
          <ac:chgData name="Forbes, Brieanne" userId="547ab27e-3fc5-4dc3-bb20-6848b4cffca5" providerId="ADAL" clId="{27498D30-B611-4022-84D9-25E32F7422A9}" dt="2023-09-27T15:20:15.384" v="13" actId="478"/>
          <ac:cxnSpMkLst>
            <pc:docMk/>
            <pc:sldMk cId="2992187476" sldId="259"/>
            <ac:cxnSpMk id="11" creationId="{E8753914-6180-3DAB-1BD3-AF54EB685C30}"/>
          </ac:cxnSpMkLst>
        </pc:cxnChg>
        <pc:cxnChg chg="mod">
          <ac:chgData name="Forbes, Brieanne" userId="547ab27e-3fc5-4dc3-bb20-6848b4cffca5" providerId="ADAL" clId="{27498D30-B611-4022-84D9-25E32F7422A9}" dt="2023-09-27T15:22:01.640" v="69" actId="1076"/>
          <ac:cxnSpMkLst>
            <pc:docMk/>
            <pc:sldMk cId="2992187476" sldId="259"/>
            <ac:cxnSpMk id="21" creationId="{C694B7AC-656E-2916-5372-E082A2CBF8F9}"/>
          </ac:cxnSpMkLst>
        </pc:cxnChg>
        <pc:cxnChg chg="del mod">
          <ac:chgData name="Forbes, Brieanne" userId="547ab27e-3fc5-4dc3-bb20-6848b4cffca5" providerId="ADAL" clId="{27498D30-B611-4022-84D9-25E32F7422A9}" dt="2023-09-27T15:20:17.888" v="14" actId="478"/>
          <ac:cxnSpMkLst>
            <pc:docMk/>
            <pc:sldMk cId="2992187476" sldId="259"/>
            <ac:cxnSpMk id="22" creationId="{772F3490-CDD3-21E7-8FA7-C7DFBA4D69E3}"/>
          </ac:cxnSpMkLst>
        </pc:cxnChg>
        <pc:cxnChg chg="mod">
          <ac:chgData name="Forbes, Brieanne" userId="547ab27e-3fc5-4dc3-bb20-6848b4cffca5" providerId="ADAL" clId="{27498D30-B611-4022-84D9-25E32F7422A9}" dt="2023-09-27T15:22:01.640" v="69" actId="1076"/>
          <ac:cxnSpMkLst>
            <pc:docMk/>
            <pc:sldMk cId="2992187476" sldId="259"/>
            <ac:cxnSpMk id="23" creationId="{C1BF5C89-8A64-0526-0F16-C43042AA98F3}"/>
          </ac:cxnSpMkLst>
        </pc:cxnChg>
        <pc:cxnChg chg="mod">
          <ac:chgData name="Forbes, Brieanne" userId="547ab27e-3fc5-4dc3-bb20-6848b4cffca5" providerId="ADAL" clId="{27498D30-B611-4022-84D9-25E32F7422A9}" dt="2023-09-27T15:22:01.640" v="69" actId="1076"/>
          <ac:cxnSpMkLst>
            <pc:docMk/>
            <pc:sldMk cId="2992187476" sldId="259"/>
            <ac:cxnSpMk id="24" creationId="{2C9581A2-EAEB-9A06-3C42-B8FC5B4C6462}"/>
          </ac:cxnSpMkLst>
        </pc:cxnChg>
      </pc:sldChg>
      <pc:sldChg chg="add">
        <pc:chgData name="Forbes, Brieanne" userId="547ab27e-3fc5-4dc3-bb20-6848b4cffca5" providerId="ADAL" clId="{27498D30-B611-4022-84D9-25E32F7422A9}" dt="2023-09-27T15:20:05.150" v="12" actId="2890"/>
        <pc:sldMkLst>
          <pc:docMk/>
          <pc:sldMk cId="217190599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39A1-0B4E-4645-ADE6-7227DBD00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9C413-7756-40E6-A58C-B34BAA91C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EE300-C554-4630-B7C5-2C1FC8D8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AC20-998C-4BF1-A661-9AD45DFB76B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B9B0-6A2D-4880-9748-A3394A64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7EEFA-C218-4C7E-B5EF-961B9FAB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7C9-D58B-4E8D-8819-791D605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27BD-0B82-4454-8565-42B54292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1BFE9-929E-4DB0-9DA3-55E14940A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FF02-67CE-4932-8544-B0AE905D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AC20-998C-4BF1-A661-9AD45DFB76B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0FE37-559F-409C-98AF-C8E20CE7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39CBA-6DAA-4E89-9705-4EAFAAA5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7C9-D58B-4E8D-8819-791D605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5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CD738-3554-4310-A825-96D311972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DA789-C228-4B40-B5E7-A5BFEAD97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46AA-3386-4FD1-A9A5-7077F85D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AC20-998C-4BF1-A661-9AD45DFB76B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46AA-7B17-47E3-B0C1-649D57CC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C2F56-A855-4405-9AA1-3AEEF819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7C9-D58B-4E8D-8819-791D605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0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0F37-4F53-49C0-A1DE-3B8E683B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DF8ED-0A03-487A-B2A2-AE8C94F2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6DAE1-440F-4DB0-B6BE-925178E0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AC20-998C-4BF1-A661-9AD45DFB76B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A0CE0-CFD8-4553-A138-80B1B422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7230-1F67-4791-A945-9984FFAA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7C9-D58B-4E8D-8819-791D605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3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AC41-FA1B-47C5-988A-64ABBE12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60980-3659-4C6F-8AAC-2D803193A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35B7-0387-42EB-9855-65384862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AC20-998C-4BF1-A661-9AD45DFB76B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EB23-21E3-4C1A-B39B-C71B3BCD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322C-5C9C-4B23-8802-2A8160AD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7C9-D58B-4E8D-8819-791D605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3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23C1-6122-424B-854D-A5028F19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D908-A618-470D-8B44-F0BF2107F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85812-FE2F-42AF-BD39-580FCBF8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E8118-1196-4F8D-882C-981E67AF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AC20-998C-4BF1-A661-9AD45DFB76B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4D30B-7222-4981-B0B4-AC01F253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6B51-1AFA-4F66-A9C7-C1C5FFBC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7C9-D58B-4E8D-8819-791D605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4AC3-968F-4A5F-8C42-72E97988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081A4-E5F8-46A3-9E4D-B7EA3DAD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8337A-FFF4-4B79-BCAB-55F01570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0A9D3-A228-4AE8-8C42-853DC8C17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36D88-399F-4BB6-8F61-001295ADA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348BF-7B40-43EC-B1E8-716B8C88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AC20-998C-4BF1-A661-9AD45DFB76B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1910B-0F86-4C7B-B485-77C10037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98A10-AA00-460B-8B43-392235D2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7C9-D58B-4E8D-8819-791D605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D560-B4F0-426D-90F6-49EEA7E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3C4BC-BC39-4176-9BD1-27638EEE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AC20-998C-4BF1-A661-9AD45DFB76B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51CD6-70C1-4F13-A626-76943532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81CB4-AA6E-4FDD-B4A4-DA102A9E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7C9-D58B-4E8D-8819-791D605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8A8C3-B3BE-4FF4-BAA3-96E98AD9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AC20-998C-4BF1-A661-9AD45DFB76B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9B00D-AE39-48C5-8722-930D6638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B87AC-FAAB-41DA-BFF2-8F8FD562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7C9-D58B-4E8D-8819-791D605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1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8F3F-78BC-4A36-80AD-AEB0FA91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BAA3-DEE0-49F4-B593-1EF531D04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4360F-99AB-4DF6-9615-0F1B2866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57166-4640-4AF7-A395-A855C54D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AC20-998C-4BF1-A661-9AD45DFB76B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56D7B-2ACE-4E8B-BD93-7C7A5DCD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15735-D5F8-4932-98A6-F0362CD4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7C9-D58B-4E8D-8819-791D605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0768-D89A-430E-BE36-01411A44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4CD7A-9612-4E47-87BE-273C3961F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B02F1-AEA3-469B-B30F-BC7ABF010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DC1C1-A9A6-408A-90AE-1D9CA1F8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AC20-998C-4BF1-A661-9AD45DFB76B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18B9C-49E8-4047-B9F5-C3FB2F6F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08773-C5A3-4FF1-AD66-1C631807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7C9-D58B-4E8D-8819-791D605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9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1E46B-DE47-42E3-AF00-6C736F3E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E9B34-18EC-412C-ACDC-A59E33694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B9BC7-4735-4BDA-B611-D20D3E12D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BAC20-998C-4BF1-A661-9AD45DFB76B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F54A2-0AEC-483F-990C-DBC96F229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E33E-C608-47E7-9126-66A228F6E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C7C9-D58B-4E8D-8819-791D605AC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6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0076A4-6B69-657E-4942-7F94576ACADC}"/>
              </a:ext>
            </a:extLst>
          </p:cNvPr>
          <p:cNvSpPr/>
          <p:nvPr/>
        </p:nvSpPr>
        <p:spPr>
          <a:xfrm>
            <a:off x="0" y="7479"/>
            <a:ext cx="406207" cy="6855576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ACBA2-CBC3-914C-993C-6A7143FA5479}"/>
              </a:ext>
            </a:extLst>
          </p:cNvPr>
          <p:cNvSpPr/>
          <p:nvPr/>
        </p:nvSpPr>
        <p:spPr>
          <a:xfrm>
            <a:off x="446714" y="0"/>
            <a:ext cx="38862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Parent_ID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4A2A8-8E68-0F48-369F-F9DA1097FCC4}"/>
              </a:ext>
            </a:extLst>
          </p:cNvPr>
          <p:cNvSpPr/>
          <p:nvPr/>
        </p:nvSpPr>
        <p:spPr>
          <a:xfrm>
            <a:off x="8295314" y="0"/>
            <a:ext cx="38862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Sample_Name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E5B48A-50AB-B0AE-3ED1-F98E113799B7}"/>
              </a:ext>
            </a:extLst>
          </p:cNvPr>
          <p:cNvSpPr/>
          <p:nvPr/>
        </p:nvSpPr>
        <p:spPr>
          <a:xfrm>
            <a:off x="4371014" y="0"/>
            <a:ext cx="38862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Sample_Name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9F3D84-8848-899F-3D71-1FF8C7E9750F}"/>
              </a:ext>
            </a:extLst>
          </p:cNvPr>
          <p:cNvSpPr/>
          <p:nvPr/>
        </p:nvSpPr>
        <p:spPr>
          <a:xfrm>
            <a:off x="5139401" y="1427575"/>
            <a:ext cx="22860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SSF_01_Water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B70342-FD24-19FE-1867-88881E93B4D5}"/>
              </a:ext>
            </a:extLst>
          </p:cNvPr>
          <p:cNvCxnSpPr>
            <a:cxnSpLocks/>
            <a:stCxn id="45" idx="3"/>
            <a:endCxn id="8" idx="1"/>
          </p:cNvCxnSpPr>
          <p:nvPr/>
        </p:nvCxnSpPr>
        <p:spPr>
          <a:xfrm>
            <a:off x="3576946" y="1655000"/>
            <a:ext cx="1562455" cy="1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6EF455-F579-92FB-686F-5898A822A145}"/>
              </a:ext>
            </a:extLst>
          </p:cNvPr>
          <p:cNvSpPr/>
          <p:nvPr/>
        </p:nvSpPr>
        <p:spPr>
          <a:xfrm>
            <a:off x="9273141" y="603660"/>
            <a:ext cx="2286000" cy="4572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SSF_01_TSS-1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4E921B-6EC5-7539-32A9-595364334930}"/>
              </a:ext>
            </a:extLst>
          </p:cNvPr>
          <p:cNvSpPr/>
          <p:nvPr/>
        </p:nvSpPr>
        <p:spPr>
          <a:xfrm>
            <a:off x="9273141" y="1472800"/>
            <a:ext cx="2286000" cy="4572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SSF_01_OCN-1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6BDCEE-8566-7D44-7EE7-D40B1A864BA0}"/>
              </a:ext>
            </a:extLst>
          </p:cNvPr>
          <p:cNvSpPr/>
          <p:nvPr/>
        </p:nvSpPr>
        <p:spPr>
          <a:xfrm>
            <a:off x="9273141" y="2094206"/>
            <a:ext cx="2286000" cy="4572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SSF_01_OCN-2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4B7AC-656E-2916-5372-E082A2CBF8F9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7425401" y="832260"/>
            <a:ext cx="1847740" cy="82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BF5C89-8A64-0526-0F16-C43042AA98F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7425401" y="1656175"/>
            <a:ext cx="1847740" cy="666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9581A2-EAEB-9A06-3C42-B8FC5B4C6462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7425401" y="1656175"/>
            <a:ext cx="1847740" cy="45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8063C2-0A3D-BE90-92F3-6FB88D3D86C6}"/>
              </a:ext>
            </a:extLst>
          </p:cNvPr>
          <p:cNvSpPr txBox="1"/>
          <p:nvPr/>
        </p:nvSpPr>
        <p:spPr>
          <a:xfrm>
            <a:off x="446714" y="3412192"/>
            <a:ext cx="3886200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All samples from one sampling event start with the </a:t>
            </a:r>
            <a:r>
              <a:rPr lang="en-US" sz="1600" b="1" dirty="0">
                <a:cs typeface="Times New Roman" panose="02020603050405020304" pitchFamily="18" charset="0"/>
              </a:rPr>
              <a:t>Parent_ID</a:t>
            </a:r>
            <a:r>
              <a:rPr lang="en-US" sz="1600" dirty="0">
                <a:cs typeface="Times New Roman" panose="02020603050405020304" pitchFamily="18" charset="0"/>
              </a:rPr>
              <a:t>. Parent_ID can be found in the sensor data files and SSF_Field_Metadata.csv.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5EFE9B-D4EB-0BCE-4893-61B56C15D98A}"/>
              </a:ext>
            </a:extLst>
          </p:cNvPr>
          <p:cNvSpPr txBox="1"/>
          <p:nvPr/>
        </p:nvSpPr>
        <p:spPr>
          <a:xfrm>
            <a:off x="4371014" y="3535303"/>
            <a:ext cx="38862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When referring to all samples of a given material from one sampling event, the </a:t>
            </a:r>
            <a:r>
              <a:rPr lang="en-US" sz="1600" b="1" dirty="0">
                <a:cs typeface="Times New Roman" panose="02020603050405020304" pitchFamily="18" charset="0"/>
              </a:rPr>
              <a:t>Sample_Name </a:t>
            </a:r>
            <a:r>
              <a:rPr lang="en-US" sz="1600" dirty="0">
                <a:cs typeface="Times New Roman" panose="02020603050405020304" pitchFamily="18" charset="0"/>
              </a:rPr>
              <a:t>consists of the Parent_ID followed by an indicator of the material. An example of this can be found in SSF_Metadata_IGSN-Mapping.csv.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A1335F-6B71-7131-D12C-8BC33CE4E474}"/>
              </a:ext>
            </a:extLst>
          </p:cNvPr>
          <p:cNvSpPr txBox="1"/>
          <p:nvPr/>
        </p:nvSpPr>
        <p:spPr>
          <a:xfrm>
            <a:off x="8257214" y="3291001"/>
            <a:ext cx="3886200" cy="210442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When referring to individual samples, the </a:t>
            </a:r>
            <a:r>
              <a:rPr lang="en-US" sz="1600" b="1" dirty="0">
                <a:cs typeface="Times New Roman" panose="02020603050405020304" pitchFamily="18" charset="0"/>
              </a:rPr>
              <a:t>Sample_Name </a:t>
            </a:r>
            <a:r>
              <a:rPr lang="en-US" sz="1600" dirty="0">
                <a:cs typeface="Times New Roman" panose="02020603050405020304" pitchFamily="18" charset="0"/>
              </a:rPr>
              <a:t>consists of the Parent_ID followed by an analysis-specific indicator code and may include the replicate number. An example of this can be found in SSF_Water_TSS.csv and SSF_Water_NPOC_TN.csv</a:t>
            </a:r>
          </a:p>
          <a:p>
            <a:pPr algn="ctr"/>
            <a:endParaRPr lang="en-US" sz="800" i="1" dirty="0">
              <a:cs typeface="Times New Roman" panose="02020603050405020304" pitchFamily="18" charset="0"/>
            </a:endParaRPr>
          </a:p>
          <a:p>
            <a:pPr algn="ctr"/>
            <a:r>
              <a:rPr lang="en-US" sz="1075" i="1" dirty="0">
                <a:cs typeface="Times New Roman" panose="02020603050405020304" pitchFamily="18" charset="0"/>
              </a:rPr>
              <a:t>*The sample types and example files listed are non-exhaustive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F40446-9D4B-C9FF-E9C0-857DDE9F671B}"/>
              </a:ext>
            </a:extLst>
          </p:cNvPr>
          <p:cNvSpPr/>
          <p:nvPr/>
        </p:nvSpPr>
        <p:spPr>
          <a:xfrm>
            <a:off x="9273141" y="2713119"/>
            <a:ext cx="2286000" cy="4572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SSF_01_OCN-3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38607B-4D2D-B296-A15A-4178744A82C0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>
            <a:off x="7425401" y="1656175"/>
            <a:ext cx="1847740" cy="1285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060107-FA8A-DA5B-E64A-7E5E621A8AB4}"/>
              </a:ext>
            </a:extLst>
          </p:cNvPr>
          <p:cNvSpPr txBox="1"/>
          <p:nvPr/>
        </p:nvSpPr>
        <p:spPr>
          <a:xfrm rot="16200000">
            <a:off x="-277775" y="1507002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3737B-FDA2-F9A9-A30E-224CFB932592}"/>
              </a:ext>
            </a:extLst>
          </p:cNvPr>
          <p:cNvSpPr txBox="1"/>
          <p:nvPr/>
        </p:nvSpPr>
        <p:spPr>
          <a:xfrm rot="16200000">
            <a:off x="-418006" y="4076934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2FF9B-5640-930D-4083-224C1C4FDD69}"/>
              </a:ext>
            </a:extLst>
          </p:cNvPr>
          <p:cNvSpPr txBox="1"/>
          <p:nvPr/>
        </p:nvSpPr>
        <p:spPr>
          <a:xfrm rot="16200000">
            <a:off x="-166350" y="18739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Name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5440C8A-66CD-33BB-4A3B-29AAA37AC0B2}"/>
              </a:ext>
            </a:extLst>
          </p:cNvPr>
          <p:cNvSpPr/>
          <p:nvPr/>
        </p:nvSpPr>
        <p:spPr>
          <a:xfrm>
            <a:off x="1290946" y="1426400"/>
            <a:ext cx="2286000" cy="4572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SSF_01</a:t>
            </a:r>
          </a:p>
        </p:txBody>
      </p:sp>
    </p:spTree>
    <p:extLst>
      <p:ext uri="{BB962C8B-B14F-4D97-AF65-F5344CB8AC3E}">
        <p14:creationId xmlns:p14="http://schemas.microsoft.com/office/powerpoint/2010/main" val="299218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0076A4-6B69-657E-4942-7F94576ACADC}"/>
              </a:ext>
            </a:extLst>
          </p:cNvPr>
          <p:cNvSpPr/>
          <p:nvPr/>
        </p:nvSpPr>
        <p:spPr>
          <a:xfrm>
            <a:off x="0" y="7479"/>
            <a:ext cx="406207" cy="6855576"/>
          </a:xfrm>
          <a:prstGeom prst="rect">
            <a:avLst/>
          </a:prstGeom>
          <a:solidFill>
            <a:srgbClr val="F0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ACBA2-CBC3-914C-993C-6A7143FA5479}"/>
              </a:ext>
            </a:extLst>
          </p:cNvPr>
          <p:cNvSpPr/>
          <p:nvPr/>
        </p:nvSpPr>
        <p:spPr>
          <a:xfrm>
            <a:off x="446714" y="0"/>
            <a:ext cx="38862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Parent_ID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4A2A8-8E68-0F48-369F-F9DA1097FCC4}"/>
              </a:ext>
            </a:extLst>
          </p:cNvPr>
          <p:cNvSpPr/>
          <p:nvPr/>
        </p:nvSpPr>
        <p:spPr>
          <a:xfrm>
            <a:off x="8295314" y="0"/>
            <a:ext cx="38862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Sample_Name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E5B48A-50AB-B0AE-3ED1-F98E113799B7}"/>
              </a:ext>
            </a:extLst>
          </p:cNvPr>
          <p:cNvSpPr/>
          <p:nvPr/>
        </p:nvSpPr>
        <p:spPr>
          <a:xfrm>
            <a:off x="4371014" y="0"/>
            <a:ext cx="38862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Sample_Name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E07776-BD6F-1AD8-470C-B300090CD351}"/>
              </a:ext>
            </a:extLst>
          </p:cNvPr>
          <p:cNvSpPr/>
          <p:nvPr/>
        </p:nvSpPr>
        <p:spPr>
          <a:xfrm>
            <a:off x="1462641" y="1427922"/>
            <a:ext cx="2134310" cy="37793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SSF_01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9F3D84-8848-899F-3D71-1FF8C7E9750F}"/>
              </a:ext>
            </a:extLst>
          </p:cNvPr>
          <p:cNvSpPr/>
          <p:nvPr/>
        </p:nvSpPr>
        <p:spPr>
          <a:xfrm>
            <a:off x="5171114" y="599671"/>
            <a:ext cx="22860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SSF_01_Water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3B42D5-2D04-2966-875D-87F485AAD2BB}"/>
              </a:ext>
            </a:extLst>
          </p:cNvPr>
          <p:cNvSpPr/>
          <p:nvPr/>
        </p:nvSpPr>
        <p:spPr>
          <a:xfrm>
            <a:off x="5171114" y="2323612"/>
            <a:ext cx="22860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SSS001_COT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B70342-FD24-19FE-1867-88881E93B4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596951" y="828271"/>
            <a:ext cx="1574163" cy="788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753914-6180-3DAB-1BD3-AF54EB685C3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596951" y="1616890"/>
            <a:ext cx="1574163" cy="935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6EF455-F579-92FB-686F-5898A822A145}"/>
              </a:ext>
            </a:extLst>
          </p:cNvPr>
          <p:cNvSpPr/>
          <p:nvPr/>
        </p:nvSpPr>
        <p:spPr>
          <a:xfrm>
            <a:off x="9273141" y="603660"/>
            <a:ext cx="2286000" cy="4572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SSS001_TSS-1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E90ABF-B2F8-7208-FAED-F02226DC19F6}"/>
              </a:ext>
            </a:extLst>
          </p:cNvPr>
          <p:cNvSpPr/>
          <p:nvPr/>
        </p:nvSpPr>
        <p:spPr>
          <a:xfrm>
            <a:off x="9273141" y="1388290"/>
            <a:ext cx="2286000" cy="4572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SSS001_COT-1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4E921B-6EC5-7539-32A9-595364334930}"/>
              </a:ext>
            </a:extLst>
          </p:cNvPr>
          <p:cNvSpPr/>
          <p:nvPr/>
        </p:nvSpPr>
        <p:spPr>
          <a:xfrm>
            <a:off x="9273141" y="2009696"/>
            <a:ext cx="2286000" cy="4572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SSS001_COT-2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6BDCEE-8566-7D44-7EE7-D40B1A864BA0}"/>
              </a:ext>
            </a:extLst>
          </p:cNvPr>
          <p:cNvSpPr/>
          <p:nvPr/>
        </p:nvSpPr>
        <p:spPr>
          <a:xfrm>
            <a:off x="9273141" y="2631102"/>
            <a:ext cx="2286000" cy="4572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SSS001_COT-3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4B7AC-656E-2916-5372-E082A2CBF8F9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7457114" y="828271"/>
            <a:ext cx="1816027" cy="3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F3490-CDD3-21E7-8FA7-C7DFBA4D69E3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7457114" y="1616890"/>
            <a:ext cx="1816027" cy="935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BF5C89-8A64-0526-0F16-C43042AA98F3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7457114" y="2552212"/>
            <a:ext cx="1816027" cy="307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9581A2-EAEB-9A06-3C42-B8FC5B4C6462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7457114" y="2238296"/>
            <a:ext cx="1816027" cy="313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B8063C2-0A3D-BE90-92F3-6FB88D3D86C6}"/>
              </a:ext>
            </a:extLst>
          </p:cNvPr>
          <p:cNvSpPr txBox="1"/>
          <p:nvPr/>
        </p:nvSpPr>
        <p:spPr>
          <a:xfrm>
            <a:off x="446714" y="3672251"/>
            <a:ext cx="3886200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All samples from one sampling event start with the </a:t>
            </a:r>
            <a:r>
              <a:rPr lang="en-US" sz="1600" b="1" dirty="0">
                <a:cs typeface="Times New Roman" panose="02020603050405020304" pitchFamily="18" charset="0"/>
              </a:rPr>
              <a:t>Parent_ID</a:t>
            </a:r>
            <a:r>
              <a:rPr lang="en-US" sz="1600" dirty="0">
                <a:cs typeface="Times New Roman" panose="02020603050405020304" pitchFamily="18" charset="0"/>
              </a:rPr>
              <a:t>. Parent_ID can be found in the sensor data files and SSS_Field_Metadata.csv.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5EFE9B-D4EB-0BCE-4893-61B56C15D98A}"/>
              </a:ext>
            </a:extLst>
          </p:cNvPr>
          <p:cNvSpPr txBox="1"/>
          <p:nvPr/>
        </p:nvSpPr>
        <p:spPr>
          <a:xfrm>
            <a:off x="4371014" y="3672251"/>
            <a:ext cx="3886200" cy="181588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When referring to all samples of a given material from one sampling event, the </a:t>
            </a:r>
            <a:r>
              <a:rPr lang="en-US" sz="1600" b="1" dirty="0">
                <a:cs typeface="Times New Roman" panose="02020603050405020304" pitchFamily="18" charset="0"/>
              </a:rPr>
              <a:t>Sample_Name </a:t>
            </a:r>
            <a:r>
              <a:rPr lang="en-US" sz="1600" dirty="0">
                <a:cs typeface="Times New Roman" panose="02020603050405020304" pitchFamily="18" charset="0"/>
              </a:rPr>
              <a:t>consists of the Parent_ID followed by an indicator of the material (COT is a shortened code for “cotton strip”). An example of this can be found in SSS_Metadata_IGSN-Mapping.csv.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A1335F-6B71-7131-D12C-8BC33CE4E474}"/>
              </a:ext>
            </a:extLst>
          </p:cNvPr>
          <p:cNvSpPr txBox="1"/>
          <p:nvPr/>
        </p:nvSpPr>
        <p:spPr>
          <a:xfrm>
            <a:off x="8257214" y="3674170"/>
            <a:ext cx="3886200" cy="185820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When referring to individual samples, the </a:t>
            </a:r>
            <a:r>
              <a:rPr lang="en-US" sz="1600" b="1" dirty="0">
                <a:cs typeface="Times New Roman" panose="02020603050405020304" pitchFamily="18" charset="0"/>
              </a:rPr>
              <a:t>Sample_Name </a:t>
            </a:r>
            <a:r>
              <a:rPr lang="en-US" sz="1600" dirty="0">
                <a:cs typeface="Times New Roman" panose="02020603050405020304" pitchFamily="18" charset="0"/>
              </a:rPr>
              <a:t>consists of the Parent_ID followed by an analysis-specific indicator code and may include the replicate number. An example of this can be found in SSS_Water_TSS.csv</a:t>
            </a:r>
          </a:p>
          <a:p>
            <a:pPr algn="ctr"/>
            <a:endParaRPr lang="en-US" sz="800" i="1" dirty="0">
              <a:cs typeface="Times New Roman" panose="02020603050405020304" pitchFamily="18" charset="0"/>
            </a:endParaRPr>
          </a:p>
          <a:p>
            <a:pPr algn="ctr"/>
            <a:r>
              <a:rPr lang="en-US" sz="1075" i="1" dirty="0">
                <a:cs typeface="Times New Roman" panose="02020603050405020304" pitchFamily="18" charset="0"/>
              </a:rPr>
              <a:t>*The sample types and example files listed are non-exhaustive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F40446-9D4B-C9FF-E9C0-857DDE9F671B}"/>
              </a:ext>
            </a:extLst>
          </p:cNvPr>
          <p:cNvSpPr/>
          <p:nvPr/>
        </p:nvSpPr>
        <p:spPr>
          <a:xfrm>
            <a:off x="9273141" y="3250015"/>
            <a:ext cx="2286000" cy="4572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Times New Roman" panose="02020603050405020304" pitchFamily="18" charset="0"/>
              </a:rPr>
              <a:t>SSS001_COT-4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C38607B-4D2D-B296-A15A-4178744A82C0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457114" y="2552212"/>
            <a:ext cx="1816027" cy="92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060107-FA8A-DA5B-E64A-7E5E621A8AB4}"/>
              </a:ext>
            </a:extLst>
          </p:cNvPr>
          <p:cNvSpPr txBox="1"/>
          <p:nvPr/>
        </p:nvSpPr>
        <p:spPr>
          <a:xfrm rot="16200000">
            <a:off x="-277775" y="1507002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3737B-FDA2-F9A9-A30E-224CFB932592}"/>
              </a:ext>
            </a:extLst>
          </p:cNvPr>
          <p:cNvSpPr txBox="1"/>
          <p:nvPr/>
        </p:nvSpPr>
        <p:spPr>
          <a:xfrm rot="16200000">
            <a:off x="-418006" y="4336993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2FF9B-5640-930D-4083-224C1C4FDD69}"/>
              </a:ext>
            </a:extLst>
          </p:cNvPr>
          <p:cNvSpPr txBox="1"/>
          <p:nvPr/>
        </p:nvSpPr>
        <p:spPr>
          <a:xfrm rot="16200000">
            <a:off x="-166350" y="18739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17190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cece13e-3376-4417-9525-be60b11a89a8" xsi:nil="true"/>
    <Date xmlns="c180906e-e5fc-454f-b64a-b56507e30e6a" xsi:nil="true"/>
    <lcf76f155ced4ddcb4097134ff3c332f xmlns="c180906e-e5fc-454f-b64a-b56507e30e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27679174CF143A89AB7674907DFC4" ma:contentTypeVersion="21" ma:contentTypeDescription="Create a new document." ma:contentTypeScope="" ma:versionID="8385f676e992ffa2f8384fb118010536">
  <xsd:schema xmlns:xsd="http://www.w3.org/2001/XMLSchema" xmlns:xs="http://www.w3.org/2001/XMLSchema" xmlns:p="http://schemas.microsoft.com/office/2006/metadata/properties" xmlns:ns2="c180906e-e5fc-454f-b64a-b56507e30e6a" xmlns:ns3="beae1514-d249-4c79-bdc5-27af28a92ce1" xmlns:ns4="5cece13e-3376-4417-9525-be60b11a89a8" targetNamespace="http://schemas.microsoft.com/office/2006/metadata/properties" ma:root="true" ma:fieldsID="079e76b862396b33cff3fce3dcfed077" ns2:_="" ns3:_="" ns4:_="">
    <xsd:import namespace="c180906e-e5fc-454f-b64a-b56507e30e6a"/>
    <xsd:import namespace="beae1514-d249-4c79-bdc5-27af28a92ce1"/>
    <xsd:import namespace="5cece13e-3376-4417-9525-be60b11a8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Date" minOccurs="0"/>
                <xsd:element ref="ns2:MediaServiceDateTaken" minOccurs="0"/>
                <xsd:element ref="ns2:lcf76f155ced4ddcb4097134ff3c332f" minOccurs="0"/>
                <xsd:element ref="ns4:TaxCatchAll" minOccurs="0"/>
                <xsd:element ref="ns2:MediaLengthInSecond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80906e-e5fc-454f-b64a-b56507e30e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8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Date" ma:index="15" nillable="true" ma:displayName="Date" ma:format="DateOnly" ma:internalName="Date">
      <xsd:simpleType>
        <xsd:restriction base="dms:DateTim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e1514-d249-4c79-bdc5-27af28a92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ce13e-3376-4417-9525-be60b11a89a8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89b7e895-3fec-463d-a14d-7a130939719a}" ma:internalName="TaxCatchAll" ma:showField="CatchAllData" ma:web="beae1514-d249-4c79-bdc5-27af28a92ce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59C03A-DB04-4670-A0E6-5E2DA869A3C4}">
  <ds:schemaRefs>
    <ds:schemaRef ds:uri="http://schemas.microsoft.com/office/2006/metadata/properties"/>
    <ds:schemaRef ds:uri="http://schemas.microsoft.com/office/infopath/2007/PartnerControls"/>
    <ds:schemaRef ds:uri="5cece13e-3376-4417-9525-be60b11a89a8"/>
    <ds:schemaRef ds:uri="c180906e-e5fc-454f-b64a-b56507e30e6a"/>
  </ds:schemaRefs>
</ds:datastoreItem>
</file>

<file path=customXml/itemProps2.xml><?xml version="1.0" encoding="utf-8"?>
<ds:datastoreItem xmlns:ds="http://schemas.openxmlformats.org/officeDocument/2006/customXml" ds:itemID="{1671941E-9A5D-4403-9B05-C4DF94BDF4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EB6092-64FA-4080-8528-15863ABDF8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80906e-e5fc-454f-b64a-b56507e30e6a"/>
    <ds:schemaRef ds:uri="beae1514-d249-4c79-bdc5-27af28a92ce1"/>
    <ds:schemaRef ds:uri="5cece13e-3376-4417-9525-be60b11a8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368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Forbes, Brieanne</dc:creator>
  <cp:lastModifiedBy>Forbes, Brieanne</cp:lastModifiedBy>
  <cp:revision>26</cp:revision>
  <dcterms:created xsi:type="dcterms:W3CDTF">2023-01-30T20:56:16Z</dcterms:created>
  <dcterms:modified xsi:type="dcterms:W3CDTF">2023-09-27T15:24:49Z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0x010100D5E27679174CF143A89AB7674907DFC4</vt:lpwstr>
  </property>
  <property fmtid="{D5CDD505-2E9C-101B-9397-08002B2CF9AE}" pid="3" name="MediaServiceImageTags">
    <vt:lpwstr/>
  </property>
</Properties>
</file>