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9238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/>
    <p:restoredTop sz="96327"/>
  </p:normalViewPr>
  <p:slideViewPr>
    <p:cSldViewPr snapToGrid="0">
      <p:cViewPr varScale="1">
        <p:scale>
          <a:sx n="143" d="100"/>
          <a:sy n="143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80" y="1122363"/>
            <a:ext cx="9692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80" y="3602038"/>
            <a:ext cx="9692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8621" y="365125"/>
            <a:ext cx="278670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514" y="365125"/>
            <a:ext cx="81985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3" y="1709739"/>
            <a:ext cx="111468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3" y="4589464"/>
            <a:ext cx="111468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514" y="1825625"/>
            <a:ext cx="54926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693" y="1825625"/>
            <a:ext cx="54926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7" y="365126"/>
            <a:ext cx="111468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198" y="1681163"/>
            <a:ext cx="54673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198" y="2505075"/>
            <a:ext cx="54673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2693" y="1681163"/>
            <a:ext cx="54943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2693" y="2505075"/>
            <a:ext cx="54943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8" y="457200"/>
            <a:ext cx="41682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314" y="987426"/>
            <a:ext cx="65426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98" y="2057400"/>
            <a:ext cx="41682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8" y="457200"/>
            <a:ext cx="41682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4314" y="987426"/>
            <a:ext cx="65426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98" y="2057400"/>
            <a:ext cx="41682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514" y="365126"/>
            <a:ext cx="11146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514" y="1825625"/>
            <a:ext cx="11146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514" y="6356351"/>
            <a:ext cx="2907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C88D-5BAA-5448-A79F-9E542F5C2560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1022" y="6356351"/>
            <a:ext cx="436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460" y="6356351"/>
            <a:ext cx="2907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45" t="11829" r="15739"/>
          <a:stretch/>
        </p:blipFill>
        <p:spPr>
          <a:xfrm>
            <a:off x="958741" y="3429000"/>
            <a:ext cx="1146796" cy="2821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D96C1E-0986-516B-8F61-5ABAB53842ED}"/>
              </a:ext>
            </a:extLst>
          </p:cNvPr>
          <p:cNvSpPr txBox="1"/>
          <p:nvPr/>
        </p:nvSpPr>
        <p:spPr>
          <a:xfrm rot="16200000">
            <a:off x="-677861" y="145838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E9932-ECCD-A53A-345A-DB899CEA6572}"/>
              </a:ext>
            </a:extLst>
          </p:cNvPr>
          <p:cNvSpPr txBox="1"/>
          <p:nvPr/>
        </p:nvSpPr>
        <p:spPr>
          <a:xfrm rot="16200000">
            <a:off x="1690855" y="477523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AA08-C95E-76BE-C2F1-32F6A96D5A7F}"/>
              </a:ext>
            </a:extLst>
          </p:cNvPr>
          <p:cNvSpPr txBox="1"/>
          <p:nvPr/>
        </p:nvSpPr>
        <p:spPr>
          <a:xfrm>
            <a:off x="1520890" y="11675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45CAA-30A4-F93F-F94E-AA476E65ACBC}"/>
              </a:ext>
            </a:extLst>
          </p:cNvPr>
          <p:cNvSpPr txBox="1"/>
          <p:nvPr/>
        </p:nvSpPr>
        <p:spPr>
          <a:xfrm>
            <a:off x="4348470" y="11675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7448-EFEF-0825-3BCC-E29AC58FB9E6}"/>
              </a:ext>
            </a:extLst>
          </p:cNvPr>
          <p:cNvSpPr txBox="1"/>
          <p:nvPr/>
        </p:nvSpPr>
        <p:spPr>
          <a:xfrm>
            <a:off x="6637145" y="1124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DABE-9C8A-ACCD-E944-7E5ADF75215A}"/>
              </a:ext>
            </a:extLst>
          </p:cNvPr>
          <p:cNvSpPr txBox="1"/>
          <p:nvPr/>
        </p:nvSpPr>
        <p:spPr>
          <a:xfrm>
            <a:off x="9391217" y="11246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061E7-6EBC-D58D-DF12-FA80455DB2CC}"/>
              </a:ext>
            </a:extLst>
          </p:cNvPr>
          <p:cNvSpPr txBox="1"/>
          <p:nvPr/>
        </p:nvSpPr>
        <p:spPr>
          <a:xfrm>
            <a:off x="4120043" y="331339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C2C47-FD39-70F5-3FE8-BB77D093C162}"/>
              </a:ext>
            </a:extLst>
          </p:cNvPr>
          <p:cNvSpPr txBox="1"/>
          <p:nvPr/>
        </p:nvSpPr>
        <p:spPr>
          <a:xfrm>
            <a:off x="6850344" y="330910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B62B-BB1A-CFDF-3D20-34DE10C8B261}"/>
              </a:ext>
            </a:extLst>
          </p:cNvPr>
          <p:cNvSpPr txBox="1"/>
          <p:nvPr/>
        </p:nvSpPr>
        <p:spPr>
          <a:xfrm>
            <a:off x="9198055" y="330910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FB950A-9717-DFA3-35C0-AF8CDCC5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506" y="3762539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49944-EE7A-919D-6D82-8F31CB20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677" y="3762539"/>
            <a:ext cx="27432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BF4EC-32B7-D0C9-32C4-CE9A386DE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431" y="3771115"/>
            <a:ext cx="27432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14EF83-DDE0-B529-483A-EBD3DAE0B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506" y="420242"/>
            <a:ext cx="27432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D521D2-90F2-E0CB-24A5-FE7E7FD39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677" y="420242"/>
            <a:ext cx="2743200" cy="274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D3025B-42E8-7177-51A8-4D997FB1D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431" y="420242"/>
            <a:ext cx="2743200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2D7F24-6140-9EF0-EA48-ED6477AAE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74" y="420242"/>
            <a:ext cx="2743200" cy="274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6CA708-352C-C25A-DDA1-B615838B95D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1897"/>
          <a:stretch/>
        </p:blipFill>
        <p:spPr>
          <a:xfrm>
            <a:off x="10901466" y="0"/>
            <a:ext cx="178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19164DD-51F6-5EE8-76B4-14064DB2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28" y="3429000"/>
            <a:ext cx="2743200" cy="274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E1F1F5-D611-6960-158B-8769668C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63" y="3429000"/>
            <a:ext cx="27432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89B565-400A-5065-93FF-0D3523A8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209" y="270642"/>
            <a:ext cx="27432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1C2E2D-19A6-F855-BD2E-2FD3D1945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528" y="270642"/>
            <a:ext cx="27432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AE231C-9A60-EFCB-D0B8-02BF56696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847" y="270642"/>
            <a:ext cx="27432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0217C2-A27D-A614-F78C-745240D4F2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234"/>
          <a:stretch/>
        </p:blipFill>
        <p:spPr>
          <a:xfrm>
            <a:off x="396162" y="0"/>
            <a:ext cx="1732005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345" t="11829" r="15739"/>
          <a:stretch/>
        </p:blipFill>
        <p:spPr>
          <a:xfrm>
            <a:off x="10563411" y="3260565"/>
            <a:ext cx="1146796" cy="282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DCD44D-1CEB-9288-5AC5-985D14A3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166" y="270642"/>
            <a:ext cx="2743200" cy="2743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945E51-BA54-C66E-AAA1-27A496990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6799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9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11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4</cp:revision>
  <dcterms:created xsi:type="dcterms:W3CDTF">2024-01-08T01:24:08Z</dcterms:created>
  <dcterms:modified xsi:type="dcterms:W3CDTF">2024-01-29T23:49:12Z</dcterms:modified>
</cp:coreProperties>
</file>