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09" d="100"/>
          <a:sy n="10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483-A1C3-251E-765D-789AA45B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3F66-68C2-B103-8A72-CE2404D3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70F-10FC-4B37-496B-B459E275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15EB-AF4C-CB78-987C-19EFE26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1A8-1691-321F-5423-1A353E92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B79-C40F-D468-676A-D2EB16B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ABE3-3AAF-C5FA-EC98-6D598850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6C26-50D0-35DE-450B-21E67D6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2653-0168-8727-4CD0-4D1B9B6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4D03-1634-170B-CD0C-BCD1E82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A226C-0747-DBE9-EEE2-E843EDFA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EF2F-F923-DE46-8914-13009505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8248-E1B6-1D42-1CC1-AF1683D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6D91-87A0-7A97-4933-BD7468B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55D-EBF6-85B6-3EF3-D5D734B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E28-82BE-CB47-82A1-9A4BD70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141E-B0F8-6B42-2809-0B6D51D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D840-F12E-EB0A-9057-D6005BA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451-D776-787E-057F-EBCA149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7C53-6D6F-6D5C-DE83-CB33C9C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42C4-83BA-6B93-C41F-D0102C8C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690-72D7-9874-80AF-40F5B00E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760C-43A7-1BE5-AFC1-198C11F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9D69-C53A-756F-741F-CF75A97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F62C-D119-5EC3-BFAE-63BAAC3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D3F-DD36-1ED2-5B62-25EA37B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18F8-C765-309A-3DA6-E5716285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F7D7-F1DB-49DB-EBC1-9252A91B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DF97-76E2-D012-7AD7-6216B8D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1BB9-ED20-E815-3167-08F636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E87B-D9CA-FBAB-4E99-84B8F6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639-982C-1BB9-5516-06DCD90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E8CE-32D0-89A2-58CC-F84B7DD8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21EB-F8F3-1C63-F3EC-8F81063F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F3DF-1AC2-9C0B-A133-84F82E05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B3D6-E4CB-02BA-E18F-8FE85994B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643DA-319C-384A-D4D3-9ED2017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AE30-DDB9-A83A-F4ED-EA70C757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37AD-5C27-EE9E-8033-F9BDC60F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FA0-8753-8173-4465-E033D0DC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5809-7657-06F0-929E-FA699A60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B790-48C0-9389-7641-D2D5B91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4F75-929E-BFF5-5D12-34522D6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C8F3-07E0-28AA-4B68-702BF6A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229A-A713-6CC7-DD6B-30914F6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CEA6-AAE1-7A73-F52C-3F201D75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C29-FCD3-C3C1-FE7A-5D244DFA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DF3-15EB-72F4-5E16-46109D15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5981-B686-2214-1207-8E39142C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8433-A2E1-1112-61A3-66D3D51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46A4-1C30-F84E-54C7-9962527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4ED9-E899-FA25-0640-9400EFC6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ED6-8E63-9CD2-43F8-69285516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2D11-33A8-FA94-768A-9D3748B3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0800-C14B-3A4A-702E-94058F1A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3835-E5F4-9217-57B3-5858B84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28FB-9FA4-F945-A727-6D4528C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470C-CA51-AD9A-3790-67ED2B06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B47E2-2E1D-7A4D-D268-72F0BD9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831C-3AF9-6A8C-FD8F-2A29FAE4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5EA9-7BBE-8FC5-65F7-F725A349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565A-DAB0-1F47-9C95-8D653B6E3023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A8FA-9050-D0D0-29D0-2FD44863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8964-4E90-021A-3858-D2DC012B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C1ECF-79E0-200C-6BB1-A8B5524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1" y="228600"/>
            <a:ext cx="32004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8548A-635D-536C-98A1-62ED2E43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43" y="228600"/>
            <a:ext cx="3200400" cy="640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58796-3BFB-053C-6256-79398B06D999}"/>
              </a:ext>
            </a:extLst>
          </p:cNvPr>
          <p:cNvSpPr/>
          <p:nvPr/>
        </p:nvSpPr>
        <p:spPr>
          <a:xfrm>
            <a:off x="735495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EEAE8-93BE-5AE4-7AEE-39CD437DD515}"/>
              </a:ext>
            </a:extLst>
          </p:cNvPr>
          <p:cNvSpPr/>
          <p:nvPr/>
        </p:nvSpPr>
        <p:spPr>
          <a:xfrm>
            <a:off x="4118112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B02B0-F772-31A9-97FE-B15338C9615C}"/>
              </a:ext>
            </a:extLst>
          </p:cNvPr>
          <p:cNvSpPr/>
          <p:nvPr/>
        </p:nvSpPr>
        <p:spPr>
          <a:xfrm rot="5400000">
            <a:off x="4946372" y="-331298"/>
            <a:ext cx="1461053" cy="301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4BD55-8F1B-D163-3BB4-CA01C42AEBC0}"/>
              </a:ext>
            </a:extLst>
          </p:cNvPr>
          <p:cNvSpPr/>
          <p:nvPr/>
        </p:nvSpPr>
        <p:spPr>
          <a:xfrm rot="5400000">
            <a:off x="1971327" y="-861322"/>
            <a:ext cx="496959" cy="247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1B10A7-31E7-9141-2A7A-CA41C6C1F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32" t="32070" r="12789" b="17929"/>
          <a:stretch/>
        </p:blipFill>
        <p:spPr>
          <a:xfrm>
            <a:off x="5949688" y="675861"/>
            <a:ext cx="1279373" cy="131196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35F11BB-1217-E52C-3439-DEFB9718B756}"/>
              </a:ext>
            </a:extLst>
          </p:cNvPr>
          <p:cNvSpPr txBox="1"/>
          <p:nvPr/>
        </p:nvSpPr>
        <p:spPr>
          <a:xfrm>
            <a:off x="1121632" y="21708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2DE-0FEE-F6DB-DE0E-87F6DB00FB4B}"/>
              </a:ext>
            </a:extLst>
          </p:cNvPr>
          <p:cNvSpPr txBox="1"/>
          <p:nvPr/>
        </p:nvSpPr>
        <p:spPr>
          <a:xfrm>
            <a:off x="4488111" y="217085"/>
            <a:ext cx="237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1126E-C42D-946A-A581-6E5BAE306CB8}"/>
              </a:ext>
            </a:extLst>
          </p:cNvPr>
          <p:cNvSpPr txBox="1"/>
          <p:nvPr/>
        </p:nvSpPr>
        <p:spPr>
          <a:xfrm rot="16200000">
            <a:off x="115930" y="5124446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286FC1-F95B-024A-98D6-9487814B2A46}"/>
              </a:ext>
            </a:extLst>
          </p:cNvPr>
          <p:cNvSpPr txBox="1"/>
          <p:nvPr/>
        </p:nvSpPr>
        <p:spPr>
          <a:xfrm rot="16200000">
            <a:off x="378020" y="3798974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0365D-DAB9-B7BB-BD49-3DD3654E54BE}"/>
              </a:ext>
            </a:extLst>
          </p:cNvPr>
          <p:cNvSpPr txBox="1"/>
          <p:nvPr/>
        </p:nvSpPr>
        <p:spPr>
          <a:xfrm rot="16200000">
            <a:off x="131960" y="248778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0FECB-B0EA-7EF0-C853-EA3BC6A03DB0}"/>
              </a:ext>
            </a:extLst>
          </p:cNvPr>
          <p:cNvSpPr txBox="1"/>
          <p:nvPr/>
        </p:nvSpPr>
        <p:spPr>
          <a:xfrm rot="16200000">
            <a:off x="355579" y="1162565"/>
            <a:ext cx="60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00118-E4EF-1E16-25E8-507B6EBA9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211" y="4961142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A728D-7E3E-C70B-15DE-B425B058C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211" y="3630189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317987-CEF2-EA99-9098-6CE5F5BE7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211" y="2299237"/>
            <a:ext cx="9144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9F773F-A93F-E941-FF32-846BDC829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211" y="968285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551121-D007-E1FD-423D-819C784F8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6468" y="4931081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E0DD4A-13FB-2239-ADF5-DF8933161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6468" y="3602488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7B4CBD-F7EE-AFFC-7684-ADCE427597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6468" y="2273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4</cp:revision>
  <dcterms:created xsi:type="dcterms:W3CDTF">2023-11-27T18:00:29Z</dcterms:created>
  <dcterms:modified xsi:type="dcterms:W3CDTF">2024-01-12T20:27:25Z</dcterms:modified>
</cp:coreProperties>
</file>