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5"/>
    <p:restoredTop sz="95846"/>
  </p:normalViewPr>
  <p:slideViewPr>
    <p:cSldViewPr snapToGrid="0">
      <p:cViewPr>
        <p:scale>
          <a:sx n="70" d="100"/>
          <a:sy n="70" d="100"/>
        </p:scale>
        <p:origin x="2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80598-A193-C849-B2D1-ADB8FB8572BB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3E62BB-4504-5E3A-C3BA-8AE5F7584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18" y="459263"/>
            <a:ext cx="6346199" cy="103144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248F39-0084-03BE-6716-FDD474454955}"/>
              </a:ext>
            </a:extLst>
          </p:cNvPr>
          <p:cNvSpPr/>
          <p:nvPr/>
        </p:nvSpPr>
        <p:spPr>
          <a:xfrm>
            <a:off x="1538478" y="9652236"/>
            <a:ext cx="5154929" cy="78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1EA63-912B-2D83-CE43-7E5D169E85D5}"/>
              </a:ext>
            </a:extLst>
          </p:cNvPr>
          <p:cNvSpPr txBox="1"/>
          <p:nvPr/>
        </p:nvSpPr>
        <p:spPr>
          <a:xfrm rot="18026536">
            <a:off x="950991" y="9792555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8DB22-3D3C-3669-39C8-E9DF9B7C79A1}"/>
              </a:ext>
            </a:extLst>
          </p:cNvPr>
          <p:cNvSpPr txBox="1"/>
          <p:nvPr/>
        </p:nvSpPr>
        <p:spPr>
          <a:xfrm rot="18026536">
            <a:off x="3669137" y="9816413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BD4CE-7D8E-23B9-5A70-C00738220897}"/>
              </a:ext>
            </a:extLst>
          </p:cNvPr>
          <p:cNvSpPr txBox="1"/>
          <p:nvPr/>
        </p:nvSpPr>
        <p:spPr>
          <a:xfrm rot="18026536">
            <a:off x="4474569" y="979359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(308-502)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1D4E5-D04E-B2F1-2A13-D5BE72842390}"/>
              </a:ext>
            </a:extLst>
          </p:cNvPr>
          <p:cNvSpPr txBox="1"/>
          <p:nvPr/>
        </p:nvSpPr>
        <p:spPr>
          <a:xfrm rot="18026536">
            <a:off x="5273840" y="981088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(512-547)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B5C32-9449-1DE1-B791-B36332288759}"/>
              </a:ext>
            </a:extLst>
          </p:cNvPr>
          <p:cNvSpPr txBox="1"/>
          <p:nvPr/>
        </p:nvSpPr>
        <p:spPr>
          <a:xfrm rot="18026536">
            <a:off x="1561180" y="980293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(295-627)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0E0DA-0922-9852-68CF-9B9DDCD60E71}"/>
              </a:ext>
            </a:extLst>
          </p:cNvPr>
          <p:cNvSpPr txBox="1"/>
          <p:nvPr/>
        </p:nvSpPr>
        <p:spPr>
          <a:xfrm rot="18026536">
            <a:off x="2163657" y="981088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(589-757)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C2144-A11A-9A89-6BF6-59237052B098}"/>
              </a:ext>
            </a:extLst>
          </p:cNvPr>
          <p:cNvSpPr txBox="1"/>
          <p:nvPr/>
        </p:nvSpPr>
        <p:spPr>
          <a:xfrm rot="18026536">
            <a:off x="2766882" y="981883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(589-757)</a:t>
            </a:r>
          </a:p>
        </p:txBody>
      </p:sp>
    </p:spTree>
    <p:extLst>
      <p:ext uri="{BB962C8B-B14F-4D97-AF65-F5344CB8AC3E}">
        <p14:creationId xmlns:p14="http://schemas.microsoft.com/office/powerpoint/2010/main" val="5045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5</cp:revision>
  <dcterms:created xsi:type="dcterms:W3CDTF">2024-03-27T21:16:13Z</dcterms:created>
  <dcterms:modified xsi:type="dcterms:W3CDTF">2024-05-03T22:06:52Z</dcterms:modified>
</cp:coreProperties>
</file>