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6327"/>
  </p:normalViewPr>
  <p:slideViewPr>
    <p:cSldViewPr snapToGrid="0">
      <p:cViewPr varScale="1">
        <p:scale>
          <a:sx n="112" d="100"/>
          <a:sy n="112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4483-A1C3-251E-765D-789AA45B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3F66-68C2-B103-8A72-CE2404D3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70F-10FC-4B37-496B-B459E275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15EB-AF4C-CB78-987C-19EFE26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1A8-1691-321F-5423-1A353E92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B79-C40F-D468-676A-D2EB16BB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ABE3-3AAF-C5FA-EC98-6D598850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6C26-50D0-35DE-450B-21E67D60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2653-0168-8727-4CD0-4D1B9B6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4D03-1634-170B-CD0C-BCD1E82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A226C-0747-DBE9-EEE2-E843EDFA5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EF2F-F923-DE46-8914-13009505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8248-E1B6-1D42-1CC1-AF1683D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6D91-87A0-7A97-4933-BD7468B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155D-EBF6-85B6-3EF3-D5D734B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3E28-82BE-CB47-82A1-9A4BD70F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141E-B0F8-6B42-2809-0B6D51D3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D840-F12E-EB0A-9057-D6005BA2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451-D776-787E-057F-EBCA1495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7C53-6D6F-6D5C-DE83-CB33C9C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42C4-83BA-6B93-C41F-D0102C8C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690-72D7-9874-80AF-40F5B00E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760C-43A7-1BE5-AFC1-198C11F5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9D69-C53A-756F-741F-CF75A97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F62C-D119-5EC3-BFAE-63BAAC3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D3F-DD36-1ED2-5B62-25EA37B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18F8-C765-309A-3DA6-E57162859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F7D7-F1DB-49DB-EBC1-9252A91BB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DF97-76E2-D012-7AD7-6216B8D3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1BB9-ED20-E815-3167-08F6360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E87B-D9CA-FBAB-4E99-84B8F6C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639-982C-1BB9-5516-06DCD90F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E8CE-32D0-89A2-58CC-F84B7DD8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F21EB-F8F3-1C63-F3EC-8F81063F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F3DF-1AC2-9C0B-A133-84F82E056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1B3D6-E4CB-02BA-E18F-8FE85994B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643DA-319C-384A-D4D3-9ED2017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5AE30-DDB9-A83A-F4ED-EA70C757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337AD-5C27-EE9E-8033-F9BDC60F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6FA0-8753-8173-4465-E033D0DC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5809-7657-06F0-929E-FA699A60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B790-48C0-9389-7641-D2D5B91B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34F75-929E-BFF5-5D12-34522D6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C8F3-07E0-28AA-4B68-702BF6A6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C229A-A713-6CC7-DD6B-30914F6C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CEA6-AAE1-7A73-F52C-3F201D75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5C29-FCD3-C3C1-FE7A-5D244DFA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5DF3-15EB-72F4-5E16-46109D15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5981-B686-2214-1207-8E39142C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8433-A2E1-1112-61A3-66D3D51A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46A4-1C30-F84E-54C7-9962527B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4ED9-E899-FA25-0640-9400EFC6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ED6-8E63-9CD2-43F8-69285516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72D11-33A8-FA94-768A-9D3748B3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0800-C14B-3A4A-702E-94058F1A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A3835-E5F4-9217-57B3-5858B84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28FB-9FA4-F945-A727-6D4528C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470C-CA51-AD9A-3790-67ED2B06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B47E2-2E1D-7A4D-D268-72F0BD9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831C-3AF9-6A8C-FD8F-2A29FAE4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5EA9-7BBE-8FC5-65F7-F725A349A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565A-DAB0-1F47-9C95-8D653B6E3023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A8FA-9050-D0D0-29D0-2FD44863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8964-4E90-021A-3858-D2DC012B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C1ECF-79E0-200C-6BB1-A8B5524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1" y="228600"/>
            <a:ext cx="3200400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8548A-635D-536C-98A1-62ED2E43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43" y="228600"/>
            <a:ext cx="3200400" cy="640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58796-3BFB-053C-6256-79398B06D999}"/>
              </a:ext>
            </a:extLst>
          </p:cNvPr>
          <p:cNvSpPr/>
          <p:nvPr/>
        </p:nvSpPr>
        <p:spPr>
          <a:xfrm>
            <a:off x="735495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EEAE8-93BE-5AE4-7AEE-39CD437DD515}"/>
              </a:ext>
            </a:extLst>
          </p:cNvPr>
          <p:cNvSpPr/>
          <p:nvPr/>
        </p:nvSpPr>
        <p:spPr>
          <a:xfrm>
            <a:off x="4118112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4BD55-8F1B-D163-3BB4-CA01C42AEBC0}"/>
              </a:ext>
            </a:extLst>
          </p:cNvPr>
          <p:cNvSpPr/>
          <p:nvPr/>
        </p:nvSpPr>
        <p:spPr>
          <a:xfrm rot="5400000">
            <a:off x="1971327" y="-861322"/>
            <a:ext cx="496959" cy="247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F11BB-1217-E52C-3439-DEFB9718B756}"/>
              </a:ext>
            </a:extLst>
          </p:cNvPr>
          <p:cNvSpPr txBox="1"/>
          <p:nvPr/>
        </p:nvSpPr>
        <p:spPr>
          <a:xfrm>
            <a:off x="1083160" y="21708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6B2DE-0FEE-F6DB-DE0E-87F6DB00FB4B}"/>
              </a:ext>
            </a:extLst>
          </p:cNvPr>
          <p:cNvSpPr txBox="1"/>
          <p:nvPr/>
        </p:nvSpPr>
        <p:spPr>
          <a:xfrm>
            <a:off x="4468875" y="217085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DDB98-B192-F168-7CA7-B88636C3F2C5}"/>
              </a:ext>
            </a:extLst>
          </p:cNvPr>
          <p:cNvSpPr txBox="1"/>
          <p:nvPr/>
        </p:nvSpPr>
        <p:spPr>
          <a:xfrm rot="16200000">
            <a:off x="179211" y="499844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E22A-BB28-CE1E-3B9D-26F158C7B2DE}"/>
              </a:ext>
            </a:extLst>
          </p:cNvPr>
          <p:cNvSpPr txBox="1"/>
          <p:nvPr/>
        </p:nvSpPr>
        <p:spPr>
          <a:xfrm rot="16200000">
            <a:off x="172799" y="363068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B9530-6652-835A-8A3E-83F94E9BAEA9}"/>
              </a:ext>
            </a:extLst>
          </p:cNvPr>
          <p:cNvSpPr txBox="1"/>
          <p:nvPr/>
        </p:nvSpPr>
        <p:spPr>
          <a:xfrm rot="16200000">
            <a:off x="172799" y="228215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4B0E8-8295-CA98-DB69-82493DA4E318}"/>
              </a:ext>
            </a:extLst>
          </p:cNvPr>
          <p:cNvSpPr txBox="1"/>
          <p:nvPr/>
        </p:nvSpPr>
        <p:spPr>
          <a:xfrm rot="16200000">
            <a:off x="180749" y="957179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3074-28BA-B9CF-568B-70E62FA13C1F}"/>
              </a:ext>
            </a:extLst>
          </p:cNvPr>
          <p:cNvSpPr txBox="1"/>
          <p:nvPr/>
        </p:nvSpPr>
        <p:spPr>
          <a:xfrm rot="16200000">
            <a:off x="3547350" y="499844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507C2-91EA-A930-8CC4-CE66B72A853C}"/>
              </a:ext>
            </a:extLst>
          </p:cNvPr>
          <p:cNvSpPr txBox="1"/>
          <p:nvPr/>
        </p:nvSpPr>
        <p:spPr>
          <a:xfrm rot="16200000">
            <a:off x="3666773" y="3630683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86EB3-0D6A-A670-0BB5-8D7A558DE339}"/>
              </a:ext>
            </a:extLst>
          </p:cNvPr>
          <p:cNvSpPr txBox="1"/>
          <p:nvPr/>
        </p:nvSpPr>
        <p:spPr>
          <a:xfrm rot="16200000">
            <a:off x="3566586" y="2282156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C03E21-37F2-00A1-5DC4-FA845A8D20A2}"/>
              </a:ext>
            </a:extLst>
          </p:cNvPr>
          <p:cNvGrpSpPr/>
          <p:nvPr/>
        </p:nvGrpSpPr>
        <p:grpSpPr>
          <a:xfrm>
            <a:off x="2858828" y="951453"/>
            <a:ext cx="914400" cy="4938262"/>
            <a:chOff x="1887553" y="874644"/>
            <a:chExt cx="914400" cy="493826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3388357-7FE0-B78C-E472-CA3AD636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7553" y="874644"/>
              <a:ext cx="914400" cy="9144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CF88706-7817-29F2-DB16-B24A92A46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7553" y="2215931"/>
              <a:ext cx="914400" cy="9144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A958D0E-9DE7-66E7-971F-7E3E6176B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7553" y="3557218"/>
              <a:ext cx="914400" cy="9144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A207A6-C4A3-754D-2053-CB1F500E8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87553" y="4898506"/>
              <a:ext cx="914400" cy="914400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64EDCE7-C61A-6522-086F-B6D888E7D8D2}"/>
              </a:ext>
            </a:extLst>
          </p:cNvPr>
          <p:cNvSpPr/>
          <p:nvPr/>
        </p:nvSpPr>
        <p:spPr>
          <a:xfrm>
            <a:off x="4000500" y="586417"/>
            <a:ext cx="2983230" cy="140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FB3F7E7-CE5C-FDBF-5B27-F07BBB38AD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176"/>
          <a:stretch/>
        </p:blipFill>
        <p:spPr>
          <a:xfrm>
            <a:off x="5938753" y="280211"/>
            <a:ext cx="1562520" cy="2180833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00AFA01-7225-6B7C-8BF0-CAA463AE3527}"/>
              </a:ext>
            </a:extLst>
          </p:cNvPr>
          <p:cNvGrpSpPr/>
          <p:nvPr/>
        </p:nvGrpSpPr>
        <p:grpSpPr>
          <a:xfrm>
            <a:off x="6209565" y="2292740"/>
            <a:ext cx="914400" cy="3549256"/>
            <a:chOff x="5148686" y="2239790"/>
            <a:chExt cx="914400" cy="354925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96BB28A-7A2B-07AD-3923-1EE9E3D2A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48686" y="3557218"/>
              <a:ext cx="914400" cy="914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C559ED0-DD89-269D-8BEC-F64C2D9A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48686" y="4874646"/>
              <a:ext cx="914400" cy="9144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D79DFE4-DA3A-E5F3-0AF9-16D1DB370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48686" y="22397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71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9</cp:revision>
  <dcterms:created xsi:type="dcterms:W3CDTF">2023-11-27T18:00:29Z</dcterms:created>
  <dcterms:modified xsi:type="dcterms:W3CDTF">2024-07-04T22:09:17Z</dcterms:modified>
</cp:coreProperties>
</file>