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94"/>
  </p:normalViewPr>
  <p:slideViewPr>
    <p:cSldViewPr snapToGrid="0">
      <p:cViewPr varScale="1">
        <p:scale>
          <a:sx n="121" d="100"/>
          <a:sy n="121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CC32-9A89-05B2-2BC9-F60AA3289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4D977-3E45-6144-827F-B4B65AC98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5B90-C8F0-23A5-A54C-A9E92714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5FCB-927E-985E-41FB-AA1E7488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FBFED-DF5A-3885-649F-979648EA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3449-64B5-7B93-E410-28A05A8D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324BF-B26B-EF26-A605-B162FD0BB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3C424-84B8-8D72-444E-6A5D882B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8104E-4A24-49C5-E8CD-07A9304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8233-AB9F-09CF-999B-610BB099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8FF34-17BF-1B35-7552-D18CBB40A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63A2B-2A5A-9FAF-7A71-8986C9FF4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2AD8-E1EF-87FD-3724-21221764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0C0D-6063-23F9-73EB-186754C3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DF6D-6D8B-6333-3647-62626402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4002-BB43-A493-E2A0-03CFCB1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FFDE-C828-DE48-B5B9-4352C962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2CF2-FE5F-FE44-7BCF-C213F087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5214-0BC3-F844-FF47-FE863B68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EFE6-3836-085C-DDA2-8175987B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4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30AA-9ACC-3FB9-A8FC-3491875D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A9557-18F9-AF69-80D4-650B2E61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54ED-D255-5B6F-DB1F-99F85618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D8BF9-A35C-BF36-0725-04DB4176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7055-A9D1-A9CF-223E-3AC7C181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1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0D20-AC24-112A-A4EF-444BC407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BB8B-E98D-6B2C-FEB7-54CD7EA68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46145-98B7-0CC5-FEFB-B5B73B78F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EC5E3-7E3A-463B-C8B7-584023D3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C866B-BB0B-2E67-C429-1F859C97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21180-443A-5A74-3B06-1412F4CA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04E0-E9E8-B220-2B13-00A3E5B7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D581-7B28-3091-AF2F-6FECF0A2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525FC-4FB2-6EEE-4AC9-714DBA1F6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F7E55-A239-C1E8-6691-19F3EEB3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36A63-5E43-0979-4254-B8164467C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5016-F421-7CE3-A84F-6E0CF3F3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7F724-5A13-2A21-9ECD-8110E227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DCE48-1CC7-7045-880C-004D6C6D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2EBD-4BF0-81AF-845E-D6478A2B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B0BBE-AA72-0D19-CACD-18857F2E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CB11-6EE3-6D93-53F9-AF5F1524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60D0E-7B39-134B-D12C-5BC554C0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45A6F-D437-BD31-6DA5-3BE0BBA5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FEC79-1B5D-A9B0-5EE0-A2A8CC2C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44C52-AC9B-D45C-0366-62725FED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A213-90FD-31EB-DCE5-4FF4E975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65CD-2C9D-E504-C8AF-22836021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55CE-1F9D-5D7C-B98C-EDD6D25D0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0AE7B-4C89-F8DD-A3ED-B14A6C0A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73533-B593-2C35-4147-7B720453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09F1D-D53E-C727-E1B4-73D3103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6F16-D9BB-AB7A-4D9B-2145B29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A053D-E280-7D43-F689-BD7D6E832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759C8-45A0-8656-06F0-F34264D9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23F83-05E8-C36A-B41E-1207CA75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0F74D-B4B5-7914-4B57-87CFA68E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7BF72-3B0B-FF8E-A6FD-DFA9CD8E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DEBD9-B686-B6CB-D534-08D6694F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44AE6-C672-47C1-4696-97CEFBAA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5E916-01D0-0CAB-F29B-56127928D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BA5D56-A8E4-1B43-9A4E-C9C79F2156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C293-084A-18CE-C85C-16FEB156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DFB4-CE33-E56E-D07A-F788807EF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E7291-5279-004E-AEEB-C38A6A8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6B400-686F-97EB-150A-08251B5E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55"/>
          <a:stretch/>
        </p:blipFill>
        <p:spPr>
          <a:xfrm>
            <a:off x="889086" y="595752"/>
            <a:ext cx="4122879" cy="5492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99550-27A8-2C52-DF30-69EA1205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955"/>
          <a:stretch/>
        </p:blipFill>
        <p:spPr>
          <a:xfrm>
            <a:off x="6591386" y="595752"/>
            <a:ext cx="4122879" cy="5492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479A18-7F3A-F0AB-B6E3-1639E038AF91}"/>
              </a:ext>
            </a:extLst>
          </p:cNvPr>
          <p:cNvSpPr txBox="1"/>
          <p:nvPr/>
        </p:nvSpPr>
        <p:spPr>
          <a:xfrm>
            <a:off x="1941274" y="22642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D23B1-E494-2E68-11EC-021FA09A2AF2}"/>
              </a:ext>
            </a:extLst>
          </p:cNvPr>
          <p:cNvSpPr txBox="1"/>
          <p:nvPr/>
        </p:nvSpPr>
        <p:spPr>
          <a:xfrm>
            <a:off x="7444801" y="267915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896B7-B1C2-350E-5EB2-CFBCA94CAEE3}"/>
              </a:ext>
            </a:extLst>
          </p:cNvPr>
          <p:cNvSpPr txBox="1"/>
          <p:nvPr/>
        </p:nvSpPr>
        <p:spPr>
          <a:xfrm rot="16200000">
            <a:off x="179211" y="4361133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43572-C733-60EC-51F2-5B0F43DA3667}"/>
              </a:ext>
            </a:extLst>
          </p:cNvPr>
          <p:cNvSpPr txBox="1"/>
          <p:nvPr/>
        </p:nvSpPr>
        <p:spPr>
          <a:xfrm rot="16200000">
            <a:off x="172799" y="326770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F0899-D68E-C3E8-2C01-8A011B8A9C12}"/>
              </a:ext>
            </a:extLst>
          </p:cNvPr>
          <p:cNvSpPr txBox="1"/>
          <p:nvPr/>
        </p:nvSpPr>
        <p:spPr>
          <a:xfrm rot="16200000">
            <a:off x="172799" y="216786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7BB08-EE89-5F2A-C042-C93BB1FF8AE9}"/>
              </a:ext>
            </a:extLst>
          </p:cNvPr>
          <p:cNvSpPr txBox="1"/>
          <p:nvPr/>
        </p:nvSpPr>
        <p:spPr>
          <a:xfrm rot="16200000">
            <a:off x="180749" y="106801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7497E-E08A-1DFC-00D7-2BBB460D8D95}"/>
              </a:ext>
            </a:extLst>
          </p:cNvPr>
          <p:cNvSpPr txBox="1"/>
          <p:nvPr/>
        </p:nvSpPr>
        <p:spPr>
          <a:xfrm rot="16200000">
            <a:off x="5759782" y="4361132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1F6DE-47F6-6C8C-2270-1F95DE1A4F9B}"/>
              </a:ext>
            </a:extLst>
          </p:cNvPr>
          <p:cNvSpPr txBox="1"/>
          <p:nvPr/>
        </p:nvSpPr>
        <p:spPr>
          <a:xfrm rot="16200000">
            <a:off x="5753370" y="332485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B591D6-AC84-16F6-103D-FBEF80A2E521}"/>
              </a:ext>
            </a:extLst>
          </p:cNvPr>
          <p:cNvSpPr txBox="1"/>
          <p:nvPr/>
        </p:nvSpPr>
        <p:spPr>
          <a:xfrm rot="16200000">
            <a:off x="5753370" y="217705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7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Barnes, Morgan E</dc:creator>
  <cp:lastModifiedBy>Barnes, Morgan E</cp:lastModifiedBy>
  <cp:revision>1</cp:revision>
  <dcterms:created xsi:type="dcterms:W3CDTF">2024-10-29T06:35:01Z</dcterms:created>
  <dcterms:modified xsi:type="dcterms:W3CDTF">2024-10-29T06:39:11Z</dcterms:modified>
</cp:coreProperties>
</file>