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371" r:id="rId2"/>
    <p:sldId id="237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2"/>
  </p:normalViewPr>
  <p:slideViewPr>
    <p:cSldViewPr snapToGrid="0">
      <p:cViewPr varScale="1">
        <p:scale>
          <a:sx n="106" d="100"/>
          <a:sy n="106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0F8A8-0759-5659-B7B4-F1D5A788C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FE4BF-0035-B4D1-D1B1-897C5FFCF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51952-345E-9F08-263D-DDFBE1CAF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E48A-49B3-0140-92F9-2F4EF2F3D1BF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097AA-29B5-8F99-889E-932C3EAF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5F458-49D0-8991-84F0-0B9BE51C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1A12-0BAC-E04E-9584-70071DE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5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7781E-14FC-08DC-BF1E-3CC4E58E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08ED9-2CC3-F092-7558-6B1055118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8ED62-8AD5-5B19-5DDB-A6FA7AB7F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E48A-49B3-0140-92F9-2F4EF2F3D1BF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4F387-26D2-5E05-8A09-BE221125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8BA4C-0321-8F94-7077-F97D2448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1A12-0BAC-E04E-9584-70071DE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4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2F05C2-FB65-CB3D-3405-18908FE59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09445-154E-69BB-551D-5553E9359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D340B-D39F-CCE2-0A9C-00353CF74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E48A-49B3-0140-92F9-2F4EF2F3D1BF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B6FC6-BB62-D8B3-A8A1-7E94B5094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AED45-AB1C-F79B-DE60-A4C1A46C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1A12-0BAC-E04E-9584-70071DE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D5E9C-B2F4-4CEA-535A-EE3DBE69A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BB4A4-8F23-A87B-F1F7-7B30DE291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C8AF0-DC76-9405-9D30-28BFBE7F1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E48A-49B3-0140-92F9-2F4EF2F3D1BF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3885F-3923-F23C-C4F1-3400A25D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B1287-4305-E411-DF38-A2C54A62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1A12-0BAC-E04E-9584-70071DE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9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DFE0-CECE-D882-300F-3D2CC89CF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94B80-A95D-1A90-23FC-61AC92AE9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43AAE-3E86-13B9-B20B-30BBF8FC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E48A-49B3-0140-92F9-2F4EF2F3D1BF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BBF97-A949-0448-87A4-196AF737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3D500-12AB-5691-2085-4F6CBBED0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1A12-0BAC-E04E-9584-70071DE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0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8AB1-D0B2-B136-476A-534DD723D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3FA73-4F45-45A9-D38A-0A4ECDEF8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AD949-F78D-1C38-EA2D-C0CE06604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DCB81-D391-0EDC-E5AA-90065586D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E48A-49B3-0140-92F9-2F4EF2F3D1BF}" type="datetimeFigureOut">
              <a:rPr lang="en-US" smtClean="0"/>
              <a:t>7/4/24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5BF0E-3D86-861C-BFBB-AACAC1799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E926D-F9BA-022E-EEDE-509F4AE1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1A12-0BAC-E04E-9584-70071DE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0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A3F1C-3B35-5E35-8C1B-8D9C2E547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AE37A-EA28-36F8-73BC-7ED288625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C7A3C-8DBC-A5FD-7A2B-D339D17BB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9B2F3-F003-FD32-1989-FC00B72BF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FACFB-4742-6BA1-62CD-63B692473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C3E866-AF22-C5D9-DAA7-D1F5881F7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E48A-49B3-0140-92F9-2F4EF2F3D1BF}" type="datetimeFigureOut">
              <a:rPr lang="en-US" smtClean="0"/>
              <a:t>7/4/24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03286C-C674-8DAE-3906-34E646A8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C58F1-317E-D3F2-9460-CDAE0EC8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1A12-0BAC-E04E-9584-70071DE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0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D5930-7F56-A60E-5D7C-075BB4C1E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44D650-E5FD-7009-D2A9-936359B6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E48A-49B3-0140-92F9-2F4EF2F3D1BF}" type="datetimeFigureOut">
              <a:rPr lang="en-US" smtClean="0"/>
              <a:t>7/4/24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81747-5CEE-C2A6-5E77-814670C8C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5388-1DD7-7C87-63BE-6056E8463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1A12-0BAC-E04E-9584-70071DE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2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D3D7C-F2FD-BA30-35F6-7AFE8C81D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E48A-49B3-0140-92F9-2F4EF2F3D1BF}" type="datetimeFigureOut">
              <a:rPr lang="en-US" smtClean="0"/>
              <a:t>7/4/24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E1CD2-1C3E-1A2A-8C22-EB87B2F77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CAC24-B9E0-F9D2-CD3C-AD700544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1A12-0BAC-E04E-9584-70071DE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2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EA129-763D-CADF-0164-80615B4F5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5F6B-DE2C-E6E7-115C-D3DC467D7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83C37-629A-2B18-FABC-65EDF6900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94969-2448-9AC4-C777-536E3145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E48A-49B3-0140-92F9-2F4EF2F3D1BF}" type="datetimeFigureOut">
              <a:rPr lang="en-US" smtClean="0"/>
              <a:t>7/4/24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C41EA-92B8-AB3A-CC6D-8C185549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8AAEE-E5DB-8715-98D6-DAA89EB1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1A12-0BAC-E04E-9584-70071DE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5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C38B6-2BCE-4577-7D55-1A9FEE16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8315D1-CF32-9AAF-0502-E10E559DB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AACE2-FA3D-72D9-1BCC-FDFDF91AC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B67CA-FA1A-C6B7-9CF8-F552FC66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E48A-49B3-0140-92F9-2F4EF2F3D1BF}" type="datetimeFigureOut">
              <a:rPr lang="en-US" smtClean="0"/>
              <a:t>7/4/24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05CF0-A5CD-7492-3659-9269186D9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498F3-3D1C-77F9-EA7B-5517FA480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1A12-0BAC-E04E-9584-70071DE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8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4C2870-A69F-6DC0-1F68-735469733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15E0D-5CF3-D4FA-FCE6-2A992A404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153BB-2001-EB2B-902A-7E3319D1F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22E48A-49B3-0140-92F9-2F4EF2F3D1BF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0F962-E842-EF2A-7FED-A1DDFBF8C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7997B-8D44-E474-6556-69F8D2B72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C31A12-0BAC-E04E-9584-70071DE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2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120F0578-6D01-D378-E77C-7F8F74A03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31" y="1471981"/>
            <a:ext cx="6602993" cy="330149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51BA340-EB42-3761-7EBA-EDBF2993A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085" y="1471981"/>
            <a:ext cx="6424915" cy="27807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A14FE5-DB15-7BCE-1C6E-7153B03E560F}"/>
              </a:ext>
            </a:extLst>
          </p:cNvPr>
          <p:cNvSpPr txBox="1"/>
          <p:nvPr/>
        </p:nvSpPr>
        <p:spPr>
          <a:xfrm>
            <a:off x="7696815" y="1743818"/>
            <a:ext cx="934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 &lt; 0.001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 0.45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5544B8-F86E-C2CF-684A-C7C8795FDEE3}"/>
              </a:ext>
            </a:extLst>
          </p:cNvPr>
          <p:cNvSpPr txBox="1"/>
          <p:nvPr/>
        </p:nvSpPr>
        <p:spPr>
          <a:xfrm>
            <a:off x="10081672" y="1743818"/>
            <a:ext cx="934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 &lt; 0.001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 0.97</a:t>
            </a:r>
          </a:p>
        </p:txBody>
      </p:sp>
    </p:spTree>
    <p:extLst>
      <p:ext uri="{BB962C8B-B14F-4D97-AF65-F5344CB8AC3E}">
        <p14:creationId xmlns:p14="http://schemas.microsoft.com/office/powerpoint/2010/main" val="364203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120F0578-6D01-D378-E77C-7F8F74A03A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735"/>
          <a:stretch/>
        </p:blipFill>
        <p:spPr>
          <a:xfrm>
            <a:off x="3072821" y="3245274"/>
            <a:ext cx="5299858" cy="330149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412C49C-0673-2881-12E0-15059AAE6459}"/>
              </a:ext>
            </a:extLst>
          </p:cNvPr>
          <p:cNvGrpSpPr/>
          <p:nvPr/>
        </p:nvGrpSpPr>
        <p:grpSpPr>
          <a:xfrm>
            <a:off x="2866695" y="311229"/>
            <a:ext cx="6602993" cy="2865175"/>
            <a:chOff x="5767085" y="1471981"/>
            <a:chExt cx="6424915" cy="2780783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51BA340-EB42-3761-7EBA-EDBF2993A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67085" y="1471981"/>
              <a:ext cx="6424915" cy="278078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8A14FE5-DB15-7BCE-1C6E-7153B03E560F}"/>
                </a:ext>
              </a:extLst>
            </p:cNvPr>
            <p:cNvSpPr txBox="1"/>
            <p:nvPr/>
          </p:nvSpPr>
          <p:spPr>
            <a:xfrm>
              <a:off x="7696815" y="1743818"/>
              <a:ext cx="9348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 &lt; 0.001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4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= 0.45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5544B8-F86E-C2CF-684A-C7C8795FDEE3}"/>
                </a:ext>
              </a:extLst>
            </p:cNvPr>
            <p:cNvSpPr txBox="1"/>
            <p:nvPr/>
          </p:nvSpPr>
          <p:spPr>
            <a:xfrm>
              <a:off x="10081672" y="1743818"/>
              <a:ext cx="9348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 &lt; 0.001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4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= 0.97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2FE4084-97BE-9207-2963-721B16A9D43C}"/>
              </a:ext>
            </a:extLst>
          </p:cNvPr>
          <p:cNvSpPr txBox="1"/>
          <p:nvPr/>
        </p:nvSpPr>
        <p:spPr>
          <a:xfrm>
            <a:off x="2425549" y="3112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13A7F-EE02-9FB0-B1CD-C095BF66B446}"/>
              </a:ext>
            </a:extLst>
          </p:cNvPr>
          <p:cNvSpPr txBox="1"/>
          <p:nvPr/>
        </p:nvSpPr>
        <p:spPr>
          <a:xfrm>
            <a:off x="2426125" y="3176404"/>
            <a:ext cx="44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b.)</a:t>
            </a:r>
          </a:p>
        </p:txBody>
      </p:sp>
    </p:spTree>
    <p:extLst>
      <p:ext uri="{BB962C8B-B14F-4D97-AF65-F5344CB8AC3E}">
        <p14:creationId xmlns:p14="http://schemas.microsoft.com/office/powerpoint/2010/main" val="2619683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28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Barnes, Morgan E</dc:creator>
  <cp:lastModifiedBy>Barnes, Morgan E</cp:lastModifiedBy>
  <cp:revision>5</cp:revision>
  <dcterms:created xsi:type="dcterms:W3CDTF">2024-05-01T20:33:15Z</dcterms:created>
  <dcterms:modified xsi:type="dcterms:W3CDTF">2024-07-04T20:11:49Z</dcterms:modified>
</cp:coreProperties>
</file>