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3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8344-55F0-19C9-D902-C6EE95D2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89AE3-C217-99D4-344A-98F5FE71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DE9C-77F9-1CF8-5C11-ADD0A7C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C161-3FCA-DDC0-389F-21156490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CA5F-C549-1C88-DF02-DAE9B7A2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DE44-21D6-4229-EF71-E37B0D27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8EFE8-3E30-223F-327A-9242AAEB4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DE56-3C32-D8D7-EF19-7BE2A8FF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B27E-F37E-402D-4331-030C138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4A6B-8943-2C90-4BAA-33C07BC0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22E38-78B2-C3A8-3E81-6D1F2652B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A0B04-AC72-9C1D-0DA7-19D2299E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FFE8-D112-6F7A-B9AC-B7EAF0DA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DF49-D09A-8A44-C315-5DAAD990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BD7F-8C09-68EE-3842-DAD37C45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>
  <p:cSld name="Title +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661915" y="6477000"/>
            <a:ext cx="37768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43000" y="1714502"/>
            <a:ext cx="106680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80955" marR="0" lvl="0" indent="-33862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61910" marR="0" lvl="1" indent="-3174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863" marR="0" lvl="2" indent="-296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23817" marR="0" lvl="3" indent="-285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4772" marR="0" lvl="4" indent="-2751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727" marR="0" lvl="5" indent="-30476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66680" marR="0" lvl="6" indent="-30476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47634" marR="0" lvl="7" indent="-304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8589" marR="0" lvl="8" indent="-304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919509" y="6495963"/>
            <a:ext cx="2590006" cy="36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C9C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774372" y="6477002"/>
            <a:ext cx="10006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C9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62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2F07-3DD7-D66A-F4F8-894471F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FB88-86A8-EBE2-87CA-B9CFB4DB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CDF6-5CD5-B046-443A-2A4C5CF8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1F18-EC2C-CFF4-E668-1600F2E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7229-0A28-9E9E-343A-4E48B6C2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300-541D-CB4D-E90E-73A4D081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6F48-7321-E836-FCB9-67BCE1B7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1A27E-CB7A-D1B4-8F6B-03498E7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3CA-EE8D-8109-7183-3FE0A68B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3D95-2A21-3A6D-1CF7-BBCB1B49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583-C29F-F8D3-12EC-2BEDDB2D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881-03E5-ED39-25E0-4D58636E3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C822A-5FF2-F04E-EA3B-1B77A1D6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9F8B4-512C-E51E-2D48-30E87876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4E28-2AE1-D309-F7C4-96E3B096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7F0E1-F73D-2C98-D55A-614706FF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52F-2940-4DC7-88C8-142CFC9B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9C76-9825-D8C0-C739-DB25BF26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47133-29FB-B5CC-2CC1-25D86929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B8DC6-E5C1-8CC9-6D0C-DE68A5AE0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321D4-0324-7A96-48AD-EA49D9F3F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5C8F4-382C-1699-38A6-75A57D5D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8AA39-7C8B-6DC3-8072-C8BC0102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90607-DF78-0107-DEF4-C6BD4E37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C67-AC8B-758D-2A95-A4C02C13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10CFC-500D-4685-F33A-9E1B0DF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B471-7E4D-E3F2-DD08-ABB9E955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8415-8F1F-4320-BCF4-051B2BE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A5D5-88EA-13C3-732F-C850AFAA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42960-DD98-E964-6352-B713E3B5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07FA-8064-6027-BF33-22C11ED1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6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6F3D-6334-3746-650B-6212E2C8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1EEE-1C95-4B73-9286-E3CC3F34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2E149-C2DD-AE63-023B-1F527BD66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C6C4-FD56-7844-8E19-F7199F00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11B3-AE13-91A0-8F8D-17E80E0C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F3E9-2E86-E0AA-1F75-E69C7890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1393-E15D-D51C-349C-BD308FA0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4D7AE-CCD2-8CBD-1C28-EBA238E50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F19B-33BA-C1A3-5D49-700A77F11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14B82-FE14-9696-6448-70ADC5C8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7DD9F-B608-CA5B-4128-75775986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352D-5569-C92E-F29B-5DC729EF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B835C-EE7E-553D-6052-30C3DEC6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4E4A-C8C4-E721-28A1-E6BDD21B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A920-E587-4615-4F9F-C7A07F3F5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787AF-D2B6-A74C-82FC-2EE9987086C9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BC91-D9EF-258E-204C-085F0E9EB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C33C-88E6-12FB-4421-5E1A99AC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646153-87B5-7F75-4733-F87D0A987276}"/>
              </a:ext>
            </a:extLst>
          </p:cNvPr>
          <p:cNvSpPr txBox="1"/>
          <p:nvPr/>
        </p:nvSpPr>
        <p:spPr>
          <a:xfrm>
            <a:off x="963105" y="1385740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Burn Severity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FF34C-DDF3-7500-19AA-4D931309B106}"/>
              </a:ext>
            </a:extLst>
          </p:cNvPr>
          <p:cNvSpPr txBox="1"/>
          <p:nvPr/>
        </p:nvSpPr>
        <p:spPr>
          <a:xfrm>
            <a:off x="3970255" y="1385740"/>
            <a:ext cx="1685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Landcover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A7A88-6DA0-BDC3-1CF7-BBD7E839FA51}"/>
              </a:ext>
            </a:extLst>
          </p:cNvPr>
          <p:cNvSpPr txBox="1"/>
          <p:nvPr/>
        </p:nvSpPr>
        <p:spPr>
          <a:xfrm>
            <a:off x="963105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P (g kg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33A56-83B5-6804-D50F-DBBCEE5AF108}"/>
              </a:ext>
            </a:extLst>
          </p:cNvPr>
          <p:cNvSpPr txBox="1"/>
          <p:nvPr/>
        </p:nvSpPr>
        <p:spPr>
          <a:xfrm>
            <a:off x="3970255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Ca-Pi (%)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2B8961-E659-66CA-E82F-25D478270E6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804353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BCB64A-0A8E-ED40-D342-210BD6C9CC8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804353" y="1755072"/>
            <a:ext cx="2824114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3CE1F-5EAE-6D54-680B-36B071CEFDA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813169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32A8B1-0466-C6D0-4448-A0B911E4711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07909" y="1755072"/>
            <a:ext cx="2805260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7A2A72-B979-384D-DD0C-05EF0B8508F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804353" y="3421253"/>
            <a:ext cx="1315919" cy="10282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211FFF-E42D-E076-C90F-81FCC250459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563332" y="3421253"/>
            <a:ext cx="1248171" cy="10282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8F8AD1-D725-7509-F22E-24FB420B1DC6}"/>
              </a:ext>
            </a:extLst>
          </p:cNvPr>
          <p:cNvSpPr txBox="1"/>
          <p:nvPr/>
        </p:nvSpPr>
        <p:spPr>
          <a:xfrm>
            <a:off x="5953121" y="1385740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Burn Severity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53413-BD88-83EE-314A-37000E645EE7}"/>
              </a:ext>
            </a:extLst>
          </p:cNvPr>
          <p:cNvSpPr txBox="1"/>
          <p:nvPr/>
        </p:nvSpPr>
        <p:spPr>
          <a:xfrm>
            <a:off x="8960271" y="1385740"/>
            <a:ext cx="1685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Landcover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CD8B1D-9274-5915-59DD-F55E022D2634}"/>
              </a:ext>
            </a:extLst>
          </p:cNvPr>
          <p:cNvSpPr txBox="1"/>
          <p:nvPr/>
        </p:nvSpPr>
        <p:spPr>
          <a:xfrm>
            <a:off x="5953121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P (g kg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F4D24-69EA-E2BB-566E-CE1C46464013}"/>
              </a:ext>
            </a:extLst>
          </p:cNvPr>
          <p:cNvSpPr txBox="1"/>
          <p:nvPr/>
        </p:nvSpPr>
        <p:spPr>
          <a:xfrm>
            <a:off x="8960271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Ca-Pi (%)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26BFD8-D83F-9EDC-0301-5B826381C31C}"/>
              </a:ext>
            </a:extLst>
          </p:cNvPr>
          <p:cNvSpPr txBox="1"/>
          <p:nvPr/>
        </p:nvSpPr>
        <p:spPr>
          <a:xfrm>
            <a:off x="7074367" y="4516534"/>
            <a:ext cx="2560320" cy="64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Leachable Aqueous P </a:t>
            </a:r>
          </a:p>
          <a:p>
            <a:pPr algn="ctr"/>
            <a:r>
              <a:rPr lang="en-US" dirty="0"/>
              <a:t>(mg g</a:t>
            </a:r>
            <a:r>
              <a:rPr lang="en-US" baseline="30000" dirty="0"/>
              <a:t>-1</a:t>
            </a:r>
            <a:r>
              <a:rPr lang="en-US" dirty="0"/>
              <a:t>)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D02BD8-B3CE-DE2A-35F3-26A163B1B10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794369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10CC08-77B0-C001-A1F5-263372F16CA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794369" y="1755072"/>
            <a:ext cx="2824114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2F969-D3B6-8007-A355-6F316EA5C3D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9803185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9268CF-E85C-3210-CA17-53D80ACB44B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997925" y="1755072"/>
            <a:ext cx="2805260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65020D-5A4D-A98F-7288-F2C8D1B8E8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794369" y="3421253"/>
            <a:ext cx="1315919" cy="10282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4443A8-4CA2-331D-7EE3-0636F2B71F6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553348" y="3421253"/>
            <a:ext cx="1248171" cy="10282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2FF32F-18B9-850D-3716-F2E2DACC0E59}"/>
              </a:ext>
            </a:extLst>
          </p:cNvPr>
          <p:cNvSpPr txBox="1"/>
          <p:nvPr/>
        </p:nvSpPr>
        <p:spPr>
          <a:xfrm>
            <a:off x="2063331" y="4516534"/>
            <a:ext cx="2560320" cy="64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Leachable Particulate P </a:t>
            </a:r>
          </a:p>
          <a:p>
            <a:pPr algn="ctr"/>
            <a:r>
              <a:rPr lang="en-US" dirty="0"/>
              <a:t>(mg g</a:t>
            </a:r>
            <a:r>
              <a:rPr lang="en-US" baseline="30000" dirty="0"/>
              <a:t>-1</a:t>
            </a:r>
            <a:r>
              <a:rPr lang="en-US" dirty="0"/>
              <a:t>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5FE261-08A8-683B-9F26-5DECDEB24E33}"/>
              </a:ext>
            </a:extLst>
          </p:cNvPr>
          <p:cNvSpPr txBox="1"/>
          <p:nvPr/>
        </p:nvSpPr>
        <p:spPr>
          <a:xfrm>
            <a:off x="1443580" y="2146335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0.61*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165DE4-7981-E217-C185-617E9047F0FF}"/>
              </a:ext>
            </a:extLst>
          </p:cNvPr>
          <p:cNvSpPr txBox="1"/>
          <p:nvPr/>
        </p:nvSpPr>
        <p:spPr>
          <a:xfrm>
            <a:off x="2284828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0.65*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31F95-D04E-3FEB-B14E-FCE733D9D488}"/>
              </a:ext>
            </a:extLst>
          </p:cNvPr>
          <p:cNvSpPr txBox="1"/>
          <p:nvPr/>
        </p:nvSpPr>
        <p:spPr>
          <a:xfrm>
            <a:off x="3632109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0.89*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33019B-FD2A-0461-6E3B-A3D2ADB2C030}"/>
              </a:ext>
            </a:extLst>
          </p:cNvPr>
          <p:cNvSpPr txBox="1"/>
          <p:nvPr/>
        </p:nvSpPr>
        <p:spPr>
          <a:xfrm>
            <a:off x="4491087" y="2146335"/>
            <a:ext cx="5934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9F5E13-5E5C-EFD1-2E13-D1B5AE15FB29}"/>
              </a:ext>
            </a:extLst>
          </p:cNvPr>
          <p:cNvSpPr txBox="1"/>
          <p:nvPr/>
        </p:nvSpPr>
        <p:spPr>
          <a:xfrm>
            <a:off x="2067291" y="3716803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0.78*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BB645-A855-6C34-A083-B48169B005AA}"/>
              </a:ext>
            </a:extLst>
          </p:cNvPr>
          <p:cNvSpPr txBox="1"/>
          <p:nvPr/>
        </p:nvSpPr>
        <p:spPr>
          <a:xfrm>
            <a:off x="3953024" y="3716803"/>
            <a:ext cx="5934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0.09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AC36EE-CF71-DE19-618E-5E4B4C55686B}"/>
              </a:ext>
            </a:extLst>
          </p:cNvPr>
          <p:cNvSpPr txBox="1"/>
          <p:nvPr/>
        </p:nvSpPr>
        <p:spPr>
          <a:xfrm>
            <a:off x="6430992" y="2146335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0.61*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F1BE6-9374-2389-12EC-826BA0407B6C}"/>
              </a:ext>
            </a:extLst>
          </p:cNvPr>
          <p:cNvSpPr txBox="1"/>
          <p:nvPr/>
        </p:nvSpPr>
        <p:spPr>
          <a:xfrm>
            <a:off x="7272240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0.65*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A1711B-2474-E15D-8FB9-4D6A159211B3}"/>
              </a:ext>
            </a:extLst>
          </p:cNvPr>
          <p:cNvSpPr txBox="1"/>
          <p:nvPr/>
        </p:nvSpPr>
        <p:spPr>
          <a:xfrm>
            <a:off x="8619521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0.89*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1802C1-0178-02D6-66FC-10C5CE3BE73F}"/>
              </a:ext>
            </a:extLst>
          </p:cNvPr>
          <p:cNvSpPr txBox="1"/>
          <p:nvPr/>
        </p:nvSpPr>
        <p:spPr>
          <a:xfrm>
            <a:off x="9478499" y="2146335"/>
            <a:ext cx="5934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B8368F-32F7-7038-F701-1D6CEDA3D698}"/>
              </a:ext>
            </a:extLst>
          </p:cNvPr>
          <p:cNvSpPr txBox="1"/>
          <p:nvPr/>
        </p:nvSpPr>
        <p:spPr>
          <a:xfrm>
            <a:off x="7077145" y="3716803"/>
            <a:ext cx="663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B81476-804C-6FA5-9B83-7581CCD6400C}"/>
              </a:ext>
            </a:extLst>
          </p:cNvPr>
          <p:cNvSpPr txBox="1"/>
          <p:nvPr/>
        </p:nvSpPr>
        <p:spPr>
          <a:xfrm>
            <a:off x="8847462" y="3716803"/>
            <a:ext cx="7793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-0.44*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EDD3E0-D5F7-4F6F-468C-9E6DEE705B7A}"/>
              </a:ext>
            </a:extLst>
          </p:cNvPr>
          <p:cNvSpPr txBox="1"/>
          <p:nvPr/>
        </p:nvSpPr>
        <p:spPr>
          <a:xfrm>
            <a:off x="753753" y="5636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FC5726-82CC-5DAA-EDED-B1F208CAA893}"/>
              </a:ext>
            </a:extLst>
          </p:cNvPr>
          <p:cNvSpPr txBox="1"/>
          <p:nvPr/>
        </p:nvSpPr>
        <p:spPr>
          <a:xfrm>
            <a:off x="5764608" y="563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4690C6F5-3244-0519-AD3F-79DF542C65BE}"/>
              </a:ext>
            </a:extLst>
          </p:cNvPr>
          <p:cNvCxnSpPr/>
          <p:nvPr/>
        </p:nvCxnSpPr>
        <p:spPr>
          <a:xfrm rot="16200000" flipV="1">
            <a:off x="8267260" y="-146277"/>
            <a:ext cx="12700" cy="3008816"/>
          </a:xfrm>
          <a:prstGeom prst="curvedConnector3">
            <a:avLst>
              <a:gd name="adj1" fmla="val 38571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CC6079ED-D55D-8810-280E-2EFA243D3645}"/>
              </a:ext>
            </a:extLst>
          </p:cNvPr>
          <p:cNvCxnSpPr/>
          <p:nvPr/>
        </p:nvCxnSpPr>
        <p:spPr>
          <a:xfrm rot="16200000" flipV="1">
            <a:off x="3277045" y="-142839"/>
            <a:ext cx="12700" cy="3008816"/>
          </a:xfrm>
          <a:prstGeom prst="curvedConnector3">
            <a:avLst>
              <a:gd name="adj1" fmla="val 38571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463710-DA75-1A9A-4264-68C25DEE0B77}"/>
              </a:ext>
            </a:extLst>
          </p:cNvPr>
          <p:cNvSpPr txBox="1"/>
          <p:nvPr/>
        </p:nvSpPr>
        <p:spPr>
          <a:xfrm>
            <a:off x="2958814" y="698394"/>
            <a:ext cx="663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637AFF-5CE1-0083-6D4D-15C030B64925}"/>
              </a:ext>
            </a:extLst>
          </p:cNvPr>
          <p:cNvSpPr txBox="1"/>
          <p:nvPr/>
        </p:nvSpPr>
        <p:spPr>
          <a:xfrm>
            <a:off x="7942548" y="681788"/>
            <a:ext cx="663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-0.20</a:t>
            </a:r>
          </a:p>
        </p:txBody>
      </p:sp>
    </p:spTree>
    <p:extLst>
      <p:ext uri="{BB962C8B-B14F-4D97-AF65-F5344CB8AC3E}">
        <p14:creationId xmlns:p14="http://schemas.microsoft.com/office/powerpoint/2010/main" val="3230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Noto Sans Symbols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6</cp:revision>
  <dcterms:created xsi:type="dcterms:W3CDTF">2024-02-08T20:16:30Z</dcterms:created>
  <dcterms:modified xsi:type="dcterms:W3CDTF">2024-07-08T15:42:23Z</dcterms:modified>
</cp:coreProperties>
</file>