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5"/>
    <p:restoredTop sz="96327"/>
  </p:normalViewPr>
  <p:slideViewPr>
    <p:cSldViewPr snapToGrid="0">
      <p:cViewPr>
        <p:scale>
          <a:sx n="110" d="100"/>
          <a:sy n="110" d="100"/>
        </p:scale>
        <p:origin x="13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B02B0-F772-31A9-97FE-B15338C9615C}"/>
              </a:ext>
            </a:extLst>
          </p:cNvPr>
          <p:cNvSpPr/>
          <p:nvPr/>
        </p:nvSpPr>
        <p:spPr>
          <a:xfrm rot="5400000">
            <a:off x="4946372" y="-331298"/>
            <a:ext cx="1461053" cy="301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1B10A7-31E7-9141-2A7A-CA41C6C1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32" t="32070" r="12789" b="17929"/>
          <a:stretch/>
        </p:blipFill>
        <p:spPr>
          <a:xfrm>
            <a:off x="5949688" y="675861"/>
            <a:ext cx="1279373" cy="131196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083160" y="21708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468875" y="217085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DDB98-B192-F168-7CA7-B88636C3F2C5}"/>
              </a:ext>
            </a:extLst>
          </p:cNvPr>
          <p:cNvSpPr txBox="1"/>
          <p:nvPr/>
        </p:nvSpPr>
        <p:spPr>
          <a:xfrm rot="16200000">
            <a:off x="179211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6E22A-BB28-CE1E-3B9D-26F158C7B2DE}"/>
              </a:ext>
            </a:extLst>
          </p:cNvPr>
          <p:cNvSpPr txBox="1"/>
          <p:nvPr/>
        </p:nvSpPr>
        <p:spPr>
          <a:xfrm rot="16200000">
            <a:off x="298634" y="363068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B9530-6652-835A-8A3E-83F94E9BAEA9}"/>
              </a:ext>
            </a:extLst>
          </p:cNvPr>
          <p:cNvSpPr txBox="1"/>
          <p:nvPr/>
        </p:nvSpPr>
        <p:spPr>
          <a:xfrm rot="16200000">
            <a:off x="198447" y="22821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B0E8-8295-CA98-DB69-82493DA4E318}"/>
              </a:ext>
            </a:extLst>
          </p:cNvPr>
          <p:cNvSpPr txBox="1"/>
          <p:nvPr/>
        </p:nvSpPr>
        <p:spPr>
          <a:xfrm rot="16200000">
            <a:off x="306584" y="957179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63074-28BA-B9CF-568B-70E62FA13C1F}"/>
              </a:ext>
            </a:extLst>
          </p:cNvPr>
          <p:cNvSpPr txBox="1"/>
          <p:nvPr/>
        </p:nvSpPr>
        <p:spPr>
          <a:xfrm rot="16200000">
            <a:off x="3547350" y="4998445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3507C2-91EA-A930-8CC4-CE66B72A853C}"/>
              </a:ext>
            </a:extLst>
          </p:cNvPr>
          <p:cNvSpPr txBox="1"/>
          <p:nvPr/>
        </p:nvSpPr>
        <p:spPr>
          <a:xfrm rot="16200000">
            <a:off x="3666773" y="3630683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86EB3-0D6A-A670-0BB5-8D7A558DE339}"/>
              </a:ext>
            </a:extLst>
          </p:cNvPr>
          <p:cNvSpPr txBox="1"/>
          <p:nvPr/>
        </p:nvSpPr>
        <p:spPr>
          <a:xfrm rot="16200000">
            <a:off x="3566586" y="22821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A3DC9A2-359D-ACC5-A1CE-7E5EE6BA6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105" y="2239790"/>
            <a:ext cx="914400" cy="914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A433CFC-BDF0-C4F9-7593-CF187B079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105" y="3557218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85C3985-C29E-60FB-D17B-3707378BD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105" y="4874646"/>
            <a:ext cx="914400" cy="914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13E70A5-F4B6-37DE-DF5D-168E7A8C2C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6953" y="874644"/>
            <a:ext cx="914400" cy="914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1E18E20-EA2C-F033-9385-857FCA7CAD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6953" y="2215931"/>
            <a:ext cx="914400" cy="914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D2A452D-A211-FC23-4BC3-B4FB0EDEB4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6953" y="3557218"/>
            <a:ext cx="914400" cy="9144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239A4F-2AD9-0128-9F56-8DAEC837C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6953" y="48985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7</cp:revision>
  <dcterms:created xsi:type="dcterms:W3CDTF">2023-11-27T18:00:29Z</dcterms:created>
  <dcterms:modified xsi:type="dcterms:W3CDTF">2024-05-17T04:40:27Z</dcterms:modified>
</cp:coreProperties>
</file>