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110" d="100"/>
          <a:sy n="110" d="100"/>
        </p:scale>
        <p:origin x="1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4483-A1C3-251E-765D-789AA45B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C3F66-68C2-B103-8A72-CE2404D35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E70F-10FC-4B37-496B-B459E275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915EB-AF4C-CB78-987C-19EFE263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21A8-1691-321F-5423-1A353E92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B79-C40F-D468-676A-D2EB16BB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DABE3-3AAF-C5FA-EC98-6D5988508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26C26-50D0-35DE-450B-21E67D60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2653-0168-8727-4CD0-4D1B9B6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4D03-1634-170B-CD0C-BCD1E824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2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3A226C-0747-DBE9-EEE2-E843EDFA5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9EF2F-F923-DE46-8914-13009505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08248-E1B6-1D42-1CC1-AF1683D3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B6D91-87A0-7A97-4933-BD7468B6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155D-EBF6-85B6-3EF3-D5D734B5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6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3E28-82BE-CB47-82A1-9A4BD70F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141E-B0F8-6B42-2809-0B6D51D3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D840-F12E-EB0A-9057-D6005BA2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451-D776-787E-057F-EBCA1495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7C53-6D6F-6D5C-DE83-CB33C9C5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42C4-83BA-6B93-C41F-D0102C8C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6690-72D7-9874-80AF-40F5B00E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5760C-43A7-1BE5-AFC1-198C11F5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9D69-C53A-756F-741F-CF75A97C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F62C-D119-5EC3-BFAE-63BAAC3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5D3F-DD36-1ED2-5B62-25EA37B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18F8-C765-309A-3DA6-E57162859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7F7D7-F1DB-49DB-EBC1-9252A91BB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DF97-76E2-D012-7AD7-6216B8D3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21BB9-ED20-E815-3167-08F6360A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3E87B-D9CA-FBAB-4E99-84B8F6CB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2639-982C-1BB9-5516-06DCD90F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9E8CE-32D0-89A2-58CC-F84B7DD8A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F21EB-F8F3-1C63-F3EC-8F81063FB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42F3DF-1AC2-9C0B-A133-84F82E056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1B3D6-E4CB-02BA-E18F-8FE85994B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643DA-319C-384A-D4D3-9ED2017B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5AE30-DDB9-A83A-F4ED-EA70C757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337AD-5C27-EE9E-8033-F9BDC60F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6FA0-8753-8173-4465-E033D0DC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25809-7657-06F0-929E-FA699A60C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CB790-48C0-9389-7641-D2D5B91B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34F75-929E-BFF5-5D12-34522D68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C8F3-07E0-28AA-4B68-702BF6A6D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8C229A-A713-6CC7-DD6B-30914F6CD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CEA6-AAE1-7A73-F52C-3F201D75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5C29-FCD3-C3C1-FE7A-5D244DFA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85DF3-15EB-72F4-5E16-46109D15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F5981-B686-2214-1207-8E39142CE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E8433-A2E1-1112-61A3-66D3D51A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D46A4-1C30-F84E-54C7-9962527B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4ED9-E899-FA25-0640-9400EFC6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ED6-8E63-9CD2-43F8-69285516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72D11-33A8-FA94-768A-9D3748B36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40800-C14B-3A4A-702E-94058F1A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A3835-E5F4-9217-57B3-5858B845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9565A-DAB0-1F47-9C95-8D653B6E302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C28FB-9FA4-F945-A727-6D4528C1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9470C-CA51-AD9A-3790-67ED2B06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B47E2-2E1D-7A4D-D268-72F0BD97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D831C-3AF9-6A8C-FD8F-2A29FAE4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5EA9-7BBE-8FC5-65F7-F725A349A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9565A-DAB0-1F47-9C95-8D653B6E3023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DA8FA-9050-D0D0-29D0-2FD44863E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18964-4E90-021A-3858-D2DC012B2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33768-26FA-424C-BA26-F54D06FED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C1ECF-79E0-200C-6BB1-A8B55246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11" y="228600"/>
            <a:ext cx="3200400" cy="640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A8548A-635D-536C-98A1-62ED2E43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843" y="228600"/>
            <a:ext cx="3200400" cy="6400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58796-3BFB-053C-6256-79398B06D999}"/>
              </a:ext>
            </a:extLst>
          </p:cNvPr>
          <p:cNvSpPr/>
          <p:nvPr/>
        </p:nvSpPr>
        <p:spPr>
          <a:xfrm>
            <a:off x="735495" y="228600"/>
            <a:ext cx="49695" cy="619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EEAE8-93BE-5AE4-7AEE-39CD437DD515}"/>
              </a:ext>
            </a:extLst>
          </p:cNvPr>
          <p:cNvSpPr/>
          <p:nvPr/>
        </p:nvSpPr>
        <p:spPr>
          <a:xfrm>
            <a:off x="4118112" y="228600"/>
            <a:ext cx="49695" cy="6192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B02B0-F772-31A9-97FE-B15338C9615C}"/>
              </a:ext>
            </a:extLst>
          </p:cNvPr>
          <p:cNvSpPr/>
          <p:nvPr/>
        </p:nvSpPr>
        <p:spPr>
          <a:xfrm rot="5400000">
            <a:off x="4946372" y="-331298"/>
            <a:ext cx="1461053" cy="3018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24BD55-8F1B-D163-3BB4-CA01C42AEBC0}"/>
              </a:ext>
            </a:extLst>
          </p:cNvPr>
          <p:cNvSpPr/>
          <p:nvPr/>
        </p:nvSpPr>
        <p:spPr>
          <a:xfrm rot="5400000">
            <a:off x="1971327" y="-861322"/>
            <a:ext cx="496959" cy="2478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1B10A7-31E7-9141-2A7A-CA41C6C1FB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832" t="32070" r="12789" b="17929"/>
          <a:stretch/>
        </p:blipFill>
        <p:spPr>
          <a:xfrm>
            <a:off x="5949688" y="675861"/>
            <a:ext cx="1279373" cy="131196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33C2050-875D-0A02-1029-4BC8F4FEC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1794" y="4830417"/>
            <a:ext cx="914400" cy="9144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12EF627-BD28-1EF6-F006-2D242EC320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1794" y="3515140"/>
            <a:ext cx="914400" cy="914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E037BA0-E924-BE2A-07A8-C27CF5C19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1794" y="2199862"/>
            <a:ext cx="914400" cy="9144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22B69C3-51A6-F855-AE27-D1725CF422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1794" y="884584"/>
            <a:ext cx="914400" cy="9144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43ECA14-1961-543D-3D0D-EBFF0B532B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2261" y="4833710"/>
            <a:ext cx="914400" cy="9144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D408E68-E836-A943-ECD0-F999A1F6FA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2261" y="3515140"/>
            <a:ext cx="914400" cy="914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2946CEE-DC1F-D8E7-FE98-32768B15B2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62261" y="2203191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35F11BB-1217-E52C-3439-DEFB9718B756}"/>
              </a:ext>
            </a:extLst>
          </p:cNvPr>
          <p:cNvSpPr txBox="1"/>
          <p:nvPr/>
        </p:nvSpPr>
        <p:spPr>
          <a:xfrm>
            <a:off x="1083160" y="21708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86B2DE-0FEE-F6DB-DE0E-87F6DB00FB4B}"/>
              </a:ext>
            </a:extLst>
          </p:cNvPr>
          <p:cNvSpPr txBox="1"/>
          <p:nvPr/>
        </p:nvSpPr>
        <p:spPr>
          <a:xfrm>
            <a:off x="4827947" y="217085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Sagebrush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F1126E-C42D-946A-A581-6E5BAE306CB8}"/>
              </a:ext>
            </a:extLst>
          </p:cNvPr>
          <p:cNvSpPr txBox="1"/>
          <p:nvPr/>
        </p:nvSpPr>
        <p:spPr>
          <a:xfrm rot="16200000">
            <a:off x="115930" y="5124446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286FC1-F95B-024A-98D6-9487814B2A46}"/>
              </a:ext>
            </a:extLst>
          </p:cNvPr>
          <p:cNvSpPr txBox="1"/>
          <p:nvPr/>
        </p:nvSpPr>
        <p:spPr>
          <a:xfrm rot="16200000">
            <a:off x="378020" y="3798974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D0365D-DAB9-B7BB-BD49-3DD3654E54BE}"/>
              </a:ext>
            </a:extLst>
          </p:cNvPr>
          <p:cNvSpPr txBox="1"/>
          <p:nvPr/>
        </p:nvSpPr>
        <p:spPr>
          <a:xfrm rot="16200000">
            <a:off x="131960" y="2487784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F0FECB-B0EA-7EF0-C853-EA3BC6A03DB0}"/>
              </a:ext>
            </a:extLst>
          </p:cNvPr>
          <p:cNvSpPr txBox="1"/>
          <p:nvPr/>
        </p:nvSpPr>
        <p:spPr>
          <a:xfrm rot="16200000">
            <a:off x="355579" y="1162565"/>
            <a:ext cx="60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99716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3</cp:revision>
  <dcterms:created xsi:type="dcterms:W3CDTF">2023-11-27T18:00:29Z</dcterms:created>
  <dcterms:modified xsi:type="dcterms:W3CDTF">2023-11-28T04:05:51Z</dcterms:modified>
</cp:coreProperties>
</file>