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9"/>
    <p:restoredTop sz="96327"/>
  </p:normalViewPr>
  <p:slideViewPr>
    <p:cSldViewPr snapToGrid="0">
      <p:cViewPr varScale="1">
        <p:scale>
          <a:sx n="112" d="100"/>
          <a:sy n="112" d="100"/>
        </p:scale>
        <p:origin x="2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8AF7-60F6-513E-D301-2EA6EFA23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5B0DA6-372D-4AF5-22D6-3D5CE202A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2490E-0746-303D-A081-4F4068C1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8F5F8-1142-E22F-6589-5E93B630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3365-8E45-A7FC-CE6A-712AEE8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36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5C940-505B-89EB-5E59-D6F652F6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FAE11D-596B-CDD6-7D7F-44FB6D94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E39FF-0FFA-FA3F-D496-D0E594A1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739-BAA2-1341-C8BC-C858AE60D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AA3EA-5F16-AC1A-C8BD-EFB154C3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8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B73841-E5FA-FE54-736A-D5455FDC8F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B152C-292D-0086-24E8-F1A90BE62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1E1A1-2FAC-F29E-1EE2-A1C4449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8A18-8833-4038-A65A-5D2694457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EFC3-36EF-3216-68CD-C5EDEB69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78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0D8E-37A5-5C8F-D51D-CB1BC04B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B2F5F-32A1-DAA8-C581-844A74C6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22EFA-16C1-F16F-67A6-00DBA73D4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3CB5-5F5E-69B3-D218-7C40DE5D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F2A2F-2139-0704-8FB4-224AF633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CF43-18F9-5607-7F8E-527B7D089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8C3AE-250A-AADA-A567-508E28C8F6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C881E-E659-3F18-999F-C5DDC78CE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62865-5B28-FCEE-CCB0-408C2AA73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9A41-3A4B-B537-62A1-98367EE45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84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39C62-F56E-F14B-1CCD-38C81E250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B7EF-7A8C-BB4E-0BAD-D042CE63C4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734E6F-1349-D718-EB9B-E74953CCD2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213F14-1B00-2342-7A75-C3563D03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F21D8-9ABA-76FC-3D77-1366E58DF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DBCF63-C724-0C78-A6FF-F602F81D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159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A78FD-C81A-2C22-2D20-D5095102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7B35C-2CB3-7214-6203-608333A82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CE9A2A-0680-49FB-3D10-130C5CA3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325EE-E21E-5C36-A073-20AE31990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E91E70-2754-06A3-7B40-86785AF6A6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B288F-0751-BC39-6FA6-70B6DFC64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79E708-1A4E-09FD-4903-2D9A57D61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E4CB5-C946-DDEF-5031-4B40E1ACD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4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B8BA9-C6FB-C4CD-E9CD-CE7067F9A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8FEC5-A643-8E22-BD89-C544E42A4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76EC1E-2219-D9E7-A82D-A4CB6865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16DFA-F354-3866-0560-1413246A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4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B7E83-CB73-7D05-6836-706B9346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B659D8-2EDF-2765-5047-88C598FD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C50A8-A4DB-12D3-00BF-9DD05290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4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5FE1-E120-E91A-FE7B-8FA8D700F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73CEC-8228-95C6-1637-0738E277D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9CAA4-67D5-194E-DC07-E723FE351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174-EFE9-BE1A-3B56-53FDB22D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B09ED-CD1F-BF0F-92CB-F8397B775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049B8F-0BD2-3134-F3F2-4F811A817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16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3516D-E9EE-83F2-0224-345239BA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93CCA3-F899-187F-94BA-E350EE3D1C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3C4F43-B566-800B-7854-EB58C3D6C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045BD-8409-507B-F874-E59609ED9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A2EFC-CA96-599C-D6DC-2BBA6FFEE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F0686-F1DB-7651-91EB-7609DF100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1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DF01CF-4B33-981E-4B98-7844598BA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5854C-38D5-EB03-F535-B5556360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65B0-FBFA-256B-B5D7-EACE4D9B66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A7D442-12A5-2043-8F29-7F255976025F}" type="datetimeFigureOut">
              <a:rPr lang="en-US" smtClean="0"/>
              <a:t>11/30/23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62203-BBDD-F016-323A-A1C0A80C1B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52CAF-0BD3-5D8D-1804-A7F8EA2A7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BD493-3DEC-E240-9900-C8961CEE1F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EEA098DB-C0DD-2956-243E-B11B7D783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243" y="367748"/>
            <a:ext cx="2743200" cy="640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4176FC-6B47-A7AE-4794-BF40E5D7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4443" y="367748"/>
            <a:ext cx="2743200" cy="6400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3AAA45C-1372-31EF-2383-474B6E1C1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261" y="4949686"/>
            <a:ext cx="914400" cy="9144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F349DC-8E8D-11D3-E8FE-E022876355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1261" y="3554894"/>
            <a:ext cx="914400" cy="914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0A27CDA-8082-946E-D35E-8298C04E6E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1261" y="2160103"/>
            <a:ext cx="914400" cy="9144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89F20F-8BA0-DA91-275D-C0A9D0D91E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24402" y="4949685"/>
            <a:ext cx="914400" cy="9144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9BBBD2E-393C-A8E9-2BA8-D00BE6D08A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24402" y="2160103"/>
            <a:ext cx="9144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18871C8F-A243-A33D-4F05-322383DCEE1D}"/>
              </a:ext>
            </a:extLst>
          </p:cNvPr>
          <p:cNvSpPr txBox="1"/>
          <p:nvPr/>
        </p:nvSpPr>
        <p:spPr>
          <a:xfrm rot="16200000">
            <a:off x="-373574" y="5372921"/>
            <a:ext cx="10839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Unburned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DE0B72-D279-42A1-4959-C20289679776}"/>
              </a:ext>
            </a:extLst>
          </p:cNvPr>
          <p:cNvSpPr txBox="1"/>
          <p:nvPr/>
        </p:nvSpPr>
        <p:spPr>
          <a:xfrm rot="16200000">
            <a:off x="-111484" y="3929820"/>
            <a:ext cx="5597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Low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8B854F-7464-A308-E611-F6FF7BD7005E}"/>
              </a:ext>
            </a:extLst>
          </p:cNvPr>
          <p:cNvSpPr txBox="1"/>
          <p:nvPr/>
        </p:nvSpPr>
        <p:spPr>
          <a:xfrm rot="16200000">
            <a:off x="-357544" y="2502749"/>
            <a:ext cx="10518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Moderate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909A1D-4E38-C856-481F-240CCD9AD759}"/>
              </a:ext>
            </a:extLst>
          </p:cNvPr>
          <p:cNvSpPr txBox="1"/>
          <p:nvPr/>
        </p:nvSpPr>
        <p:spPr>
          <a:xfrm rot="16200000">
            <a:off x="-113279" y="1053235"/>
            <a:ext cx="6046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4247774-50D8-189D-14A1-75490482E78D}"/>
              </a:ext>
            </a:extLst>
          </p:cNvPr>
          <p:cNvSpPr/>
          <p:nvPr/>
        </p:nvSpPr>
        <p:spPr>
          <a:xfrm>
            <a:off x="3105089" y="327992"/>
            <a:ext cx="286531" cy="60246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FC6124-F4FA-2F31-C6FC-9B88672152E5}"/>
              </a:ext>
            </a:extLst>
          </p:cNvPr>
          <p:cNvSpPr txBox="1"/>
          <p:nvPr/>
        </p:nvSpPr>
        <p:spPr>
          <a:xfrm>
            <a:off x="703592" y="235811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Douglas-fir Forest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C16E4D2-1471-97DD-B0D7-3D9555FDA23A}"/>
              </a:ext>
            </a:extLst>
          </p:cNvPr>
          <p:cNvSpPr txBox="1"/>
          <p:nvPr/>
        </p:nvSpPr>
        <p:spPr>
          <a:xfrm>
            <a:off x="3875451" y="230836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Big Sagebrush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0CD10-CD2C-C834-87C6-0CBFC9E129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24402" y="3464582"/>
            <a:ext cx="914400" cy="91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4A6AA4E-99DF-A8D1-FE2D-E9B3115A56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71261" y="720047"/>
            <a:ext cx="914400" cy="9144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355D143-07DC-00FF-B152-9F87624899D5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66221" t="14930" r="15743"/>
          <a:stretch/>
        </p:blipFill>
        <p:spPr>
          <a:xfrm>
            <a:off x="4521898" y="626739"/>
            <a:ext cx="650181" cy="153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74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8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Barnes, Morgan E</dc:creator>
  <cp:lastModifiedBy>Barnes, Morgan E</cp:lastModifiedBy>
  <cp:revision>2</cp:revision>
  <dcterms:created xsi:type="dcterms:W3CDTF">2023-11-28T04:05:01Z</dcterms:created>
  <dcterms:modified xsi:type="dcterms:W3CDTF">2023-11-30T18:25:29Z</dcterms:modified>
</cp:coreProperties>
</file>