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0F0A0-DBCB-F0C5-3AEF-6ADEB3FFE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5295E-F7DC-8029-3512-1E42022A2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3FBEF-5DCD-C06E-2D55-0627D9C1F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90D4-34F0-F94C-B6BD-79C6BFFF86B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3DF09-83B7-998E-E9F3-A3F10EDD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C1FE1-E447-7C0F-8151-3633904A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DDCB-9E42-6B4F-820D-43FC2FF7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2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885BA-7DEB-CF39-3B48-8FCF2C36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4380B-6234-787D-A091-5B3345E25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5D53D-D466-337A-417A-0A01250D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90D4-34F0-F94C-B6BD-79C6BFFF86B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30B75-6454-E7CC-19F1-6E2C18DA9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27FAC-B1E4-38DE-BFF8-8A8602E4A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DDCB-9E42-6B4F-820D-43FC2FF7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3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13C7BC-062B-1B7B-2015-462A06D3A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8D971-A29F-2C83-A04C-2537BC3A7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5625A-97EF-DEA6-5D5A-093385BA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90D4-34F0-F94C-B6BD-79C6BFFF86B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72BD-E940-CE88-6973-964B93918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E46F4-6176-4520-E1FA-71F03084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DDCB-9E42-6B4F-820D-43FC2FF7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48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341E-AF15-6CE0-09B1-916B4A82E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80701-7B8E-B98D-FDB9-48110347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4BE0-23F5-7918-15D8-526C21C6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90D4-34F0-F94C-B6BD-79C6BFFF86B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D4893-3F64-1E44-DAB9-E081A6F2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057CE-8FAE-42BD-03C3-853424D96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DDCB-9E42-6B4F-820D-43FC2FF7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06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3E63-2292-00FA-8471-06AC9B91E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9F45E-1D20-AF60-971F-9A6DEA68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394FF-F538-4A0F-931B-606EDEEAA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90D4-34F0-F94C-B6BD-79C6BFFF86B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9CE6D-07A3-2CF9-0AC5-EBA6EF29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5EB50-CA06-2CA3-E22C-61568D72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DDCB-9E42-6B4F-820D-43FC2FF7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5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3EA13-0058-1534-D20E-B63AEFAE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127B5-6668-B3F3-AC3B-B7D3806DE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9E65C-14A8-E9D9-C79C-1A62CF757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B62A3-E7FB-FBE6-E199-0FBBCF63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90D4-34F0-F94C-B6BD-79C6BFFF86B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895C5-8170-025E-9CBB-6D10A99C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3E6B8B-4FE7-3892-E1B4-A9192018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DDCB-9E42-6B4F-820D-43FC2FF7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31F9A-B405-9C0D-0826-A0A9E138C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7A816-5B19-0988-061C-8772DD0CC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66545-F9AD-8129-BBDD-770368E00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5C1C4-A8FD-889F-FFE8-5047D260A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B5DA7-2EC9-ABD8-74CD-7B847607F6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18505-6F90-5309-A83D-F831F6C14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90D4-34F0-F94C-B6BD-79C6BFFF86B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C44BB-1EAC-896E-BE05-94B9BB21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E6BB2-A0A7-25E1-2FCC-9482363A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DDCB-9E42-6B4F-820D-43FC2FF7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99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254B-AFD4-DB36-538C-A679F0400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554AC3-0828-6D1C-D39A-C7832661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90D4-34F0-F94C-B6BD-79C6BFFF86B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E1DF-D3A6-C457-1438-5F6C77D03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8A74DB-062C-9AF9-3A58-C16E7B1A9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DDCB-9E42-6B4F-820D-43FC2FF7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82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8AD75-A106-939B-E86D-6B50DE4F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90D4-34F0-F94C-B6BD-79C6BFFF86B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EA8D7-FCFE-0A4E-CE99-7CA345BC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0993C-4E3F-DBBC-43B0-AF240DC1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DDCB-9E42-6B4F-820D-43FC2FF7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3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99E4-9477-653B-E120-79146C1C6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9506-BC2B-F33B-4CF4-C12AB1781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C30EF-27C8-51DF-4D4C-E14936065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68F385-918B-BFC8-B7AF-B3CC7F3E0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90D4-34F0-F94C-B6BD-79C6BFFF86B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C3B04-84D3-0E46-052B-13DA80AC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13B60-5407-EB09-BAD9-2B4E275B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DDCB-9E42-6B4F-820D-43FC2FF7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4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21C3-E917-C6F6-2C19-5D0AF45F6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EF851B-C292-2013-5B28-84DCC1FF1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517993-7BA8-157C-D1B5-753B5C53D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524F0-0C85-0B8C-9852-AE9D7B620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90D4-34F0-F94C-B6BD-79C6BFFF86B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5B7AA-47E4-C640-1AC7-EEDCF0DE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D52313-E89F-01E8-8EBE-2ECCBAB3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5DDCB-9E42-6B4F-820D-43FC2FF7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73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66ACA-8D7C-28DD-CFED-C6541845F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56E6C-4720-02B1-EEB4-750102518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9FB7A-99D3-81CE-E483-08DC1059E7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690D4-34F0-F94C-B6BD-79C6BFFF86B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BBAA6-0C44-56C9-893B-6B2CAD387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7FE27-9758-8B49-9C83-B0E464839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5DDCB-9E42-6B4F-820D-43FC2FF7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30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AEB07E-38FA-CA80-801D-DDAE337F1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954" y="38100"/>
            <a:ext cx="6781800" cy="339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C57D21-7875-0FC4-B399-A078D699C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954" y="3429000"/>
            <a:ext cx="6781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7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1</cp:revision>
  <dcterms:created xsi:type="dcterms:W3CDTF">2023-12-01T00:46:34Z</dcterms:created>
  <dcterms:modified xsi:type="dcterms:W3CDTF">2023-12-01T00:55:49Z</dcterms:modified>
</cp:coreProperties>
</file>