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6" r:id="rId3"/>
  </p:sldIdLst>
  <p:sldSz cx="129238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2"/>
    <p:restoredTop sz="96327"/>
  </p:normalViewPr>
  <p:slideViewPr>
    <p:cSldViewPr snapToGrid="0">
      <p:cViewPr>
        <p:scale>
          <a:sx n="120" d="100"/>
          <a:sy n="120" d="100"/>
        </p:scale>
        <p:origin x="1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96ED2-8098-6949-9DAF-1D26280A01D2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22288" y="1143000"/>
            <a:ext cx="5813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34D6F-A6C3-084A-AD58-2DA20B6A9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40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480" y="1122363"/>
            <a:ext cx="969287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5480" y="3602038"/>
            <a:ext cx="969287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C88D-5BAA-5448-A79F-9E542F5C2560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9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C88D-5BAA-5448-A79F-9E542F5C2560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8621" y="365125"/>
            <a:ext cx="278670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8514" y="365125"/>
            <a:ext cx="81985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C88D-5BAA-5448-A79F-9E542F5C2560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8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C88D-5BAA-5448-A79F-9E542F5C2560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1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83" y="1709739"/>
            <a:ext cx="1114681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83" y="4589464"/>
            <a:ext cx="111468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C88D-5BAA-5448-A79F-9E542F5C2560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1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8514" y="1825625"/>
            <a:ext cx="549263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2693" y="1825625"/>
            <a:ext cx="549263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C88D-5BAA-5448-A79F-9E542F5C2560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197" y="365126"/>
            <a:ext cx="111468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0198" y="1681163"/>
            <a:ext cx="54673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0198" y="2505075"/>
            <a:ext cx="546738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2693" y="1681163"/>
            <a:ext cx="54943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42693" y="2505075"/>
            <a:ext cx="549431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C88D-5BAA-5448-A79F-9E542F5C2560}" type="datetimeFigureOut">
              <a:rPr lang="en-US" smtClean="0"/>
              <a:t>2/2/24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5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C88D-5BAA-5448-A79F-9E542F5C2560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0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C88D-5BAA-5448-A79F-9E542F5C2560}" type="datetimeFigureOut">
              <a:rPr lang="en-US" smtClean="0"/>
              <a:t>2/2/24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2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198" y="457200"/>
            <a:ext cx="416827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314" y="987426"/>
            <a:ext cx="65426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0198" y="2057400"/>
            <a:ext cx="416827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C88D-5BAA-5448-A79F-9E542F5C2560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1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198" y="457200"/>
            <a:ext cx="416827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94314" y="987426"/>
            <a:ext cx="654269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0198" y="2057400"/>
            <a:ext cx="416827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C88D-5BAA-5448-A79F-9E542F5C2560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0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8514" y="365126"/>
            <a:ext cx="111468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8514" y="1825625"/>
            <a:ext cx="111468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8514" y="6356351"/>
            <a:ext cx="2907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CC88D-5BAA-5448-A79F-9E542F5C2560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1022" y="6356351"/>
            <a:ext cx="4361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27460" y="6356351"/>
            <a:ext cx="2907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6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DED3366-F20D-3D4B-A1DD-81FB6C7AB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45" t="11829" r="15739"/>
          <a:stretch/>
        </p:blipFill>
        <p:spPr>
          <a:xfrm>
            <a:off x="958741" y="3429000"/>
            <a:ext cx="1146796" cy="2821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D96C1E-0986-516B-8F61-5ABAB53842ED}"/>
              </a:ext>
            </a:extLst>
          </p:cNvPr>
          <p:cNvSpPr txBox="1"/>
          <p:nvPr/>
        </p:nvSpPr>
        <p:spPr>
          <a:xfrm rot="16200000">
            <a:off x="-677861" y="145838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Douglas-fir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E9932-ECCD-A53A-345A-DB899CEA6572}"/>
              </a:ext>
            </a:extLst>
          </p:cNvPr>
          <p:cNvSpPr txBox="1"/>
          <p:nvPr/>
        </p:nvSpPr>
        <p:spPr>
          <a:xfrm rot="16200000">
            <a:off x="1690855" y="477523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Sagebrush shrubland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FAA08-C95E-76BE-C2F1-32F6A96D5A7F}"/>
              </a:ext>
            </a:extLst>
          </p:cNvPr>
          <p:cNvSpPr txBox="1"/>
          <p:nvPr/>
        </p:nvSpPr>
        <p:spPr>
          <a:xfrm>
            <a:off x="1520890" y="116753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45CAA-30A4-F93F-F94E-AA476E65ACBC}"/>
              </a:ext>
            </a:extLst>
          </p:cNvPr>
          <p:cNvSpPr txBox="1"/>
          <p:nvPr/>
        </p:nvSpPr>
        <p:spPr>
          <a:xfrm>
            <a:off x="4348470" y="116753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57448-EFEF-0825-3BCC-E29AC58FB9E6}"/>
              </a:ext>
            </a:extLst>
          </p:cNvPr>
          <p:cNvSpPr txBox="1"/>
          <p:nvPr/>
        </p:nvSpPr>
        <p:spPr>
          <a:xfrm>
            <a:off x="6637145" y="11246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FBDABE-9C8A-ACCD-E944-7E5ADF75215A}"/>
              </a:ext>
            </a:extLst>
          </p:cNvPr>
          <p:cNvSpPr txBox="1"/>
          <p:nvPr/>
        </p:nvSpPr>
        <p:spPr>
          <a:xfrm>
            <a:off x="9391217" y="112465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061E7-6EBC-D58D-DF12-FA80455DB2CC}"/>
              </a:ext>
            </a:extLst>
          </p:cNvPr>
          <p:cNvSpPr txBox="1"/>
          <p:nvPr/>
        </p:nvSpPr>
        <p:spPr>
          <a:xfrm>
            <a:off x="4120043" y="3313390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C2C47-FD39-70F5-3FE8-BB77D093C162}"/>
              </a:ext>
            </a:extLst>
          </p:cNvPr>
          <p:cNvSpPr txBox="1"/>
          <p:nvPr/>
        </p:nvSpPr>
        <p:spPr>
          <a:xfrm>
            <a:off x="6850344" y="3309103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DB62B-BB1A-CFDF-3D20-34DE10C8B261}"/>
              </a:ext>
            </a:extLst>
          </p:cNvPr>
          <p:cNvSpPr txBox="1"/>
          <p:nvPr/>
        </p:nvSpPr>
        <p:spPr>
          <a:xfrm>
            <a:off x="9198055" y="3309102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FB950A-9717-DFA3-35C0-AF8CDCC54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506" y="3762539"/>
            <a:ext cx="2743200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C49944-EE7A-919D-6D82-8F31CB206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677" y="3762539"/>
            <a:ext cx="2743200" cy="274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9BF4EC-32B7-D0C9-32C4-CE9A386DE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2431" y="3771115"/>
            <a:ext cx="2743200" cy="2743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14EF83-DDE0-B529-483A-EBD3DAE0B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2506" y="420242"/>
            <a:ext cx="2743200" cy="2743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8D521D2-90F2-E0CB-24A5-FE7E7FD390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7677" y="420242"/>
            <a:ext cx="2743200" cy="2743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0D3025B-42E8-7177-51A8-4D997FB1DA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2431" y="420242"/>
            <a:ext cx="2743200" cy="27432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92D7F24-6140-9EF0-EA48-ED6477AAE7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174" y="420242"/>
            <a:ext cx="2743200" cy="2743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D6CA708-352C-C25A-DDA1-B615838B95D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1897"/>
          <a:stretch/>
        </p:blipFill>
        <p:spPr>
          <a:xfrm>
            <a:off x="10901466" y="0"/>
            <a:ext cx="1785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2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919164DD-51F6-5EE8-76B4-14064DB2F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382" y="3771885"/>
            <a:ext cx="2743200" cy="2743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BE1F1F5-D611-6960-158B-8769668C5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017" y="3771885"/>
            <a:ext cx="2743200" cy="2743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389B565-400A-5065-93FF-0D3523A82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2063" y="613527"/>
            <a:ext cx="2743200" cy="2743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81C2E2D-19A6-F855-BD2E-2FD3D1945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382" y="613527"/>
            <a:ext cx="2743200" cy="2743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2AE231C-9A60-EFCB-D0B8-02BF566962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0701" y="613527"/>
            <a:ext cx="2743200" cy="2743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0217C2-A27D-A614-F78C-745240D4F2D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4234"/>
          <a:stretch/>
        </p:blipFill>
        <p:spPr>
          <a:xfrm>
            <a:off x="396162" y="0"/>
            <a:ext cx="1732005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DED3366-F20D-3D4B-A1DD-81FB6C7AB27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6345" t="11829" r="15739"/>
          <a:stretch/>
        </p:blipFill>
        <p:spPr>
          <a:xfrm>
            <a:off x="10563411" y="3603450"/>
            <a:ext cx="1146796" cy="2821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5DCD44D-1CEB-9288-5AC5-985D14A323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5020" y="613527"/>
            <a:ext cx="2743200" cy="2743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1945E51-BA54-C66E-AAA1-27A496990E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3653" y="3771885"/>
            <a:ext cx="2743200" cy="2743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AE0BDC-F3D7-F1A0-F1E1-90A3B74EAA70}"/>
              </a:ext>
            </a:extLst>
          </p:cNvPr>
          <p:cNvSpPr txBox="1"/>
          <p:nvPr/>
        </p:nvSpPr>
        <p:spPr>
          <a:xfrm>
            <a:off x="123092" y="1143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E08D8-0707-019B-9B70-ED9469441192}"/>
              </a:ext>
            </a:extLst>
          </p:cNvPr>
          <p:cNvSpPr txBox="1"/>
          <p:nvPr/>
        </p:nvSpPr>
        <p:spPr>
          <a:xfrm>
            <a:off x="2049544" y="1143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377EC-E96A-C8D4-F405-7CF6D3001B93}"/>
              </a:ext>
            </a:extLst>
          </p:cNvPr>
          <p:cNvSpPr txBox="1"/>
          <p:nvPr/>
        </p:nvSpPr>
        <p:spPr>
          <a:xfrm rot="16200000">
            <a:off x="1310463" y="1629963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Douglas-fir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3B3BCB-4603-69EC-51E0-F913B3E38C21}"/>
              </a:ext>
            </a:extLst>
          </p:cNvPr>
          <p:cNvSpPr txBox="1"/>
          <p:nvPr/>
        </p:nvSpPr>
        <p:spPr>
          <a:xfrm>
            <a:off x="3306330" y="312356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(25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D085E-DAB5-8602-9B04-166A7DA3C9C3}"/>
              </a:ext>
            </a:extLst>
          </p:cNvPr>
          <p:cNvSpPr txBox="1"/>
          <p:nvPr/>
        </p:nvSpPr>
        <p:spPr>
          <a:xfrm>
            <a:off x="6018111" y="312356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(295-627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C82A0-38F0-E98D-3D0C-35FF882F28E8}"/>
              </a:ext>
            </a:extLst>
          </p:cNvPr>
          <p:cNvSpPr txBox="1"/>
          <p:nvPr/>
        </p:nvSpPr>
        <p:spPr>
          <a:xfrm>
            <a:off x="8491045" y="312356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(589-757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46B02-CFC3-AB0E-9CB2-0BC73A905849}"/>
              </a:ext>
            </a:extLst>
          </p:cNvPr>
          <p:cNvSpPr txBox="1"/>
          <p:nvPr/>
        </p:nvSpPr>
        <p:spPr>
          <a:xfrm>
            <a:off x="11164353" y="312356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(589-757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5A08D-AD6A-202F-C3B6-5FECDDB7626A}"/>
              </a:ext>
            </a:extLst>
          </p:cNvPr>
          <p:cNvSpPr txBox="1"/>
          <p:nvPr/>
        </p:nvSpPr>
        <p:spPr>
          <a:xfrm rot="16200000">
            <a:off x="1117861" y="4790500"/>
            <a:ext cx="24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Sagebrush Shrubland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05F86-C387-EAC0-2578-35C818C70A68}"/>
              </a:ext>
            </a:extLst>
          </p:cNvPr>
          <p:cNvSpPr txBox="1"/>
          <p:nvPr/>
        </p:nvSpPr>
        <p:spPr>
          <a:xfrm>
            <a:off x="3271416" y="3470400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(25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9702-F298-77F3-0B7E-CEE60780F705}"/>
              </a:ext>
            </a:extLst>
          </p:cNvPr>
          <p:cNvSpPr txBox="1"/>
          <p:nvPr/>
        </p:nvSpPr>
        <p:spPr>
          <a:xfrm>
            <a:off x="6077228" y="3470400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(308-502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FAA60A-0128-0B6C-3E32-3044A8EF2C84}"/>
              </a:ext>
            </a:extLst>
          </p:cNvPr>
          <p:cNvSpPr txBox="1"/>
          <p:nvPr/>
        </p:nvSpPr>
        <p:spPr>
          <a:xfrm>
            <a:off x="8644194" y="3470400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(512-547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97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94</TotalTime>
  <Words>47</Words>
  <Application>Microsoft Macintosh PowerPoint</Application>
  <PresentationFormat>Custom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2013 - 2022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Barnes, Morgan E</dc:creator>
  <cp:lastModifiedBy>Barnes, Morgan E</cp:lastModifiedBy>
  <cp:revision>5</cp:revision>
  <dcterms:created xsi:type="dcterms:W3CDTF">2024-01-08T01:24:08Z</dcterms:created>
  <dcterms:modified xsi:type="dcterms:W3CDTF">2024-02-03T05:47:09Z</dcterms:modified>
</cp:coreProperties>
</file>