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</p:sldIdLst>
  <p:sldSz cx="12192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7"/>
    <p:restoredTop sz="95846"/>
  </p:normalViewPr>
  <p:slideViewPr>
    <p:cSldViewPr snapToGrid="0">
      <p:cViewPr>
        <p:scale>
          <a:sx n="160" d="100"/>
          <a:sy n="160" d="100"/>
        </p:scale>
        <p:origin x="144" y="-5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95781"/>
            <a:ext cx="10363200" cy="382016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63261"/>
            <a:ext cx="9144000" cy="264921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0598-A193-C849-B2D1-ADB8FB8572BB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C55B-B1B5-8E41-892E-74C63A6D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18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0598-A193-C849-B2D1-ADB8FB8572BB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C55B-B1B5-8E41-892E-74C63A6D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8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84200"/>
            <a:ext cx="262890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84200"/>
            <a:ext cx="773430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0598-A193-C849-B2D1-ADB8FB8572BB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C55B-B1B5-8E41-892E-74C63A6D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8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0598-A193-C849-B2D1-ADB8FB8572BB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C55B-B1B5-8E41-892E-74C63A6D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21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35583"/>
            <a:ext cx="10515600" cy="456437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343143"/>
            <a:ext cx="10515600" cy="24002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0598-A193-C849-B2D1-ADB8FB8572BB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C55B-B1B5-8E41-892E-74C63A6D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0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921000"/>
            <a:ext cx="51816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921000"/>
            <a:ext cx="51816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0598-A193-C849-B2D1-ADB8FB8572BB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C55B-B1B5-8E41-892E-74C63A6D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9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84202"/>
            <a:ext cx="1051560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89861"/>
            <a:ext cx="5157787" cy="131825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008120"/>
            <a:ext cx="5157787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89861"/>
            <a:ext cx="5183188" cy="131825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008120"/>
            <a:ext cx="518318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0598-A193-C849-B2D1-ADB8FB8572BB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C55B-B1B5-8E41-892E-74C63A6D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5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0598-A193-C849-B2D1-ADB8FB8572BB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C55B-B1B5-8E41-892E-74C63A6D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6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0598-A193-C849-B2D1-ADB8FB8572BB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C55B-B1B5-8E41-892E-74C63A6D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03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56032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79882"/>
            <a:ext cx="6172200" cy="7797800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91840"/>
            <a:ext cx="3932237" cy="60985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0598-A193-C849-B2D1-ADB8FB8572BB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C55B-B1B5-8E41-892E-74C63A6D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4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56032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79882"/>
            <a:ext cx="6172200" cy="7797800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91840"/>
            <a:ext cx="3932237" cy="60985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80598-A193-C849-B2D1-ADB8FB8572BB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4C55B-B1B5-8E41-892E-74C63A6D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2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84202"/>
            <a:ext cx="105156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921000"/>
            <a:ext cx="105156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170162"/>
            <a:ext cx="2743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980598-A193-C849-B2D1-ADB8FB8572BB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170162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170162"/>
            <a:ext cx="2743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F4C55B-B1B5-8E41-892E-74C63A6D2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94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E46DC2-8039-CCA9-8A28-34AE85326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35" y="389776"/>
            <a:ext cx="6344187" cy="1031116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248F39-0084-03BE-6716-FDD474454955}"/>
              </a:ext>
            </a:extLst>
          </p:cNvPr>
          <p:cNvSpPr/>
          <p:nvPr/>
        </p:nvSpPr>
        <p:spPr>
          <a:xfrm>
            <a:off x="1538478" y="9580796"/>
            <a:ext cx="5154929" cy="788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1EA63-912B-2D83-CE43-7E5D169E85D5}"/>
              </a:ext>
            </a:extLst>
          </p:cNvPr>
          <p:cNvSpPr txBox="1"/>
          <p:nvPr/>
        </p:nvSpPr>
        <p:spPr>
          <a:xfrm rot="18026536">
            <a:off x="950991" y="9721115"/>
            <a:ext cx="85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Unburned</a:t>
            </a:r>
          </a:p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(25)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8DB22-3D3C-3669-39C8-E9DF9B7C79A1}"/>
              </a:ext>
            </a:extLst>
          </p:cNvPr>
          <p:cNvSpPr txBox="1"/>
          <p:nvPr/>
        </p:nvSpPr>
        <p:spPr>
          <a:xfrm rot="18026536">
            <a:off x="3669137" y="9744973"/>
            <a:ext cx="85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Unburned</a:t>
            </a:r>
          </a:p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(25)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5BD4CE-7D8E-23B9-5A70-C00738220897}"/>
              </a:ext>
            </a:extLst>
          </p:cNvPr>
          <p:cNvSpPr txBox="1"/>
          <p:nvPr/>
        </p:nvSpPr>
        <p:spPr>
          <a:xfrm rot="18026536">
            <a:off x="4474569" y="9722155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(308-502)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71D4E5-D04E-B2F1-2A13-D5BE72842390}"/>
              </a:ext>
            </a:extLst>
          </p:cNvPr>
          <p:cNvSpPr txBox="1"/>
          <p:nvPr/>
        </p:nvSpPr>
        <p:spPr>
          <a:xfrm rot="18026536">
            <a:off x="5273840" y="9739447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Moderate</a:t>
            </a:r>
          </a:p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(512-547)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2B5C32-9449-1DE1-B791-B36332288759}"/>
              </a:ext>
            </a:extLst>
          </p:cNvPr>
          <p:cNvSpPr txBox="1"/>
          <p:nvPr/>
        </p:nvSpPr>
        <p:spPr>
          <a:xfrm rot="18026536">
            <a:off x="1561180" y="9731490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(295-627)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A0E0DA-0922-9852-68CF-9B9DDCD60E71}"/>
              </a:ext>
            </a:extLst>
          </p:cNvPr>
          <p:cNvSpPr txBox="1"/>
          <p:nvPr/>
        </p:nvSpPr>
        <p:spPr>
          <a:xfrm rot="18026536">
            <a:off x="2163657" y="9739442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Moderate</a:t>
            </a:r>
          </a:p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(589-757)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8C2144-A11A-9A89-6BF6-59237052B098}"/>
              </a:ext>
            </a:extLst>
          </p:cNvPr>
          <p:cNvSpPr txBox="1"/>
          <p:nvPr/>
        </p:nvSpPr>
        <p:spPr>
          <a:xfrm rot="18026536">
            <a:off x="2766882" y="9747391"/>
            <a:ext cx="84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  <a:p>
            <a:pPr algn="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(589-757)</a:t>
            </a:r>
          </a:p>
        </p:txBody>
      </p:sp>
    </p:spTree>
    <p:extLst>
      <p:ext uri="{BB962C8B-B14F-4D97-AF65-F5344CB8AC3E}">
        <p14:creationId xmlns:p14="http://schemas.microsoft.com/office/powerpoint/2010/main" val="44902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28</Words>
  <Application>Microsoft Macintosh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Barnes, Morgan E</dc:creator>
  <cp:lastModifiedBy>Barnes, Morgan E</cp:lastModifiedBy>
  <cp:revision>4</cp:revision>
  <dcterms:created xsi:type="dcterms:W3CDTF">2024-03-27T21:16:13Z</dcterms:created>
  <dcterms:modified xsi:type="dcterms:W3CDTF">2024-05-01T20:28:13Z</dcterms:modified>
</cp:coreProperties>
</file>