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3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F8A8-0759-5659-B7B4-F1D5A788C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FE4BF-0035-B4D1-D1B1-897C5FFCF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51952-345E-9F08-263D-DDFBE1CA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97AA-29B5-8F99-889E-932C3EAF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F458-49D0-8991-84F0-0B9BE51C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781E-14FC-08DC-BF1E-3CC4E58E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8ED9-2CC3-F092-7558-6B1055118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ED62-8AD5-5B19-5DDB-A6FA7AB7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F387-26D2-5E05-8A09-BE221125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BA4C-0321-8F94-7077-F97D2448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F05C2-FB65-CB3D-3405-18908FE59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09445-154E-69BB-551D-5553E9359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D340B-D39F-CCE2-0A9C-00353CF7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6FC6-BB62-D8B3-A8A1-7E94B509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ED45-AB1C-F79B-DE60-A4C1A46C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5E9C-B2F4-4CEA-535A-EE3DBE69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B4A4-8F23-A87B-F1F7-7B30DE29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AF0-DC76-9405-9D30-28BFBE7F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885F-3923-F23C-C4F1-3400A25D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1287-4305-E411-DF38-A2C54A62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9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DFE0-CECE-D882-300F-3D2CC89C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4B80-A95D-1A90-23FC-61AC92AE9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43AAE-3E86-13B9-B20B-30BBF8FC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BBF97-A949-0448-87A4-196AF73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D500-12AB-5691-2085-4F6CBBE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8AB1-D0B2-B136-476A-534DD723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FA73-4F45-45A9-D38A-0A4ECDEF8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AD949-F78D-1C38-EA2D-C0CE0660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DCB81-D391-0EDC-E5AA-90065586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BF0E-3D86-861C-BFBB-AACAC179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E926D-F9BA-022E-EEDE-509F4AE1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3F1C-3B35-5E35-8C1B-8D9C2E54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AE37A-EA28-36F8-73BC-7ED28862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C7A3C-8DBC-A5FD-7A2B-D339D17B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9B2F3-F003-FD32-1989-FC00B72B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FACFB-4742-6BA1-62CD-63B692473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3E866-AF22-C5D9-DAA7-D1F5881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3286C-C674-8DAE-3906-34E646A8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C58F1-317E-D3F2-9460-CDAE0EC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5930-7F56-A60E-5D7C-075BB4C1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4D650-E5FD-7009-D2A9-936359B6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1747-5CEE-C2A6-5E77-814670C8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5388-1DD7-7C87-63BE-6056E846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3D7C-F2FD-BA30-35F6-7AFE8C81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1CD2-1C3E-1A2A-8C22-EB87B2F7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CAC24-B9E0-F9D2-CD3C-AD700544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2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A129-763D-CADF-0164-80615B4F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5F6B-DE2C-E6E7-115C-D3DC467D7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3C37-629A-2B18-FABC-65EDF6900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94969-2448-9AC4-C777-536E3145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C41EA-92B8-AB3A-CC6D-8C18554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AAEE-E5DB-8715-98D6-DAA89EB1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38B6-2BCE-4577-7D55-1A9FEE16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315D1-CF32-9AAF-0502-E10E559DB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AACE2-FA3D-72D9-1BCC-FDFDF91AC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67CA-FA1A-C6B7-9CF8-F552FC66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05CF0-A5CD-7492-3659-9269186D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8F3-3D1C-77F9-EA7B-5517FA48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8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C2870-A69F-6DC0-1F68-73546973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15E0D-5CF3-D4FA-FCE6-2A992A404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53BB-2001-EB2B-902A-7E3319D1F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2E48A-49B3-0140-92F9-2F4EF2F3D1BF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F962-E842-EF2A-7FED-A1DDFBF8C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997B-8D44-E474-6556-69F8D2B72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31A12-0BAC-E04E-9584-70071DEEB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270F89-4153-ED49-E636-F149DB19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984"/>
            <a:ext cx="6781800" cy="339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A4E73-5691-EBB5-7316-015CBD358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73" y="2174984"/>
            <a:ext cx="678180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14FE5-DB15-7BCE-1C6E-7153B03E560F}"/>
              </a:ext>
            </a:extLst>
          </p:cNvPr>
          <p:cNvSpPr txBox="1"/>
          <p:nvPr/>
        </p:nvSpPr>
        <p:spPr>
          <a:xfrm>
            <a:off x="7147035" y="2554013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0.45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544B8-F86E-C2CF-684A-C7C8795FDEE3}"/>
              </a:ext>
            </a:extLst>
          </p:cNvPr>
          <p:cNvSpPr txBox="1"/>
          <p:nvPr/>
        </p:nvSpPr>
        <p:spPr>
          <a:xfrm>
            <a:off x="9506605" y="2554013"/>
            <a:ext cx="934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 &lt; 0.001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 0.97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224D-5504-9363-A074-689470BF07E0}"/>
              </a:ext>
            </a:extLst>
          </p:cNvPr>
          <p:cNvSpPr txBox="1"/>
          <p:nvPr/>
        </p:nvSpPr>
        <p:spPr>
          <a:xfrm>
            <a:off x="714703" y="42356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156C9-7B86-743D-17B1-DF8C7DB72997}"/>
              </a:ext>
            </a:extLst>
          </p:cNvPr>
          <p:cNvSpPr txBox="1"/>
          <p:nvPr/>
        </p:nvSpPr>
        <p:spPr>
          <a:xfrm>
            <a:off x="1255985" y="30190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6D535-7C5B-BD4B-1431-D9DE5FBB3A9E}"/>
              </a:ext>
            </a:extLst>
          </p:cNvPr>
          <p:cNvSpPr txBox="1"/>
          <p:nvPr/>
        </p:nvSpPr>
        <p:spPr>
          <a:xfrm>
            <a:off x="1827338" y="27030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60307-6CFC-B3AC-34B2-1A1B87B34468}"/>
              </a:ext>
            </a:extLst>
          </p:cNvPr>
          <p:cNvSpPr txBox="1"/>
          <p:nvPr/>
        </p:nvSpPr>
        <p:spPr>
          <a:xfrm>
            <a:off x="2384083" y="24008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501F8-3C33-F48F-4E19-51A1B1F75F51}"/>
              </a:ext>
            </a:extLst>
          </p:cNvPr>
          <p:cNvSpPr txBox="1"/>
          <p:nvPr/>
        </p:nvSpPr>
        <p:spPr>
          <a:xfrm>
            <a:off x="3210901" y="44195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6A2CCD-12D5-ECFC-7780-83DD30F574C7}"/>
              </a:ext>
            </a:extLst>
          </p:cNvPr>
          <p:cNvSpPr txBox="1"/>
          <p:nvPr/>
        </p:nvSpPr>
        <p:spPr>
          <a:xfrm>
            <a:off x="3941367" y="33711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F0E323-3F1D-446C-8172-20EE2F3EAD8A}"/>
              </a:ext>
            </a:extLst>
          </p:cNvPr>
          <p:cNvSpPr txBox="1"/>
          <p:nvPr/>
        </p:nvSpPr>
        <p:spPr>
          <a:xfrm>
            <a:off x="4670077" y="242715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4203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2</cp:revision>
  <dcterms:created xsi:type="dcterms:W3CDTF">2024-05-01T20:33:15Z</dcterms:created>
  <dcterms:modified xsi:type="dcterms:W3CDTF">2024-05-01T20:40:26Z</dcterms:modified>
</cp:coreProperties>
</file>