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716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0"/>
    <p:restoredTop sz="94652"/>
  </p:normalViewPr>
  <p:slideViewPr>
    <p:cSldViewPr snapToGrid="0">
      <p:cViewPr>
        <p:scale>
          <a:sx n="40" d="100"/>
          <a:sy n="40" d="100"/>
        </p:scale>
        <p:origin x="388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2A74-8099-4B42-A688-868FA3C9DCDB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3B53F-2C2B-B742-A674-19E827E71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3B53F-2C2B-B742-A674-19E827E71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693671"/>
            <a:ext cx="11658600" cy="573024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644891"/>
            <a:ext cx="10287000" cy="397382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76300"/>
            <a:ext cx="2957513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76300"/>
            <a:ext cx="8701088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103375"/>
            <a:ext cx="11830050" cy="684656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1014715"/>
            <a:ext cx="11830050" cy="360044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381500"/>
            <a:ext cx="58293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381500"/>
            <a:ext cx="58293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76304"/>
            <a:ext cx="1183005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034791"/>
            <a:ext cx="5802510" cy="197738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012180"/>
            <a:ext cx="5802510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034791"/>
            <a:ext cx="5831087" cy="197738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012180"/>
            <a:ext cx="5831087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97280"/>
            <a:ext cx="4423767" cy="38404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369824"/>
            <a:ext cx="6943725" cy="116967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937760"/>
            <a:ext cx="4423767" cy="914781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97280"/>
            <a:ext cx="4423767" cy="38404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369824"/>
            <a:ext cx="6943725" cy="116967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937760"/>
            <a:ext cx="4423767" cy="914781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76304"/>
            <a:ext cx="1183005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381500"/>
            <a:ext cx="1183005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5255244"/>
            <a:ext cx="30861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21C8C-8EC7-E941-8AC4-6EDC01F898E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5255244"/>
            <a:ext cx="462915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5255244"/>
            <a:ext cx="30861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57074-6923-4A44-9C4B-961CB3397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D18F29-951A-39BC-51F1-A2825BE6A514}"/>
              </a:ext>
            </a:extLst>
          </p:cNvPr>
          <p:cNvGrpSpPr/>
          <p:nvPr/>
        </p:nvGrpSpPr>
        <p:grpSpPr>
          <a:xfrm>
            <a:off x="97971" y="139700"/>
            <a:ext cx="9187524" cy="16185179"/>
            <a:chOff x="4388334" y="38100"/>
            <a:chExt cx="9187524" cy="161851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C8481-23E6-1173-4290-FC811CA40864}"/>
                </a:ext>
              </a:extLst>
            </p:cNvPr>
            <p:cNvSpPr txBox="1"/>
            <p:nvPr/>
          </p:nvSpPr>
          <p:spPr>
            <a:xfrm>
              <a:off x="6101779" y="17093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Douglas-fir Forest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66A338-BCD3-EE92-D451-58BD32967857}"/>
                </a:ext>
              </a:extLst>
            </p:cNvPr>
            <p:cNvSpPr txBox="1"/>
            <p:nvPr/>
          </p:nvSpPr>
          <p:spPr>
            <a:xfrm>
              <a:off x="10133650" y="170934"/>
              <a:ext cx="3166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Sagebrush Shrubland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98D22-AFCF-6DCB-E3CA-68B23C8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506" y="12277614"/>
              <a:ext cx="3945665" cy="3945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8BF010-2C89-3F49-0F94-E40A2DDF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506" y="8395943"/>
              <a:ext cx="3945665" cy="3945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11F67E-075B-3803-78FD-7CAAF9BC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0506" y="4514271"/>
              <a:ext cx="3945665" cy="3945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E9239-9AD2-BACC-125B-3F1ECB34F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0506" y="632599"/>
              <a:ext cx="3945665" cy="39456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B2009A-2FFB-3A6F-0FFB-91A1B9700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25650" y="8395943"/>
              <a:ext cx="3950208" cy="395020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72D780-5E50-8340-C819-7AA3BEEA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5650" y="4514271"/>
              <a:ext cx="3950208" cy="3950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6FCE6A-CAB7-E47C-CC08-9EBCD8E6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5650" y="632599"/>
              <a:ext cx="3950208" cy="39502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A965D9-D598-5DE7-6675-F1BF29EDDD5E}"/>
                </a:ext>
              </a:extLst>
            </p:cNvPr>
            <p:cNvSpPr txBox="1"/>
            <p:nvPr/>
          </p:nvSpPr>
          <p:spPr>
            <a:xfrm>
              <a:off x="4388334" y="38100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2C2E32-6C9B-C38C-56B4-A98FB76F9279}"/>
                </a:ext>
              </a:extLst>
            </p:cNvPr>
            <p:cNvSpPr txBox="1"/>
            <p:nvPr/>
          </p:nvSpPr>
          <p:spPr>
            <a:xfrm>
              <a:off x="6784834" y="840202"/>
              <a:ext cx="11977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Unburned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(25 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E93E-732F-61C5-9D53-0C37775B951C}"/>
                </a:ext>
              </a:extLst>
            </p:cNvPr>
            <p:cNvSpPr txBox="1"/>
            <p:nvPr/>
          </p:nvSpPr>
          <p:spPr>
            <a:xfrm>
              <a:off x="6778422" y="4543086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(295-627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461DDE-B1A7-9246-8B27-0288C2C0C1B5}"/>
                </a:ext>
              </a:extLst>
            </p:cNvPr>
            <p:cNvSpPr txBox="1"/>
            <p:nvPr/>
          </p:nvSpPr>
          <p:spPr>
            <a:xfrm>
              <a:off x="6778422" y="8523930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(589-757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CB6E75-E46D-6160-F3C0-4D9C458E246A}"/>
                </a:ext>
              </a:extLst>
            </p:cNvPr>
            <p:cNvSpPr txBox="1"/>
            <p:nvPr/>
          </p:nvSpPr>
          <p:spPr>
            <a:xfrm>
              <a:off x="6778422" y="12341608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(589-757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61FD7B-3F53-38AD-36A4-ABF5D764CB96}"/>
                </a:ext>
              </a:extLst>
            </p:cNvPr>
            <p:cNvSpPr txBox="1"/>
            <p:nvPr/>
          </p:nvSpPr>
          <p:spPr>
            <a:xfrm>
              <a:off x="11143294" y="840202"/>
              <a:ext cx="11977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Unburned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(25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08BF2-0141-AB47-CFA7-FB43668ABD8B}"/>
                </a:ext>
              </a:extLst>
            </p:cNvPr>
            <p:cNvSpPr txBox="1"/>
            <p:nvPr/>
          </p:nvSpPr>
          <p:spPr>
            <a:xfrm>
              <a:off x="11136882" y="4543086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(308-502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A91A27-B8BB-EFD2-1676-1DB7D3B25635}"/>
                </a:ext>
              </a:extLst>
            </p:cNvPr>
            <p:cNvSpPr txBox="1"/>
            <p:nvPr/>
          </p:nvSpPr>
          <p:spPr>
            <a:xfrm>
              <a:off x="11136882" y="8523930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(512-547</a:t>
              </a:r>
              <a:r>
                <a:rPr lang="en-US" sz="14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°C</a:t>
              </a:r>
              <a:r>
                <a:rPr lang="en-US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AE6171-BD8F-9117-37CA-9D2E67E3E9E6}"/>
              </a:ext>
            </a:extLst>
          </p:cNvPr>
          <p:cNvGrpSpPr/>
          <p:nvPr/>
        </p:nvGrpSpPr>
        <p:grpSpPr>
          <a:xfrm>
            <a:off x="9181658" y="139700"/>
            <a:ext cx="4394200" cy="16179800"/>
            <a:chOff x="-5866" y="38100"/>
            <a:chExt cx="4394200" cy="16179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B815CE-3F8C-CE98-0636-3635D8ED6A17}"/>
                </a:ext>
              </a:extLst>
            </p:cNvPr>
            <p:cNvSpPr txBox="1"/>
            <p:nvPr/>
          </p:nvSpPr>
          <p:spPr>
            <a:xfrm>
              <a:off x="-5866" y="38100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b)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7267BDC-697C-7D60-A633-82E70276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6414" y="490220"/>
              <a:ext cx="3931920" cy="15727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71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51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4</cp:revision>
  <dcterms:created xsi:type="dcterms:W3CDTF">2024-07-08T21:09:12Z</dcterms:created>
  <dcterms:modified xsi:type="dcterms:W3CDTF">2024-07-10T20:20:43Z</dcterms:modified>
</cp:coreProperties>
</file>