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1147-869C-B49C-1884-DC374FDE5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40B0A-F5F8-E86A-FFD9-8DF9EA67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1E4B-51F4-B1EA-A554-B3518813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9A79-1A17-FD41-AEB4-32DFC00E281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34CB-555F-7B83-564F-589D047A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2F12-0D0F-18A4-9275-DF592302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A0A6-DCEF-3B46-B05E-E53BA524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5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DC18-F0B3-64E1-F7F1-AA6543EE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7B31-E0C3-5EB4-E6E9-C98ADE27F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0CFF-718B-A047-9918-EC06ADB3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9A79-1A17-FD41-AEB4-32DFC00E281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7A99-26EA-DED2-1B43-4F29922A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5DB4-A837-5ECF-6F5B-9EC28885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A0A6-DCEF-3B46-B05E-E53BA524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1B1EE-3AC9-A26B-B1D6-00C6659BC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068BF-FB81-42B1-C4FC-C44D912A2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38A5-2F2B-1684-EAC4-C00A738C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9A79-1A17-FD41-AEB4-32DFC00E281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B9BE-864F-B1AB-5BB2-7EC0D250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16FF5-E15F-90B4-CA3A-C4840238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A0A6-DCEF-3B46-B05E-E53BA524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ACB3-6EFC-CFD7-4D4F-3DECEF1C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D8D8-04CF-E6F9-CDD4-1EAF4320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F0CC-963E-B02C-C55A-B316B1D3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9A79-1A17-FD41-AEB4-32DFC00E281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2C76-BE96-4D74-EA7B-384E0C93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9EDC-E388-4137-0BA3-175CD406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A0A6-DCEF-3B46-B05E-E53BA524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FD7A-5F5E-8762-26D2-123CD7B0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F3BA-CDF0-9F52-72AE-58E2470A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0A94-540E-4DD6-D577-71C53A34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9A79-1A17-FD41-AEB4-32DFC00E281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F6E36-0805-CAAA-1FBA-6B574C76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7F69-E3E4-ABF8-D9C2-BD28D3D3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A0A6-DCEF-3B46-B05E-E53BA524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3DBF-2A3F-91B0-1C03-BED10757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26F6-04D5-63DA-11A5-0F80FA820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32080-9E7A-B1FC-EAC8-883B1FF85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A4213-2BBE-F1E3-A959-CA03A9FC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9A79-1A17-FD41-AEB4-32DFC00E281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A5770-900D-1B64-B78F-94F24876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A9043-B92E-BA1B-1FCF-FAC32EAB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A0A6-DCEF-3B46-B05E-E53BA524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7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0A3E-D52B-205E-4B7B-AEA6501F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231CF-76BE-DB39-926D-53FAC64E9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BF31D-D24D-4381-6B94-899F88FF6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8B58A-73BA-6BC3-2444-C5774C5E8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B72A3-7B14-6518-2931-17A52C224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D7426-4862-4B40-4681-F78BCD5C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9A79-1A17-FD41-AEB4-32DFC00E281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14A74-8B2D-B9DF-4086-7BE9DCEB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D1367-6209-FD0E-1621-04D227FB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A0A6-DCEF-3B46-B05E-E53BA524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B435-13EA-8B93-CC38-F6DE9CC2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4388C-B4CF-D0C3-81AF-EE1A75AA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9A79-1A17-FD41-AEB4-32DFC00E281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CB6AC-0E60-FB45-0A89-75AD7C03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5FF4C-5B91-7C90-6974-11DB7C0F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A0A6-DCEF-3B46-B05E-E53BA524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CA8FB-F59F-54F7-2BFC-9540260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9A79-1A17-FD41-AEB4-32DFC00E281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707E7-F8EB-4E34-224C-A4B852B2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0284C-2504-8956-9D0A-6E1F21CF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A0A6-DCEF-3B46-B05E-E53BA524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2850-49BD-E248-034B-95520F4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9FC5-23E6-1EB3-1456-0A0BCADB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47F68-04F3-5818-6EFA-AE83AF942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2967A-F5D9-9532-6650-8F95148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9A79-1A17-FD41-AEB4-32DFC00E281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DF5C-D83B-0D26-B739-A975EB27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B87E0-2406-7F6E-D3F4-C99F8A47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A0A6-DCEF-3B46-B05E-E53BA524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CAAA-7E63-F60F-F047-6F75C339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FAF9B-2C67-DFCA-FB18-A88A29AE3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27574-2B5C-1466-1D7D-016CCEB67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717C2-D325-8032-B05A-10C4132A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9A79-1A17-FD41-AEB4-32DFC00E281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F376-170F-B75A-1F85-18B8D959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6CAD4-0390-438A-D30A-99DAE9B4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A0A6-DCEF-3B46-B05E-E53BA524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4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0FD6A-72AB-5180-FF4D-30C2FB7E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3E80-47FD-47EE-E8ED-D04B77496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D4B8-24B3-A789-47F8-A6F437A7A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D9A79-1A17-FD41-AEB4-32DFC00E281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72088-8E4F-A043-2DB4-F19DA7124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3D0A-D963-350F-F16D-3CD621133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1A0A6-DCEF-3B46-B05E-E53BA524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7CBF2C-FF5B-B7C5-85BC-E33EDEA1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38" t="23176" r="29571" b="27928"/>
          <a:stretch/>
        </p:blipFill>
        <p:spPr>
          <a:xfrm>
            <a:off x="6164915" y="1180630"/>
            <a:ext cx="4628926" cy="2829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E34F7-8FC3-5F1A-3E0D-6ECAB6396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51" r="30547"/>
          <a:stretch/>
        </p:blipFill>
        <p:spPr>
          <a:xfrm>
            <a:off x="2281340" y="356941"/>
            <a:ext cx="3552781" cy="53718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CDA6A5-90F4-58EE-3FF7-AF153B36F9AB}"/>
              </a:ext>
            </a:extLst>
          </p:cNvPr>
          <p:cNvSpPr txBox="1"/>
          <p:nvPr/>
        </p:nvSpPr>
        <p:spPr>
          <a:xfrm>
            <a:off x="2246028" y="9959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0CBA4-C106-6071-F4DD-0CE427C824A0}"/>
              </a:ext>
            </a:extLst>
          </p:cNvPr>
          <p:cNvSpPr txBox="1"/>
          <p:nvPr/>
        </p:nvSpPr>
        <p:spPr>
          <a:xfrm>
            <a:off x="5919397" y="995964"/>
            <a:ext cx="42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63768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1</cp:revision>
  <dcterms:created xsi:type="dcterms:W3CDTF">2024-07-10T17:51:39Z</dcterms:created>
  <dcterms:modified xsi:type="dcterms:W3CDTF">2024-07-10T19:34:11Z</dcterms:modified>
</cp:coreProperties>
</file>