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C89-2E98-3422-339B-641A3CFA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7DAF8-F2FC-6AD7-ECE6-723BE9F50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469C-E2B7-7164-9372-D969F2E4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4F5F-609E-FC7F-6F66-3B9B8773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5A76-6C91-D6A5-CE41-0932F04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B00C-95D6-0FE2-9270-1AA0C5A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87722-B93B-F95F-49D7-CE53CDD6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346D-0088-30AA-6D46-B85C49C5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22B8-E245-958F-CE44-F20E86E5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BB1AA-9D34-1288-673A-8486D989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96B97-34BB-05E7-6D12-846DEC283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3628-808B-ED10-3B49-69ED09E3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32ED6-8C7B-20DF-B66B-B4704F82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BB61-ABAE-6B4C-0ADB-EB8E9B1A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FB46-9CA1-0370-1BA0-65B8E0D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479A-7CC6-3EE1-0B30-DAB8D870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E27D-0D48-E96D-CA55-375B96D3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C360-1F5C-6EDB-D54F-82F5407F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6E17-399C-3131-9CF8-F03539A2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5F42-FC16-2B77-3E59-18E9F2B9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4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53E5-0237-6E9D-E3C2-BF3E8227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B7A7-E43C-FF64-1C81-EAE03075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A636-A04D-8733-16D2-89C4D3BA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111D-B9B7-E7F2-5AAD-8EF0D243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F63C-1A9A-6418-F3C2-95E40689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C438-6471-03B5-6967-EB9C08DF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0748-2954-5375-1FF7-C86F632D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33B10-94EF-38D9-0400-D534B0CB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37DD-BD2A-E84A-6193-536471D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77FDE-40D5-AF5D-ED55-DB84DDD0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A465-0D55-D71C-1C36-7A991B20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D414-4AA4-BFAE-5CC8-689AA923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DC8F-0A9F-6BD5-18A2-668AAB1C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57A3D-F22D-0DC9-0EF6-35655900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9E90D-D97F-EC22-F4DA-A455B5C25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3493A-9A05-F9E6-C642-76BD40264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81893-09DE-14BF-A637-0A93990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69D03-03DB-C8C8-9C84-E107589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34B62-F847-92A6-D8A1-2FA20821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EBDC-A02A-CFED-2FF9-B7144642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5847-8D93-6273-0CA8-F305A055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F9714-3795-154F-C6D6-8638950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B6517-339B-5F6B-5087-0442DE75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C80DC-7E60-4A24-DE81-B76CB58E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AA1B-2FD3-437A-8D47-954170B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C1B57-9B14-A693-A4A4-34A071D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CC79-8482-8DE0-E1A8-421CAE72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B8E6-40EA-98B8-0D7A-81E84705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A6676-A1D5-AFC4-7FAB-89A35DED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BEBBA-5B06-CC6C-9489-FDCC97E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7CCC-5D9D-A776-D5B3-C39D314D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B35E-F89B-8D13-6D9F-B7CCF97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A758-093D-C71D-41C8-CF056041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48D04-36A9-E979-2123-8550C1A3F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6E96-4420-2E87-DCFE-8FE813F6E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989D-534D-D7F2-0115-6399F1E7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ADB20-4C26-E87B-B6B3-FB0FA11A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FBBD-7D79-4BA4-BBEF-3004E421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4F798-14D9-39F6-36AF-45DE5B83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E3D-5ABD-5EDE-96CA-68C1D09D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70D2-7A30-6A17-26B3-28CB2A766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22ED2-3852-A948-9A54-BB14175BBBC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C197-9CE0-3340-6C9C-87A7E509B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B179-4CEE-03F9-6EAC-61724A95E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7D71A-B06D-9847-A991-0D229EB70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D3C026-13E1-9B64-EDF7-A133C09E7448}"/>
              </a:ext>
            </a:extLst>
          </p:cNvPr>
          <p:cNvGrpSpPr/>
          <p:nvPr/>
        </p:nvGrpSpPr>
        <p:grpSpPr>
          <a:xfrm>
            <a:off x="4019091" y="742186"/>
            <a:ext cx="4350224" cy="5600806"/>
            <a:chOff x="9585435" y="2171594"/>
            <a:chExt cx="4350224" cy="56008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1CB2D4-F405-9053-D066-8EDC665C46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460"/>
            <a:stretch/>
          </p:blipFill>
          <p:spPr>
            <a:xfrm>
              <a:off x="9585435" y="2280028"/>
              <a:ext cx="3150914" cy="54923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6333C2-5C9A-255E-D4D0-5D7A63EAA032}"/>
                </a:ext>
              </a:extLst>
            </p:cNvPr>
            <p:cNvSpPr txBox="1"/>
            <p:nvPr/>
          </p:nvSpPr>
          <p:spPr>
            <a:xfrm>
              <a:off x="12724843" y="6153052"/>
              <a:ext cx="959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73179-6FDA-B143-8748-FC66C5953DCB}"/>
                </a:ext>
              </a:extLst>
            </p:cNvPr>
            <p:cNvSpPr txBox="1"/>
            <p:nvPr/>
          </p:nvSpPr>
          <p:spPr>
            <a:xfrm>
              <a:off x="12530060" y="4894084"/>
              <a:ext cx="1349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⍺ glycerol-P 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</a:rPr>
                <a:t>&amp; RNA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AD6E2B-0B4D-F888-81DF-90B0A5152345}"/>
                </a:ext>
              </a:extLst>
            </p:cNvPr>
            <p:cNvSpPr txBox="1"/>
            <p:nvPr/>
          </p:nvSpPr>
          <p:spPr>
            <a:xfrm>
              <a:off x="12473576" y="3912116"/>
              <a:ext cx="146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Glucose-6-P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6CB5A4-EA5F-9E6A-AAE8-FF422F9C02D9}"/>
                </a:ext>
              </a:extLst>
            </p:cNvPr>
            <p:cNvSpPr txBox="1"/>
            <p:nvPr/>
          </p:nvSpPr>
          <p:spPr>
            <a:xfrm>
              <a:off x="12728450" y="2930148"/>
              <a:ext cx="952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Phytate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D413CB-495F-AED7-5385-33CD4778A2E1}"/>
                </a:ext>
              </a:extLst>
            </p:cNvPr>
            <p:cNvSpPr txBox="1"/>
            <p:nvPr/>
          </p:nvSpPr>
          <p:spPr>
            <a:xfrm>
              <a:off x="11167442" y="4746071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FA6CFA-F6CB-A778-2430-C21B79179812}"/>
                </a:ext>
              </a:extLst>
            </p:cNvPr>
            <p:cNvSpPr txBox="1"/>
            <p:nvPr/>
          </p:nvSpPr>
          <p:spPr>
            <a:xfrm>
              <a:off x="11385158" y="484948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09ECB0-534C-2711-12E9-4A67DF80B38B}"/>
                </a:ext>
              </a:extLst>
            </p:cNvPr>
            <p:cNvSpPr txBox="1"/>
            <p:nvPr/>
          </p:nvSpPr>
          <p:spPr>
            <a:xfrm>
              <a:off x="11047700" y="4022171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365224-FA46-71B1-373F-CC4E7BEC5DBE}"/>
                </a:ext>
              </a:extLst>
            </p:cNvPr>
            <p:cNvSpPr txBox="1"/>
            <p:nvPr/>
          </p:nvSpPr>
          <p:spPr>
            <a:xfrm>
              <a:off x="10840866" y="283562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8C58F3-74C4-603F-0750-7EFA955616FE}"/>
                </a:ext>
              </a:extLst>
            </p:cNvPr>
            <p:cNvSpPr txBox="1"/>
            <p:nvPr/>
          </p:nvSpPr>
          <p:spPr>
            <a:xfrm>
              <a:off x="11336168" y="2171594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F5AD32-233F-01FB-2270-A82C7CE94495}"/>
                </a:ext>
              </a:extLst>
            </p:cNvPr>
            <p:cNvSpPr txBox="1"/>
            <p:nvPr/>
          </p:nvSpPr>
          <p:spPr>
            <a:xfrm>
              <a:off x="11537555" y="2307665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41DE45-D528-D091-9B8C-96DA759D69A0}"/>
                </a:ext>
              </a:extLst>
            </p:cNvPr>
            <p:cNvSpPr txBox="1"/>
            <p:nvPr/>
          </p:nvSpPr>
          <p:spPr>
            <a:xfrm>
              <a:off x="11689955" y="3113209"/>
              <a:ext cx="3048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9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1</cp:revision>
  <dcterms:created xsi:type="dcterms:W3CDTF">2024-07-10T17:40:34Z</dcterms:created>
  <dcterms:modified xsi:type="dcterms:W3CDTF">2024-07-10T17:44:30Z</dcterms:modified>
</cp:coreProperties>
</file>