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9"/>
    <p:restoredTop sz="96327"/>
  </p:normalViewPr>
  <p:slideViewPr>
    <p:cSldViewPr snapToGrid="0">
      <p:cViewPr varScale="1">
        <p:scale>
          <a:sx n="111" d="100"/>
          <a:sy n="111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AF7-60F6-513E-D301-2EA6EFA2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0DA6-372D-4AF5-22D6-3D5CE202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490E-0746-303D-A081-4F4068C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F5F8-1142-E22F-6589-5E93B630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365-8E45-A7FC-CE6A-712AEE8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C940-505B-89EB-5E59-D6F652F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E11D-596B-CDD6-7D7F-44FB6D94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39FF-0FFA-FA3F-D496-D0E594A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739-BAA2-1341-C8BC-C858AE6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3EA-5F16-AC1A-C8BD-EFB154C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73841-E5FA-FE54-736A-D5455FDC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152C-292D-0086-24E8-F1A90BE6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E1A1-2FAC-F29E-1EE2-A1C4449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8A18-8833-4038-A65A-5D26944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EFC3-36EF-3216-68CD-C5EDEB6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D8E-37A5-5C8F-D51D-CB1BC04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2F5F-32A1-DAA8-C581-844A74C6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EFA-16C1-F16F-67A6-00DBA73D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3CB5-5F5E-69B3-D218-7C40DE5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2A2F-2139-0704-8FB4-224AF63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F43-18F9-5607-7F8E-527B7D0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C3AE-250A-AADA-A567-508E28C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881E-E659-3F18-999F-C5DDC78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2865-5B28-FCEE-CCB0-408C2AA7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9A41-3A4B-B537-62A1-98367EE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C62-F56E-F14B-1CCD-38C81E2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EF-7A8C-BB4E-0BAD-D042CE63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4E6F-1349-D718-EB9B-E74953CC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3F14-1B00-2342-7A75-C3563D0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21D8-9ABA-76FC-3D77-1366E58D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CF63-C724-0C78-A6FF-F602F81D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8FD-C81A-2C22-2D20-D5095102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B35C-2CB3-7214-6203-608333A8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9A2A-0680-49FB-3D10-130C5CA3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25EE-E21E-5C36-A073-20AE3199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91E70-2754-06A3-7B40-86785AF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B288F-0751-BC39-6FA6-70B6DFC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9E708-1A4E-09FD-4903-2D9A57D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E4CB5-C946-DDEF-5031-4B40E1AC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8BA9-C6FB-C4CD-E9CD-CE7067F9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8FEC5-A643-8E22-BD89-C544E42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EC1E-2219-D9E7-A82D-A4CB6865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DFA-F354-3866-0560-1413246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B7E83-CB73-7D05-6836-706B934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659D8-2EDF-2765-5047-88C598F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50A8-A4DB-12D3-00BF-9DD05290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FE1-E120-E91A-FE7B-8FA8D70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3CEC-8228-95C6-1637-0738E277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CAA4-67D5-194E-DC07-E723FE35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174-EFE9-BE1A-3B56-53FDB22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09ED-CD1F-BF0F-92CB-F8397B77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9B8F-0BD2-3134-F3F2-4F811A81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16D-E9EE-83F2-0224-345239BA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CCA3-F899-187F-94BA-E350EE3D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4F43-B566-800B-7854-EB58C3D6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45BD-8409-507B-F874-E59609ED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2EFC-CA96-599C-D6DC-2BBA6FF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0686-F1DB-7651-91EB-7609DF1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01CF-4B33-981E-4B98-7844598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854C-38D5-EB03-F535-B5556360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65B0-FBFA-256B-B5D7-EACE4D9B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442-12A5-2043-8F29-7F255976025F}" type="datetimeFigureOut">
              <a:rPr lang="en-US" smtClean="0"/>
              <a:t>7/10/24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203-BBDD-F016-323A-A1C0A80C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CAF-0BD3-5D8D-1804-A7F8EA2A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98DB-C0DD-2956-243E-B11B7D78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5" y="367748"/>
            <a:ext cx="2743200" cy="640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176FC-6B47-A7AE-4794-BF40E5D7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25" y="367748"/>
            <a:ext cx="2743200" cy="64008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4247774-50D8-189D-14A1-75490482E78D}"/>
              </a:ext>
            </a:extLst>
          </p:cNvPr>
          <p:cNvSpPr/>
          <p:nvPr/>
        </p:nvSpPr>
        <p:spPr>
          <a:xfrm>
            <a:off x="3503671" y="327992"/>
            <a:ext cx="286531" cy="602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C6124-F4FA-2F31-C6FC-9B88672152E5}"/>
              </a:ext>
            </a:extLst>
          </p:cNvPr>
          <p:cNvSpPr txBox="1"/>
          <p:nvPr/>
        </p:nvSpPr>
        <p:spPr>
          <a:xfrm>
            <a:off x="1102174" y="23581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6E4D2-1471-97DD-B0D7-3D9555FDA23A}"/>
              </a:ext>
            </a:extLst>
          </p:cNvPr>
          <p:cNvSpPr txBox="1"/>
          <p:nvPr/>
        </p:nvSpPr>
        <p:spPr>
          <a:xfrm>
            <a:off x="4274033" y="2308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Sagebrush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AA710C-8F0E-406B-C60F-99F60BC105E5}"/>
              </a:ext>
            </a:extLst>
          </p:cNvPr>
          <p:cNvSpPr txBox="1"/>
          <p:nvPr/>
        </p:nvSpPr>
        <p:spPr>
          <a:xfrm rot="16200000">
            <a:off x="-149033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F6C7-81A5-9A04-672A-C270C72202D2}"/>
              </a:ext>
            </a:extLst>
          </p:cNvPr>
          <p:cNvSpPr txBox="1"/>
          <p:nvPr/>
        </p:nvSpPr>
        <p:spPr>
          <a:xfrm rot="16200000">
            <a:off x="-155445" y="3779208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6911-A822-3852-B007-87D275164CE6}"/>
              </a:ext>
            </a:extLst>
          </p:cNvPr>
          <p:cNvSpPr txBox="1"/>
          <p:nvPr/>
        </p:nvSpPr>
        <p:spPr>
          <a:xfrm rot="16200000">
            <a:off x="-155445" y="2379916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4810-EC45-8BC0-DDF5-69BD72C5B8B0}"/>
              </a:ext>
            </a:extLst>
          </p:cNvPr>
          <p:cNvSpPr txBox="1"/>
          <p:nvPr/>
        </p:nvSpPr>
        <p:spPr>
          <a:xfrm rot="16200000">
            <a:off x="-147495" y="98062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F6D7-CF9A-1D24-D78E-31FB411DD0B3}"/>
              </a:ext>
            </a:extLst>
          </p:cNvPr>
          <p:cNvSpPr txBox="1"/>
          <p:nvPr/>
        </p:nvSpPr>
        <p:spPr>
          <a:xfrm rot="16200000">
            <a:off x="3219106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7F4FD-E0B6-BDA8-0A72-0CA591394C33}"/>
              </a:ext>
            </a:extLst>
          </p:cNvPr>
          <p:cNvSpPr txBox="1"/>
          <p:nvPr/>
        </p:nvSpPr>
        <p:spPr>
          <a:xfrm rot="16200000">
            <a:off x="3212694" y="385342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00960-DC2E-F49C-EF3E-CCEE8B69BE1F}"/>
              </a:ext>
            </a:extLst>
          </p:cNvPr>
          <p:cNvSpPr txBox="1"/>
          <p:nvPr/>
        </p:nvSpPr>
        <p:spPr>
          <a:xfrm rot="16200000">
            <a:off x="3212694" y="230560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C473F9-DD96-DF07-8989-3E7B76F62FD6}"/>
              </a:ext>
            </a:extLst>
          </p:cNvPr>
          <p:cNvGrpSpPr/>
          <p:nvPr/>
        </p:nvGrpSpPr>
        <p:grpSpPr>
          <a:xfrm>
            <a:off x="5189408" y="2244515"/>
            <a:ext cx="914400" cy="3682882"/>
            <a:chOff x="5189408" y="2186640"/>
            <a:chExt cx="914400" cy="368288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AC6210F-BE2D-8BC6-C679-532809367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89408" y="4955122"/>
              <a:ext cx="914400" cy="9144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61C0D4A-8F9E-C653-7762-E145AB55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9408" y="2186640"/>
              <a:ext cx="914400" cy="9144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C469618-453B-BE50-AEED-D8E47CBAB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9408" y="3570881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C7AD36D-53FB-AE9C-897E-5238DAC93C58}"/>
              </a:ext>
            </a:extLst>
          </p:cNvPr>
          <p:cNvGrpSpPr/>
          <p:nvPr/>
        </p:nvGrpSpPr>
        <p:grpSpPr>
          <a:xfrm>
            <a:off x="2406853" y="875316"/>
            <a:ext cx="914400" cy="5046644"/>
            <a:chOff x="2406853" y="817441"/>
            <a:chExt cx="914400" cy="5046644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025D9A6-F95E-E309-90A9-AABD69687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6853" y="4949685"/>
              <a:ext cx="914400" cy="9144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98DEDBA-9845-2F44-2600-C8D99BA9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06853" y="817441"/>
              <a:ext cx="914400" cy="9144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2ACFCCD7-5E7D-554C-EB94-BA650CA59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06853" y="2194856"/>
              <a:ext cx="914400" cy="9144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233FB5D-A9B1-8FF0-35DD-1AC4B76C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06853" y="3572271"/>
              <a:ext cx="914400" cy="914400"/>
            </a:xfrm>
            <a:prstGeom prst="rect">
              <a:avLst/>
            </a:prstGeom>
          </p:spPr>
        </p:pic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2B07D2C-B38C-88F0-3B1D-6E933A55FD8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6156"/>
          <a:stretch/>
        </p:blipFill>
        <p:spPr>
          <a:xfrm>
            <a:off x="5381687" y="206339"/>
            <a:ext cx="1414147" cy="208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6</cp:revision>
  <dcterms:created xsi:type="dcterms:W3CDTF">2023-11-28T04:05:01Z</dcterms:created>
  <dcterms:modified xsi:type="dcterms:W3CDTF">2024-07-10T20:30:33Z</dcterms:modified>
</cp:coreProperties>
</file>