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FD173-E1C3-4913-9A72-485F2E158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F2C7E3-6407-42F5-A2FA-F12C59E3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FF3D3-190F-41BA-8DA8-CCF4E04B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B795-2735-4544-8D07-D1BA766A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3341B-B3F1-4FB5-87EF-3A7A1EF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1170E-5A7C-49CE-8A13-F0F0D064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C8D5F-3A01-450B-BE6F-BAD5CC1E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14C14-04E3-475B-845C-B12A7D32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6887B-A59B-4650-8578-5AF29A62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A5D41-A6E0-42C6-AEB0-AC6A3843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7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4F2E4-EE58-4AAE-BDEE-B887D8E39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D0B51-F7A2-4583-B875-9CC59137E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0B896-939F-4215-9B59-D6C37A67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1717A-8551-4AEB-8D64-2959FB52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7111E-3BED-47FF-8E23-F36B811B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9D40F-B7F7-4613-91AA-BEC23F65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64A5B-F438-448F-8213-DBAE21F3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A5A80-9934-40D7-9A7E-07545F0D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8CAE7-C8DA-4598-9836-4B567890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8D697-8393-43AF-ADC1-4350470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93986-9325-4F05-ADA3-764E605B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D09F9-385D-42F2-82D5-4B217FBB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A68E5-300B-452B-AB21-76402D9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84F47-802A-43D3-8602-BCC6D653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F9E0E-3BBE-4CC7-8821-D9C492A5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84E8D-A5FA-41A5-A558-77204794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DC9B-D80C-47D3-91B1-1181F6405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D2E99-41EB-43CB-A622-9850DB26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06438-37AA-41A6-9A00-1E5838B4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38AEC-3838-47BC-9386-DBC122A2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E9528-3D9A-4553-86A7-DF8E4F34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8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04871-F493-485A-93CF-91B61A1F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D2B83-46BF-4967-A165-06AC2889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A13E6-4AB5-4D94-8E45-0D554FEB3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B6F32-B1D2-4D3A-828D-E0C257E5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70F2B4-09B4-4480-A567-8488BB0A8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A81DB3-4985-48DA-B994-39D1492E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7C7DC-ABAC-4246-B964-8D113C1C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05812-11E6-47FE-874E-4A020810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8F7B9-C3ED-475E-80A9-35C2E4C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069FD-64DE-4EC0-AF50-FD227D81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7D176-CA9D-4EC1-BCB5-D77AB81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32F35F-87DF-472E-B5FB-BBA1A181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15A29-F4B3-44CA-821F-37AFDBB6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148201-B116-449B-B6EC-B84DDBCF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ECB90-D90A-4AEC-91B5-BF54BDAA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2E3AE-CBEF-4F18-9029-AB307260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EF7D7-BF16-4709-861D-413F327F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7E512-01AF-405C-BF0C-6B9C56C71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4711B-34E3-4F4E-B1DF-7CB95F07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9E9D1-1A19-4164-9715-B13C747D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69768-73BA-4C4A-A419-840D1C06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FBEB3-9808-453F-BBE9-2A29EA4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4F800-9693-4F15-9070-74B56D4B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8489A-5F80-4C93-B5F0-6526A2B7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27F3D-4486-4139-911D-F1C45645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D574A-2931-4880-9B3E-F8C67AFF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8798A-AF46-4B37-95EF-01EDCA37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DDAB60-37DD-4842-900A-9780C0EF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9D1FD-D2A8-4612-A49F-70DEA377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E700A-D0E6-4387-92C1-DABD312C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96AB-363F-48E3-8DF5-BE8671DEC802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BA48C-A593-478B-8856-7256EC78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49B51-638C-4BA1-806C-80843355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FEFC-5137-4142-B375-F5F7D2BB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7976A1-13FB-47C4-B3E0-8B593A6B8A64}"/>
              </a:ext>
            </a:extLst>
          </p:cNvPr>
          <p:cNvSpPr/>
          <p:nvPr/>
        </p:nvSpPr>
        <p:spPr>
          <a:xfrm>
            <a:off x="3827214" y="344353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9ACEB9-C671-45EF-8FDD-547B1114FAE9}"/>
              </a:ext>
            </a:extLst>
          </p:cNvPr>
          <p:cNvSpPr/>
          <p:nvPr/>
        </p:nvSpPr>
        <p:spPr>
          <a:xfrm>
            <a:off x="2233848" y="3194128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&lt;title&gt;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BAF92B-635D-44B6-8832-6AEF36E82935}"/>
              </a:ext>
            </a:extLst>
          </p:cNvPr>
          <p:cNvSpPr/>
          <p:nvPr/>
        </p:nvSpPr>
        <p:spPr>
          <a:xfrm>
            <a:off x="1490314" y="2188361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D5A7CA-11F2-459E-B8E1-BE89897DAB21}"/>
              </a:ext>
            </a:extLst>
          </p:cNvPr>
          <p:cNvSpPr/>
          <p:nvPr/>
        </p:nvSpPr>
        <p:spPr>
          <a:xfrm>
            <a:off x="6242611" y="3194128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A772E-713D-46E3-BB8B-C05F547F8BF9}"/>
              </a:ext>
            </a:extLst>
          </p:cNvPr>
          <p:cNvSpPr/>
          <p:nvPr/>
        </p:nvSpPr>
        <p:spPr>
          <a:xfrm>
            <a:off x="3827214" y="1278880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&lt;html&gt;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034566-95C1-45C9-9D1C-97FC2F654101}"/>
              </a:ext>
            </a:extLst>
          </p:cNvPr>
          <p:cNvSpPr/>
          <p:nvPr/>
        </p:nvSpPr>
        <p:spPr>
          <a:xfrm>
            <a:off x="6242612" y="2188361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F81FE-7961-4225-92D6-AE46270CA551}"/>
              </a:ext>
            </a:extLst>
          </p:cNvPr>
          <p:cNvSpPr/>
          <p:nvPr/>
        </p:nvSpPr>
        <p:spPr>
          <a:xfrm>
            <a:off x="6000482" y="4187369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C811B3-1506-4845-A3A5-82EC1B8BA6FB}"/>
              </a:ext>
            </a:extLst>
          </p:cNvPr>
          <p:cNvSpPr/>
          <p:nvPr/>
        </p:nvSpPr>
        <p:spPr>
          <a:xfrm>
            <a:off x="7789044" y="4178328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&lt;input&gt;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DB4FD7-A363-41FB-8B1C-F7D558FA6A9B}"/>
              </a:ext>
            </a:extLst>
          </p:cNvPr>
          <p:cNvSpPr/>
          <p:nvPr/>
        </p:nvSpPr>
        <p:spPr>
          <a:xfrm>
            <a:off x="4216617" y="4187368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83BFD7-D48C-443C-9947-F60571DBD25E}"/>
              </a:ext>
            </a:extLst>
          </p:cNvPr>
          <p:cNvSpPr/>
          <p:nvPr/>
        </p:nvSpPr>
        <p:spPr>
          <a:xfrm>
            <a:off x="9569040" y="4178327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&lt;input&gt;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B2F820-EE28-43B3-B64F-2AACFDB84E5B}"/>
              </a:ext>
            </a:extLst>
          </p:cNvPr>
          <p:cNvSpPr/>
          <p:nvPr/>
        </p:nvSpPr>
        <p:spPr>
          <a:xfrm>
            <a:off x="6000482" y="5040669"/>
            <a:ext cx="1632857" cy="516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D45F811-BB9C-4F7E-9854-DE64A222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53" y="5767162"/>
            <a:ext cx="1408918" cy="11819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A01172-03DA-4418-8206-20AB734CF2D0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306743" y="2704938"/>
            <a:ext cx="743534" cy="489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C9125B-BFA7-4E02-ACBC-26D5144C8C8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643643" y="860930"/>
            <a:ext cx="0" cy="417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8E3667-E3A4-49A4-8B56-0A9436D4F8CE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7059040" y="2704938"/>
            <a:ext cx="1" cy="489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E27398-3083-4173-BCEA-360F318C089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5033046" y="3710705"/>
            <a:ext cx="2025994" cy="47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E21B80-4C7D-4076-BBFA-C74C370286C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6816911" y="3710705"/>
            <a:ext cx="242129" cy="476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DBE31B-F54B-455C-A943-6F439380E65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7059040" y="3710705"/>
            <a:ext cx="1546433" cy="467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31F045-46D1-4C6F-8704-23DA001D876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7059040" y="3710705"/>
            <a:ext cx="3326429" cy="46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84114E2-DCC9-432D-BA05-EBD69ED925DD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2306743" y="1795457"/>
            <a:ext cx="2336900" cy="392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C4FAD56-EC21-4BB7-8BAE-955D771214F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643643" y="1795457"/>
            <a:ext cx="2415398" cy="392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956B79-AAE7-491C-834E-B7D0CF5C3389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6816911" y="4703946"/>
            <a:ext cx="0" cy="336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64AE317-D839-481C-AAF1-F27FB24529B0}"/>
              </a:ext>
            </a:extLst>
          </p:cNvPr>
          <p:cNvCxnSpPr>
            <a:cxnSpLocks/>
          </p:cNvCxnSpPr>
          <p:nvPr/>
        </p:nvCxnSpPr>
        <p:spPr>
          <a:xfrm>
            <a:off x="6839182" y="5552130"/>
            <a:ext cx="0" cy="430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9B8AF9-0DCE-40B6-9A1D-8E67D063B157}"/>
              </a:ext>
            </a:extLst>
          </p:cNvPr>
          <p:cNvSpPr/>
          <p:nvPr/>
        </p:nvSpPr>
        <p:spPr>
          <a:xfrm>
            <a:off x="445090" y="3194128"/>
            <a:ext cx="1632857" cy="5165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&lt;link&gt;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AAA7C2-F64D-4ED7-A4EC-3E9AC8AF98BB}"/>
              </a:ext>
            </a:extLst>
          </p:cNvPr>
          <p:cNvCxnSpPr>
            <a:stCxn id="6" idx="2"/>
            <a:endCxn id="58" idx="0"/>
          </p:cNvCxnSpPr>
          <p:nvPr/>
        </p:nvCxnSpPr>
        <p:spPr>
          <a:xfrm flipH="1">
            <a:off x="1261519" y="2704938"/>
            <a:ext cx="1045224" cy="489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E7CD6AB-492F-4193-AB3D-5ACFF155D005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 flipH="1">
            <a:off x="1261518" y="3710705"/>
            <a:ext cx="1" cy="37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6EEB2F6-ADF6-46EE-A4B8-E2CBC4F910A1}"/>
              </a:ext>
            </a:extLst>
          </p:cNvPr>
          <p:cNvCxnSpPr>
            <a:cxnSpLocks/>
            <a:stCxn id="5" idx="2"/>
            <a:endCxn id="70" idx="0"/>
          </p:cNvCxnSpPr>
          <p:nvPr/>
        </p:nvCxnSpPr>
        <p:spPr>
          <a:xfrm flipH="1">
            <a:off x="3050276" y="3710705"/>
            <a:ext cx="1" cy="381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C22EE2-1127-4717-B5C6-D4173E9179C9}"/>
              </a:ext>
            </a:extLst>
          </p:cNvPr>
          <p:cNvSpPr/>
          <p:nvPr/>
        </p:nvSpPr>
        <p:spPr>
          <a:xfrm>
            <a:off x="445089" y="4083722"/>
            <a:ext cx="1632857" cy="516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test2.css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154BD4-0D4F-464E-97CF-0B88AC920533}"/>
              </a:ext>
            </a:extLst>
          </p:cNvPr>
          <p:cNvSpPr/>
          <p:nvPr/>
        </p:nvSpPr>
        <p:spPr>
          <a:xfrm>
            <a:off x="2233847" y="4092037"/>
            <a:ext cx="1632857" cy="516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78C5F2-1D83-4726-A5F0-45BD5BA87D24}"/>
              </a:ext>
            </a:extLst>
          </p:cNvPr>
          <p:cNvSpPr/>
          <p:nvPr/>
        </p:nvSpPr>
        <p:spPr>
          <a:xfrm>
            <a:off x="4216617" y="5032544"/>
            <a:ext cx="1632857" cy="516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냐앙</a:t>
            </a:r>
            <a:r>
              <a:rPr lang="en-US" altLang="ko-KR" dirty="0"/>
              <a:t>~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41EDD9-2A7F-4C5C-9EB2-01B7DB28F180}"/>
              </a:ext>
            </a:extLst>
          </p:cNvPr>
          <p:cNvSpPr/>
          <p:nvPr/>
        </p:nvSpPr>
        <p:spPr>
          <a:xfrm>
            <a:off x="9569039" y="5032354"/>
            <a:ext cx="1632857" cy="516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시키기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4633EC4-309D-4D7A-A337-016D2C8E4DBC}"/>
              </a:ext>
            </a:extLst>
          </p:cNvPr>
          <p:cNvCxnSpPr>
            <a:stCxn id="13" idx="2"/>
            <a:endCxn id="84" idx="0"/>
          </p:cNvCxnSpPr>
          <p:nvPr/>
        </p:nvCxnSpPr>
        <p:spPr>
          <a:xfrm>
            <a:off x="5033046" y="4703945"/>
            <a:ext cx="0" cy="328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D591BB4-EF94-4686-A1FB-3B7B98253B7E}"/>
              </a:ext>
            </a:extLst>
          </p:cNvPr>
          <p:cNvCxnSpPr>
            <a:stCxn id="14" idx="2"/>
            <a:endCxn id="85" idx="0"/>
          </p:cNvCxnSpPr>
          <p:nvPr/>
        </p:nvCxnSpPr>
        <p:spPr>
          <a:xfrm flipH="1">
            <a:off x="10385468" y="4694904"/>
            <a:ext cx="1" cy="33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2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강해원</dc:creator>
  <cp:lastModifiedBy>강해원</cp:lastModifiedBy>
  <cp:revision>3</cp:revision>
  <dcterms:created xsi:type="dcterms:W3CDTF">2021-07-06T07:44:08Z</dcterms:created>
  <dcterms:modified xsi:type="dcterms:W3CDTF">2021-07-06T08:08:06Z</dcterms:modified>
</cp:coreProperties>
</file>