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941B9-8303-4AA2-94A8-4BA065AEBA57}" v="34" dt="2023-03-04T18:14:2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ing HE" userId="cf35e29845cce2a1" providerId="LiveId" clId="{E72941B9-8303-4AA2-94A8-4BA065AEBA57}"/>
    <pc:docChg chg="undo custSel addSld delSld modSld">
      <pc:chgData name="Jiying HE" userId="cf35e29845cce2a1" providerId="LiveId" clId="{E72941B9-8303-4AA2-94A8-4BA065AEBA57}" dt="2023-03-04T18:17:39.957" v="1253" actId="20577"/>
      <pc:docMkLst>
        <pc:docMk/>
      </pc:docMkLst>
      <pc:sldChg chg="addSp delSp modSp mod">
        <pc:chgData name="Jiying HE" userId="cf35e29845cce2a1" providerId="LiveId" clId="{E72941B9-8303-4AA2-94A8-4BA065AEBA57}" dt="2023-03-04T17:02:42.301" v="227" actId="14100"/>
        <pc:sldMkLst>
          <pc:docMk/>
          <pc:sldMk cId="1742691801" sldId="257"/>
        </pc:sldMkLst>
        <pc:spChg chg="mod">
          <ac:chgData name="Jiying HE" userId="cf35e29845cce2a1" providerId="LiveId" clId="{E72941B9-8303-4AA2-94A8-4BA065AEBA57}" dt="2023-03-04T17:01:33.454" v="212" actId="1076"/>
          <ac:spMkLst>
            <pc:docMk/>
            <pc:sldMk cId="1742691801" sldId="257"/>
            <ac:spMk id="8" creationId="{EF07BE9A-04FE-2D1A-7E45-10AAD3357886}"/>
          </ac:spMkLst>
        </pc:spChg>
        <pc:spChg chg="mod">
          <ac:chgData name="Jiying HE" userId="cf35e29845cce2a1" providerId="LiveId" clId="{E72941B9-8303-4AA2-94A8-4BA065AEBA57}" dt="2023-03-04T16:56:02.290" v="2" actId="1076"/>
          <ac:spMkLst>
            <pc:docMk/>
            <pc:sldMk cId="1742691801" sldId="257"/>
            <ac:spMk id="9" creationId="{0B72E2D2-D122-1044-B735-B48FA303E0FB}"/>
          </ac:spMkLst>
        </pc:spChg>
        <pc:spChg chg="mod">
          <ac:chgData name="Jiying HE" userId="cf35e29845cce2a1" providerId="LiveId" clId="{E72941B9-8303-4AA2-94A8-4BA065AEBA57}" dt="2023-03-04T16:56:32.044" v="45" actId="1076"/>
          <ac:spMkLst>
            <pc:docMk/>
            <pc:sldMk cId="1742691801" sldId="257"/>
            <ac:spMk id="12" creationId="{0D5AE94C-7867-E520-F4FF-C3269BC4A305}"/>
          </ac:spMkLst>
        </pc:spChg>
        <pc:spChg chg="mod">
          <ac:chgData name="Jiying HE" userId="cf35e29845cce2a1" providerId="LiveId" clId="{E72941B9-8303-4AA2-94A8-4BA065AEBA57}" dt="2023-03-04T16:57:14.064" v="53" actId="1035"/>
          <ac:spMkLst>
            <pc:docMk/>
            <pc:sldMk cId="1742691801" sldId="257"/>
            <ac:spMk id="13" creationId="{4BD10CE1-CBD8-B068-8FB1-2FDEA6EE6CDA}"/>
          </ac:spMkLst>
        </pc:spChg>
        <pc:spChg chg="add">
          <ac:chgData name="Jiying HE" userId="cf35e29845cce2a1" providerId="LiveId" clId="{E72941B9-8303-4AA2-94A8-4BA065AEBA57}" dt="2023-03-04T16:55:53.674" v="0" actId="11529"/>
          <ac:spMkLst>
            <pc:docMk/>
            <pc:sldMk cId="1742691801" sldId="257"/>
            <ac:spMk id="20" creationId="{4799AFE4-C10F-B293-BA08-58188E396CF7}"/>
          </ac:spMkLst>
        </pc:spChg>
        <pc:spChg chg="add mod">
          <ac:chgData name="Jiying HE" userId="cf35e29845cce2a1" providerId="LiveId" clId="{E72941B9-8303-4AA2-94A8-4BA065AEBA57}" dt="2023-03-04T16:56:26.008" v="44" actId="14100"/>
          <ac:spMkLst>
            <pc:docMk/>
            <pc:sldMk cId="1742691801" sldId="257"/>
            <ac:spMk id="21" creationId="{7DDFC2B8-7F21-18E1-D01D-9D02AE7494CF}"/>
          </ac:spMkLst>
        </pc:spChg>
        <pc:spChg chg="add mod">
          <ac:chgData name="Jiying HE" userId="cf35e29845cce2a1" providerId="LiveId" clId="{E72941B9-8303-4AA2-94A8-4BA065AEBA57}" dt="2023-03-04T17:01:18.614" v="211" actId="207"/>
          <ac:spMkLst>
            <pc:docMk/>
            <pc:sldMk cId="1742691801" sldId="257"/>
            <ac:spMk id="30" creationId="{F24618FA-6E0E-C47D-7F1F-838A5E00E4D8}"/>
          </ac:spMkLst>
        </pc:spChg>
        <pc:spChg chg="add mod">
          <ac:chgData name="Jiying HE" userId="cf35e29845cce2a1" providerId="LiveId" clId="{E72941B9-8303-4AA2-94A8-4BA065AEBA57}" dt="2023-03-04T17:02:26.925" v="221" actId="1076"/>
          <ac:spMkLst>
            <pc:docMk/>
            <pc:sldMk cId="1742691801" sldId="257"/>
            <ac:spMk id="31" creationId="{22388EEA-2A14-3825-9A3C-95F6FB854873}"/>
          </ac:spMkLst>
        </pc:spChg>
        <pc:picChg chg="mod">
          <ac:chgData name="Jiying HE" userId="cf35e29845cce2a1" providerId="LiveId" clId="{E72941B9-8303-4AA2-94A8-4BA065AEBA57}" dt="2023-03-04T17:02:19.438" v="219" actId="1076"/>
          <ac:picMkLst>
            <pc:docMk/>
            <pc:sldMk cId="1742691801" sldId="257"/>
            <ac:picMk id="5" creationId="{D3BDB8BF-C118-9D06-F828-FF5E486D5249}"/>
          </ac:picMkLst>
        </pc:picChg>
        <pc:cxnChg chg="del mod">
          <ac:chgData name="Jiying HE" userId="cf35e29845cce2a1" providerId="LiveId" clId="{E72941B9-8303-4AA2-94A8-4BA065AEBA57}" dt="2023-03-04T16:59:34.480" v="89" actId="478"/>
          <ac:cxnSpMkLst>
            <pc:docMk/>
            <pc:sldMk cId="1742691801" sldId="257"/>
            <ac:cxnSpMk id="7" creationId="{9AF16AD6-AC8F-C5BE-635F-1A76ED22A833}"/>
          </ac:cxnSpMkLst>
        </pc:cxnChg>
        <pc:cxnChg chg="mod">
          <ac:chgData name="Jiying HE" userId="cf35e29845cce2a1" providerId="LiveId" clId="{E72941B9-8303-4AA2-94A8-4BA065AEBA57}" dt="2023-03-04T17:02:42.301" v="227" actId="14100"/>
          <ac:cxnSpMkLst>
            <pc:docMk/>
            <pc:sldMk cId="1742691801" sldId="257"/>
            <ac:cxnSpMk id="15" creationId="{3FE3BE74-7E8C-4F10-59CC-3F893D4C2F5C}"/>
          </ac:cxnSpMkLst>
        </pc:cxnChg>
        <pc:cxnChg chg="add del mod">
          <ac:chgData name="Jiying HE" userId="cf35e29845cce2a1" providerId="LiveId" clId="{E72941B9-8303-4AA2-94A8-4BA065AEBA57}" dt="2023-03-04T16:58:09.879" v="77" actId="1037"/>
          <ac:cxnSpMkLst>
            <pc:docMk/>
            <pc:sldMk cId="1742691801" sldId="257"/>
            <ac:cxnSpMk id="16" creationId="{792E959C-E969-6283-97FD-A9DA3DD1D588}"/>
          </ac:cxnSpMkLst>
        </pc:cxnChg>
        <pc:cxnChg chg="mod">
          <ac:chgData name="Jiying HE" userId="cf35e29845cce2a1" providerId="LiveId" clId="{E72941B9-8303-4AA2-94A8-4BA065AEBA57}" dt="2023-03-04T16:57:37.468" v="55" actId="14100"/>
          <ac:cxnSpMkLst>
            <pc:docMk/>
            <pc:sldMk cId="1742691801" sldId="257"/>
            <ac:cxnSpMk id="17" creationId="{C59D5055-6B2A-15AF-C614-BBEF37642B1D}"/>
          </ac:cxnSpMkLst>
        </pc:cxnChg>
        <pc:cxnChg chg="mod">
          <ac:chgData name="Jiying HE" userId="cf35e29845cce2a1" providerId="LiveId" clId="{E72941B9-8303-4AA2-94A8-4BA065AEBA57}" dt="2023-03-04T16:58:27.347" v="81" actId="14100"/>
          <ac:cxnSpMkLst>
            <pc:docMk/>
            <pc:sldMk cId="1742691801" sldId="257"/>
            <ac:cxnSpMk id="18" creationId="{D1E91E93-574A-E6E4-0F80-437EECB65E44}"/>
          </ac:cxnSpMkLst>
        </pc:cxnChg>
        <pc:cxnChg chg="add mod">
          <ac:chgData name="Jiying HE" userId="cf35e29845cce2a1" providerId="LiveId" clId="{E72941B9-8303-4AA2-94A8-4BA065AEBA57}" dt="2023-03-04T16:58:38.443" v="84" actId="14100"/>
          <ac:cxnSpMkLst>
            <pc:docMk/>
            <pc:sldMk cId="1742691801" sldId="257"/>
            <ac:cxnSpMk id="24" creationId="{90E8E07B-10AC-4C36-D51A-4B3E7131803E}"/>
          </ac:cxnSpMkLst>
        </pc:cxnChg>
        <pc:cxnChg chg="add mod">
          <ac:chgData name="Jiying HE" userId="cf35e29845cce2a1" providerId="LiveId" clId="{E72941B9-8303-4AA2-94A8-4BA065AEBA57}" dt="2023-03-04T16:58:31.563" v="82" actId="14100"/>
          <ac:cxnSpMkLst>
            <pc:docMk/>
            <pc:sldMk cId="1742691801" sldId="257"/>
            <ac:cxnSpMk id="25" creationId="{5E307CF2-CE89-111F-9DD1-6CF5A34E69F5}"/>
          </ac:cxnSpMkLst>
        </pc:cxnChg>
      </pc:sldChg>
      <pc:sldChg chg="addSp delSp modSp new del mod">
        <pc:chgData name="Jiying HE" userId="cf35e29845cce2a1" providerId="LiveId" clId="{E72941B9-8303-4AA2-94A8-4BA065AEBA57}" dt="2023-03-04T18:03:58.810" v="833" actId="47"/>
        <pc:sldMkLst>
          <pc:docMk/>
          <pc:sldMk cId="1543757571" sldId="258"/>
        </pc:sldMkLst>
        <pc:spChg chg="add mod">
          <ac:chgData name="Jiying HE" userId="cf35e29845cce2a1" providerId="LiveId" clId="{E72941B9-8303-4AA2-94A8-4BA065AEBA57}" dt="2023-03-04T17:55:52.141" v="736" actId="1035"/>
          <ac:spMkLst>
            <pc:docMk/>
            <pc:sldMk cId="1543757571" sldId="258"/>
            <ac:spMk id="3" creationId="{B0707350-BE9F-5AFE-4F50-E8ADB57F5565}"/>
          </ac:spMkLst>
        </pc:spChg>
        <pc:spChg chg="add mod">
          <ac:chgData name="Jiying HE" userId="cf35e29845cce2a1" providerId="LiveId" clId="{E72941B9-8303-4AA2-94A8-4BA065AEBA57}" dt="2023-03-04T17:08:17.304" v="231"/>
          <ac:spMkLst>
            <pc:docMk/>
            <pc:sldMk cId="1543757571" sldId="258"/>
            <ac:spMk id="4" creationId="{9A59D392-8C15-0BEA-5D28-4C50E43EEF4D}"/>
          </ac:spMkLst>
        </pc:spChg>
        <pc:spChg chg="add mod">
          <ac:chgData name="Jiying HE" userId="cf35e29845cce2a1" providerId="LiveId" clId="{E72941B9-8303-4AA2-94A8-4BA065AEBA57}" dt="2023-03-04T17:32:37.640" v="553" actId="207"/>
          <ac:spMkLst>
            <pc:docMk/>
            <pc:sldMk cId="1543757571" sldId="258"/>
            <ac:spMk id="5" creationId="{CEC2C9E4-05E5-5BAE-FF0E-20ECEBCF3948}"/>
          </ac:spMkLst>
        </pc:spChg>
        <pc:spChg chg="add mod">
          <ac:chgData name="Jiying HE" userId="cf35e29845cce2a1" providerId="LiveId" clId="{E72941B9-8303-4AA2-94A8-4BA065AEBA57}" dt="2023-03-04T17:32:47.195" v="554" actId="207"/>
          <ac:spMkLst>
            <pc:docMk/>
            <pc:sldMk cId="1543757571" sldId="258"/>
            <ac:spMk id="6" creationId="{E6286623-60DA-5ED9-C39B-C92D3316076E}"/>
          </ac:spMkLst>
        </pc:spChg>
        <pc:spChg chg="add mod">
          <ac:chgData name="Jiying HE" userId="cf35e29845cce2a1" providerId="LiveId" clId="{E72941B9-8303-4AA2-94A8-4BA065AEBA57}" dt="2023-03-04T17:32:53.231" v="555" actId="207"/>
          <ac:spMkLst>
            <pc:docMk/>
            <pc:sldMk cId="1543757571" sldId="258"/>
            <ac:spMk id="7" creationId="{14ABE784-8A7A-76B1-4344-3B9192E9C777}"/>
          </ac:spMkLst>
        </pc:spChg>
        <pc:spChg chg="add mod">
          <ac:chgData name="Jiying HE" userId="cf35e29845cce2a1" providerId="LiveId" clId="{E72941B9-8303-4AA2-94A8-4BA065AEBA57}" dt="2023-03-04T17:32:58.689" v="556" actId="207"/>
          <ac:spMkLst>
            <pc:docMk/>
            <pc:sldMk cId="1543757571" sldId="258"/>
            <ac:spMk id="8" creationId="{C25066A7-FF17-558B-5BB9-C0B9B684D41F}"/>
          </ac:spMkLst>
        </pc:spChg>
        <pc:spChg chg="add del mod">
          <ac:chgData name="Jiying HE" userId="cf35e29845cce2a1" providerId="LiveId" clId="{E72941B9-8303-4AA2-94A8-4BA065AEBA57}" dt="2023-03-04T17:19:53.980" v="351" actId="478"/>
          <ac:spMkLst>
            <pc:docMk/>
            <pc:sldMk cId="1543757571" sldId="258"/>
            <ac:spMk id="9" creationId="{586F5581-7E25-D03E-532B-268593D074FF}"/>
          </ac:spMkLst>
        </pc:spChg>
        <pc:spChg chg="add del mod">
          <ac:chgData name="Jiying HE" userId="cf35e29845cce2a1" providerId="LiveId" clId="{E72941B9-8303-4AA2-94A8-4BA065AEBA57}" dt="2023-03-04T17:19:49.629" v="350" actId="478"/>
          <ac:spMkLst>
            <pc:docMk/>
            <pc:sldMk cId="1543757571" sldId="258"/>
            <ac:spMk id="10" creationId="{A6C0103F-B182-2498-1E55-9E43C3151FD8}"/>
          </ac:spMkLst>
        </pc:spChg>
        <pc:spChg chg="add del mod">
          <ac:chgData name="Jiying HE" userId="cf35e29845cce2a1" providerId="LiveId" clId="{E72941B9-8303-4AA2-94A8-4BA065AEBA57}" dt="2023-03-04T17:19:46.382" v="349" actId="478"/>
          <ac:spMkLst>
            <pc:docMk/>
            <pc:sldMk cId="1543757571" sldId="258"/>
            <ac:spMk id="11" creationId="{BDF080D2-3C20-52B3-2607-F4CF7B4A5765}"/>
          </ac:spMkLst>
        </pc:spChg>
        <pc:spChg chg="add mod">
          <ac:chgData name="Jiying HE" userId="cf35e29845cce2a1" providerId="LiveId" clId="{E72941B9-8303-4AA2-94A8-4BA065AEBA57}" dt="2023-03-04T17:54:16.663" v="723" actId="14100"/>
          <ac:spMkLst>
            <pc:docMk/>
            <pc:sldMk cId="1543757571" sldId="258"/>
            <ac:spMk id="12" creationId="{6FE1C6A3-40E6-23E6-3423-A875F8D5E516}"/>
          </ac:spMkLst>
        </pc:spChg>
        <pc:spChg chg="add mod">
          <ac:chgData name="Jiying HE" userId="cf35e29845cce2a1" providerId="LiveId" clId="{E72941B9-8303-4AA2-94A8-4BA065AEBA57}" dt="2023-03-04T17:54:24.158" v="726" actId="14100"/>
          <ac:spMkLst>
            <pc:docMk/>
            <pc:sldMk cId="1543757571" sldId="258"/>
            <ac:spMk id="13" creationId="{38A5D4C5-BE20-5D73-E8E3-80FCE658AFDF}"/>
          </ac:spMkLst>
        </pc:spChg>
        <pc:spChg chg="add mod">
          <ac:chgData name="Jiying HE" userId="cf35e29845cce2a1" providerId="LiveId" clId="{E72941B9-8303-4AA2-94A8-4BA065AEBA57}" dt="2023-03-04T17:54:35.362" v="730" actId="1076"/>
          <ac:spMkLst>
            <pc:docMk/>
            <pc:sldMk cId="1543757571" sldId="258"/>
            <ac:spMk id="14" creationId="{096FE65D-D5F5-200F-7276-37B20607502D}"/>
          </ac:spMkLst>
        </pc:spChg>
        <pc:spChg chg="add mod">
          <ac:chgData name="Jiying HE" userId="cf35e29845cce2a1" providerId="LiveId" clId="{E72941B9-8303-4AA2-94A8-4BA065AEBA57}" dt="2023-03-04T17:54:43.515" v="733" actId="14100"/>
          <ac:spMkLst>
            <pc:docMk/>
            <pc:sldMk cId="1543757571" sldId="258"/>
            <ac:spMk id="15" creationId="{2770D92F-7A11-8E69-3C0E-6227C3E12831}"/>
          </ac:spMkLst>
        </pc:spChg>
        <pc:spChg chg="add mod">
          <ac:chgData name="Jiying HE" userId="cf35e29845cce2a1" providerId="LiveId" clId="{E72941B9-8303-4AA2-94A8-4BA065AEBA57}" dt="2023-03-04T17:53:56.079" v="720" actId="20577"/>
          <ac:spMkLst>
            <pc:docMk/>
            <pc:sldMk cId="1543757571" sldId="258"/>
            <ac:spMk id="16" creationId="{AC4D91B3-371F-7756-7604-D162BF723E1A}"/>
          </ac:spMkLst>
        </pc:spChg>
        <pc:spChg chg="add mod">
          <ac:chgData name="Jiying HE" userId="cf35e29845cce2a1" providerId="LiveId" clId="{E72941B9-8303-4AA2-94A8-4BA065AEBA57}" dt="2023-03-04T17:23:25.992" v="395" actId="1076"/>
          <ac:spMkLst>
            <pc:docMk/>
            <pc:sldMk cId="1543757571" sldId="258"/>
            <ac:spMk id="17" creationId="{80EC6003-F256-FA73-2AFA-C279A3E70C6D}"/>
          </ac:spMkLst>
        </pc:spChg>
        <pc:spChg chg="add mod">
          <ac:chgData name="Jiying HE" userId="cf35e29845cce2a1" providerId="LiveId" clId="{E72941B9-8303-4AA2-94A8-4BA065AEBA57}" dt="2023-03-04T17:23:38.049" v="399" actId="20577"/>
          <ac:spMkLst>
            <pc:docMk/>
            <pc:sldMk cId="1543757571" sldId="258"/>
            <ac:spMk id="18" creationId="{1F55E9E6-0CFC-0B6B-6001-2602737D39BF}"/>
          </ac:spMkLst>
        </pc:spChg>
        <pc:picChg chg="add mod">
          <ac:chgData name="Jiying HE" userId="cf35e29845cce2a1" providerId="LiveId" clId="{E72941B9-8303-4AA2-94A8-4BA065AEBA57}" dt="2023-03-04T17:25:10.492" v="414" actId="1036"/>
          <ac:picMkLst>
            <pc:docMk/>
            <pc:sldMk cId="1543757571" sldId="258"/>
            <ac:picMk id="2" creationId="{312981C5-FEBE-E9CA-E97E-0D6EBA570E36}"/>
          </ac:picMkLst>
        </pc:picChg>
      </pc:sldChg>
      <pc:sldChg chg="addSp delSp modSp add mod">
        <pc:chgData name="Jiying HE" userId="cf35e29845cce2a1" providerId="LiveId" clId="{E72941B9-8303-4AA2-94A8-4BA065AEBA57}" dt="2023-03-04T18:17:39.957" v="1253" actId="20577"/>
        <pc:sldMkLst>
          <pc:docMk/>
          <pc:sldMk cId="639745169" sldId="259"/>
        </pc:sldMkLst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3" creationId="{B0707350-BE9F-5AFE-4F50-E8ADB57F5565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4" creationId="{9A59D392-8C15-0BEA-5D28-4C50E43EEF4D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5" creationId="{CEC2C9E4-05E5-5BAE-FF0E-20ECEBCF3948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6" creationId="{E6286623-60DA-5ED9-C39B-C92D3316076E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7" creationId="{14ABE784-8A7A-76B1-4344-3B9192E9C777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8" creationId="{C25066A7-FF17-558B-5BB9-C0B9B684D41F}"/>
          </ac:spMkLst>
        </pc:spChg>
        <pc:spChg chg="add mod or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9" creationId="{D80E33FD-354B-9028-6075-74EFD3C25AC9}"/>
          </ac:spMkLst>
        </pc:spChg>
        <pc:spChg chg="add mod or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0" creationId="{1421166C-DF66-1E4C-D224-24DE295F8C93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1" creationId="{16F8FF41-E422-D2BB-CA44-1949EBF1E6BA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2" creationId="{6FE1C6A3-40E6-23E6-3423-A875F8D5E516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3" creationId="{38A5D4C5-BE20-5D73-E8E3-80FCE658AFDF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4" creationId="{096FE65D-D5F5-200F-7276-37B20607502D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5" creationId="{2770D92F-7A11-8E69-3C0E-6227C3E12831}"/>
          </ac:spMkLst>
        </pc:spChg>
        <pc:spChg chg="mod">
          <ac:chgData name="Jiying HE" userId="cf35e29845cce2a1" providerId="LiveId" clId="{E72941B9-8303-4AA2-94A8-4BA065AEBA57}" dt="2023-03-04T18:14:52.954" v="1234" actId="1038"/>
          <ac:spMkLst>
            <pc:docMk/>
            <pc:sldMk cId="639745169" sldId="259"/>
            <ac:spMk id="16" creationId="{AC4D91B3-371F-7756-7604-D162BF723E1A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7" creationId="{80EC6003-F256-FA73-2AFA-C279A3E70C6D}"/>
          </ac:spMkLst>
        </pc:spChg>
        <pc:spChg chg="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8" creationId="{1F55E9E6-0CFC-0B6B-6001-2602737D39BF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19" creationId="{168181FF-68A7-1541-0D6C-4F102ACB9C39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0" creationId="{80BEEB8B-26B6-9F7E-C2A4-682A3D6F696C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1" creationId="{BF3BC8BC-F2D6-0A7E-6BB5-B5D59D72B5C6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2" creationId="{0B7EE1A1-39D6-BE8A-3332-1D30260CABDE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3" creationId="{CFD87CA2-E5D1-A5DA-BC33-34DEA2D5E97B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4" creationId="{C6DCBD63-9EF0-4775-F9B2-16F412EA6B9C}"/>
          </ac:spMkLst>
        </pc:spChg>
        <pc:spChg chg="add mod">
          <ac:chgData name="Jiying HE" userId="cf35e29845cce2a1" providerId="LiveId" clId="{E72941B9-8303-4AA2-94A8-4BA065AEBA57}" dt="2023-03-04T18:14:41.895" v="1191" actId="1035"/>
          <ac:spMkLst>
            <pc:docMk/>
            <pc:sldMk cId="639745169" sldId="259"/>
            <ac:spMk id="25" creationId="{4107EEBD-93E4-561E-6AC8-70727198892E}"/>
          </ac:spMkLst>
        </pc:spChg>
        <pc:spChg chg="add mod">
          <ac:chgData name="Jiying HE" userId="cf35e29845cce2a1" providerId="LiveId" clId="{E72941B9-8303-4AA2-94A8-4BA065AEBA57}" dt="2023-03-04T18:15:20.119" v="1241" actId="20577"/>
          <ac:spMkLst>
            <pc:docMk/>
            <pc:sldMk cId="639745169" sldId="259"/>
            <ac:spMk id="26" creationId="{A3588979-6C36-BBBA-557F-0FDFE55B7545}"/>
          </ac:spMkLst>
        </pc:spChg>
        <pc:spChg chg="add mod">
          <ac:chgData name="Jiying HE" userId="cf35e29845cce2a1" providerId="LiveId" clId="{E72941B9-8303-4AA2-94A8-4BA065AEBA57}" dt="2023-03-04T18:17:39.957" v="1253" actId="20577"/>
          <ac:spMkLst>
            <pc:docMk/>
            <pc:sldMk cId="639745169" sldId="259"/>
            <ac:spMk id="29" creationId="{1A23A5B4-9FE3-63AD-0AB8-62C69E43A9D0}"/>
          </ac:spMkLst>
        </pc:spChg>
        <pc:picChg chg="del">
          <ac:chgData name="Jiying HE" userId="cf35e29845cce2a1" providerId="LiveId" clId="{E72941B9-8303-4AA2-94A8-4BA065AEBA57}" dt="2023-03-04T17:57:14.478" v="738" actId="478"/>
          <ac:picMkLst>
            <pc:docMk/>
            <pc:sldMk cId="639745169" sldId="259"/>
            <ac:picMk id="2" creationId="{312981C5-FEBE-E9CA-E97E-0D6EBA570E36}"/>
          </ac:picMkLst>
        </pc:picChg>
        <pc:cxnChg chg="add del">
          <ac:chgData name="Jiying HE" userId="cf35e29845cce2a1" providerId="LiveId" clId="{E72941B9-8303-4AA2-94A8-4BA065AEBA57}" dt="2023-03-04T18:11:47.014" v="1073" actId="478"/>
          <ac:cxnSpMkLst>
            <pc:docMk/>
            <pc:sldMk cId="639745169" sldId="259"/>
            <ac:cxnSpMk id="28" creationId="{82FBB454-555C-8E46-3CE1-05A9199712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0298B-07DF-B320-5FEF-8F4D2BA6A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37F88D-8486-A98A-FA6E-2547BA1A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A5844-151E-E25A-688B-191687DF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7BA1D-5E07-BBF6-3CA3-771DECFF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042F2-611B-5015-1B06-9595C901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6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F30F7-C168-415F-6EE6-E3721116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C4F2D-4125-A642-EAE1-49571E48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6CF30-C6EC-26B2-A80D-DE594C3E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BC571-2982-C745-BF98-E174647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092CE-0288-100A-2DEC-6BD18976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3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9E31BB-6AD4-561F-EA13-75C7CF1E8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06B102-3345-80DB-2106-FCD841AC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6162F-D4C6-70BF-B99D-28AF091F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22FCD-722C-81B5-7B63-75F0A2D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8B9C4-524D-A46C-F870-2C6EC8AD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4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DE75A-D211-DD10-FD0D-A3CACA7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82373-54F7-6AD8-018D-7CB4DB67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8B7CB-B795-3BD1-1871-14BAA72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D618-96B1-5B0F-45EA-F49B234A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CECD7-E2C2-FB2B-A641-0A44EC7B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6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3300-0694-2DB1-A069-D1C8B978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F01E2-DF93-1DEC-3E92-CDD978B4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22EC6-7021-9F9A-FB7E-1D9767CD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78CA8-C4DF-84C1-EA7C-09CA42CD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A1B60-6557-5BB1-60D0-F6328799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0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CFD8D-F394-F330-ECAC-D2454B02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26DC0-1643-C44D-0260-367406E53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97ECF0-DD70-7A9E-93EC-84E59287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C9A2F6-E65D-A6D5-7558-0D62E2F8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CF60D-07E8-7154-FF32-98E5F2B7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4F489-B6C6-3D88-BBAF-B128F55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D53D3-C3A2-B450-1219-537D8F2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2C256C-2703-9173-CF09-9B5B6376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92BCA-EDC4-7BD6-858E-DDDBF4FC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4241B5-B364-08D9-E149-24D9CC2A6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562925-5B71-9BC2-4947-3F84028D9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B70C50-3F81-5863-08F3-C274584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263C3C-C00E-936A-9113-B721CD6A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E8CC28-C692-39D5-EBF8-4876163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59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A6E1D-8AF2-C5D7-8878-35587D5F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9A1781-188E-1FDF-FA3C-414FB358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F13B4D-3625-EF05-FDC9-EFD4898F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EE9CD3-9B52-76FD-ADF4-BE96B32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4398E3-E8C5-E001-D2AA-2AC60981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1D8A23-4A06-0DDB-5075-7668903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8C062-5A0A-BCC2-6FA4-0B157A3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856C-E276-39D5-8E42-2399DA78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F8AA3-C71D-6A35-9BB3-615F4B19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DED47A-570E-5802-871C-A821E1A7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E2861-78D2-8681-7973-682BA547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BFA8B-E0C8-4AEA-8249-4E031299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258FB-B8AC-6302-D5D2-AAC159FE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465A4-FC5A-D2F1-50AA-368A79B9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98AAD-3F3B-B3AC-4547-92132041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034495-37EF-5F71-A3EB-E552D196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663EB-5E49-39B0-C81B-619252FC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A3E3A-4064-5774-52DB-D1EB0BD8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9F5897-4213-3B2E-2E73-3015232C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C9A69D-E7DE-A414-2CC6-A234AE58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22EC9-C209-7BF2-5178-7F1813C4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CD352-0F74-AEF3-E01F-56F3B5617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3FA1-D006-4A17-B635-5948AF4CB0B9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9A179-701F-AE4F-DC09-F4B71316E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D32CC-9F10-3C19-84AC-6C03DE49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D0B3-FECF-4C14-81AA-06A86F126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4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79FE8-92A6-93BA-4EBF-327F45378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6D115-E762-FA13-12D2-6425686B7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Untitled">
            <a:extLst>
              <a:ext uri="{FF2B5EF4-FFF2-40B4-BE49-F238E27FC236}">
                <a16:creationId xmlns:a16="http://schemas.microsoft.com/office/drawing/2014/main" id="{EE5FD30E-0DEA-4961-EA48-EBAA8FBF8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BDB8BF-C118-9D06-F828-FF5E486D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55" y="1581025"/>
            <a:ext cx="8759962" cy="43055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07BE9A-04FE-2D1A-7E45-10AAD3357886}"/>
              </a:ext>
            </a:extLst>
          </p:cNvPr>
          <p:cNvSpPr txBox="1"/>
          <p:nvPr/>
        </p:nvSpPr>
        <p:spPr>
          <a:xfrm>
            <a:off x="1032183" y="4313232"/>
            <a:ext cx="112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MC_global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72E2D2-D122-1044-B735-B48FA303E0FB}"/>
              </a:ext>
            </a:extLst>
          </p:cNvPr>
          <p:cNvSpPr txBox="1"/>
          <p:nvPr/>
        </p:nvSpPr>
        <p:spPr>
          <a:xfrm>
            <a:off x="1372969" y="3085504"/>
            <a:ext cx="81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FC &gt; 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3ED47A-7CE8-ABB9-3ABC-D4004942DB63}"/>
              </a:ext>
            </a:extLst>
          </p:cNvPr>
          <p:cNvSpPr txBox="1"/>
          <p:nvPr/>
        </p:nvSpPr>
        <p:spPr>
          <a:xfrm>
            <a:off x="3510547" y="1980532"/>
            <a:ext cx="112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MC_energy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BB608E-35C8-A9D2-75E1-0F70C43AECF5}"/>
              </a:ext>
            </a:extLst>
          </p:cNvPr>
          <p:cNvSpPr txBox="1"/>
          <p:nvPr/>
        </p:nvSpPr>
        <p:spPr>
          <a:xfrm>
            <a:off x="7352108" y="1600318"/>
            <a:ext cx="112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MC_energy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5AE94C-7867-E520-F4FF-C3269BC4A305}"/>
              </a:ext>
            </a:extLst>
          </p:cNvPr>
          <p:cNvSpPr txBox="1"/>
          <p:nvPr/>
        </p:nvSpPr>
        <p:spPr>
          <a:xfrm>
            <a:off x="1151412" y="4798236"/>
            <a:ext cx="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FC &lt; 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D10CE1-CBD8-B068-8FB1-2FDEA6EE6CDA}"/>
              </a:ext>
            </a:extLst>
          </p:cNvPr>
          <p:cNvSpPr txBox="1"/>
          <p:nvPr/>
        </p:nvSpPr>
        <p:spPr>
          <a:xfrm>
            <a:off x="2013617" y="4344798"/>
            <a:ext cx="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FC = 0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FE3BE74-7E8C-4F10-59CC-3F893D4C2F5C}"/>
              </a:ext>
            </a:extLst>
          </p:cNvPr>
          <p:cNvCxnSpPr>
            <a:cxnSpLocks/>
          </p:cNvCxnSpPr>
          <p:nvPr/>
        </p:nvCxnSpPr>
        <p:spPr>
          <a:xfrm>
            <a:off x="3868593" y="2288309"/>
            <a:ext cx="0" cy="2093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92E959C-E969-6283-97FD-A9DA3DD1D588}"/>
              </a:ext>
            </a:extLst>
          </p:cNvPr>
          <p:cNvCxnSpPr>
            <a:cxnSpLocks/>
          </p:cNvCxnSpPr>
          <p:nvPr/>
        </p:nvCxnSpPr>
        <p:spPr>
          <a:xfrm>
            <a:off x="4419599" y="4372506"/>
            <a:ext cx="0" cy="152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9D5055-6B2A-15AF-C614-BBEF37642B1D}"/>
              </a:ext>
            </a:extLst>
          </p:cNvPr>
          <p:cNvCxnSpPr>
            <a:cxnSpLocks/>
          </p:cNvCxnSpPr>
          <p:nvPr/>
        </p:nvCxnSpPr>
        <p:spPr>
          <a:xfrm>
            <a:off x="7933999" y="1980532"/>
            <a:ext cx="0" cy="24012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1E91E93-574A-E6E4-0F80-437EECB65E44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4535631"/>
            <a:ext cx="4618" cy="6004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799AFE4-C10F-B293-BA08-58188E396CF7}"/>
              </a:ext>
            </a:extLst>
          </p:cNvPr>
          <p:cNvSpPr/>
          <p:nvPr/>
        </p:nvSpPr>
        <p:spPr>
          <a:xfrm>
            <a:off x="2013617" y="2134420"/>
            <a:ext cx="212347" cy="224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7DDFC2B8-7F21-18E1-D01D-9D02AE7494CF}"/>
              </a:ext>
            </a:extLst>
          </p:cNvPr>
          <p:cNvSpPr/>
          <p:nvPr/>
        </p:nvSpPr>
        <p:spPr>
          <a:xfrm>
            <a:off x="1884946" y="4558969"/>
            <a:ext cx="233995" cy="811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0E8E07B-10AC-4C36-D51A-4B3E7131803E}"/>
              </a:ext>
            </a:extLst>
          </p:cNvPr>
          <p:cNvCxnSpPr>
            <a:cxnSpLocks/>
          </p:cNvCxnSpPr>
          <p:nvPr/>
        </p:nvCxnSpPr>
        <p:spPr>
          <a:xfrm flipV="1">
            <a:off x="5384799" y="4498686"/>
            <a:ext cx="0" cy="2467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E307CF2-CE89-111F-9DD1-6CF5A34E69F5}"/>
              </a:ext>
            </a:extLst>
          </p:cNvPr>
          <p:cNvCxnSpPr>
            <a:cxnSpLocks/>
          </p:cNvCxnSpPr>
          <p:nvPr/>
        </p:nvCxnSpPr>
        <p:spPr>
          <a:xfrm flipV="1">
            <a:off x="6913418" y="4538841"/>
            <a:ext cx="0" cy="4132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4618FA-6E0E-C47D-7F1F-838A5E00E4D8}"/>
              </a:ext>
            </a:extLst>
          </p:cNvPr>
          <p:cNvSpPr/>
          <p:nvPr/>
        </p:nvSpPr>
        <p:spPr>
          <a:xfrm>
            <a:off x="1953443" y="4474563"/>
            <a:ext cx="7125903" cy="45719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>
                  <a:alpha val="26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2388EEA-2A14-3825-9A3C-95F6FB854873}"/>
              </a:ext>
            </a:extLst>
          </p:cNvPr>
          <p:cNvSpPr txBox="1"/>
          <p:nvPr/>
        </p:nvSpPr>
        <p:spPr>
          <a:xfrm>
            <a:off x="6021094" y="4895651"/>
            <a:ext cx="97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MC_vc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42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21166C-DF66-1E4C-D224-24DE295F8C93}"/>
              </a:ext>
            </a:extLst>
          </p:cNvPr>
          <p:cNvSpPr/>
          <p:nvPr/>
        </p:nvSpPr>
        <p:spPr>
          <a:xfrm>
            <a:off x="6131167" y="2705206"/>
            <a:ext cx="1450733" cy="1109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E33FD-354B-9028-6075-74EFD3C25AC9}"/>
              </a:ext>
            </a:extLst>
          </p:cNvPr>
          <p:cNvSpPr/>
          <p:nvPr/>
        </p:nvSpPr>
        <p:spPr>
          <a:xfrm>
            <a:off x="3390900" y="714375"/>
            <a:ext cx="1581390" cy="30900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07350-BE9F-5AFE-4F50-E8ADB57F5565}"/>
              </a:ext>
            </a:extLst>
          </p:cNvPr>
          <p:cNvSpPr/>
          <p:nvPr/>
        </p:nvSpPr>
        <p:spPr>
          <a:xfrm>
            <a:off x="1973942" y="2407973"/>
            <a:ext cx="7125903" cy="45719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>
                  <a:alpha val="26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59D392-8C15-0BEA-5D28-4C50E43EEF4D}"/>
              </a:ext>
            </a:extLst>
          </p:cNvPr>
          <p:cNvSpPr txBox="1"/>
          <p:nvPr/>
        </p:nvSpPr>
        <p:spPr>
          <a:xfrm>
            <a:off x="959822" y="2276943"/>
            <a:ext cx="112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MC_global</a:t>
            </a:r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2C9E4-05E5-5BAE-FF0E-20ECEBCF3948}"/>
              </a:ext>
            </a:extLst>
          </p:cNvPr>
          <p:cNvSpPr/>
          <p:nvPr/>
        </p:nvSpPr>
        <p:spPr>
          <a:xfrm>
            <a:off x="3707296" y="1514889"/>
            <a:ext cx="59634" cy="22800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86623-60DA-5ED9-C39B-C92D3316076E}"/>
              </a:ext>
            </a:extLst>
          </p:cNvPr>
          <p:cNvSpPr/>
          <p:nvPr/>
        </p:nvSpPr>
        <p:spPr>
          <a:xfrm>
            <a:off x="4100885" y="3133725"/>
            <a:ext cx="59634" cy="658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BE784-8A7A-76B1-4344-3B9192E9C777}"/>
              </a:ext>
            </a:extLst>
          </p:cNvPr>
          <p:cNvSpPr/>
          <p:nvPr/>
        </p:nvSpPr>
        <p:spPr>
          <a:xfrm>
            <a:off x="6554690" y="3314791"/>
            <a:ext cx="59634" cy="489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066A7-FF17-558B-5BB9-C0B9B684D41F}"/>
              </a:ext>
            </a:extLst>
          </p:cNvPr>
          <p:cNvSpPr/>
          <p:nvPr/>
        </p:nvSpPr>
        <p:spPr>
          <a:xfrm>
            <a:off x="6943026" y="1202646"/>
            <a:ext cx="62401" cy="2592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E1C6A3-40E6-23E6-3423-A875F8D5E516}"/>
              </a:ext>
            </a:extLst>
          </p:cNvPr>
          <p:cNvSpPr txBox="1"/>
          <p:nvPr/>
        </p:nvSpPr>
        <p:spPr>
          <a:xfrm>
            <a:off x="3550429" y="1202646"/>
            <a:ext cx="8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C_x1y1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A5D4C5-BE20-5D73-E8E3-80FCE658AFDF}"/>
              </a:ext>
            </a:extLst>
          </p:cNvPr>
          <p:cNvSpPr txBox="1"/>
          <p:nvPr/>
        </p:nvSpPr>
        <p:spPr>
          <a:xfrm>
            <a:off x="3726718" y="2896378"/>
            <a:ext cx="76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C_x1y2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6FE65D-D5F5-200F-7276-37B20607502D}"/>
              </a:ext>
            </a:extLst>
          </p:cNvPr>
          <p:cNvSpPr txBox="1"/>
          <p:nvPr/>
        </p:nvSpPr>
        <p:spPr>
          <a:xfrm>
            <a:off x="6200166" y="3018914"/>
            <a:ext cx="76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C_x2y1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70D92F-7A11-8E69-3C0E-6227C3E12831}"/>
              </a:ext>
            </a:extLst>
          </p:cNvPr>
          <p:cNvSpPr txBox="1"/>
          <p:nvPr/>
        </p:nvSpPr>
        <p:spPr>
          <a:xfrm>
            <a:off x="7268808" y="1275381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C_x2y3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4D91B3-371F-7756-7604-D162BF723E1A}"/>
              </a:ext>
            </a:extLst>
          </p:cNvPr>
          <p:cNvSpPr txBox="1"/>
          <p:nvPr/>
        </p:nvSpPr>
        <p:spPr>
          <a:xfrm>
            <a:off x="1933367" y="4231450"/>
            <a:ext cx="72106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 produit y1 a une </a:t>
            </a:r>
            <a:r>
              <a:rPr lang="fr-FR" sz="1400" dirty="0" err="1"/>
              <a:t>score_apport</a:t>
            </a:r>
            <a:r>
              <a:rPr lang="fr-FR" sz="1400" dirty="0"/>
              <a:t> élevé, car </a:t>
            </a:r>
          </a:p>
          <a:p>
            <a:r>
              <a:rPr lang="fr-FR" sz="1400" dirty="0"/>
              <a:t>      - sa contribution en x1 dépasse </a:t>
            </a:r>
            <a:r>
              <a:rPr lang="fr-FR" sz="1400" dirty="0" err="1"/>
              <a:t>MC_global</a:t>
            </a:r>
            <a:r>
              <a:rPr lang="fr-FR" sz="1400" dirty="0"/>
              <a:t> et FC_x1 &gt; 0. </a:t>
            </a:r>
            <a:r>
              <a:rPr lang="fr-FR" sz="1400" dirty="0">
                <a:sym typeface="Wingdings" panose="05000000000000000000" pitchFamily="2" charset="2"/>
              </a:rPr>
              <a:t> sous  score positive</a:t>
            </a:r>
            <a:endParaRPr lang="fr-FR" sz="1400" dirty="0"/>
          </a:p>
          <a:p>
            <a:r>
              <a:rPr lang="fr-FR" sz="1400" dirty="0"/>
              <a:t>     -  sa contribution en x2 est en dessous de </a:t>
            </a:r>
            <a:r>
              <a:rPr lang="fr-FR" sz="1400" dirty="0" err="1"/>
              <a:t>MC_global</a:t>
            </a:r>
            <a:r>
              <a:rPr lang="fr-FR" sz="1400" dirty="0"/>
              <a:t> et FC_x2 &lt; 0 . </a:t>
            </a:r>
            <a:r>
              <a:rPr lang="fr-FR" sz="1400" dirty="0">
                <a:sym typeface="Wingdings" panose="05000000000000000000" pitchFamily="2" charset="2"/>
              </a:rPr>
              <a:t> sous  score positive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EC6003-F256-FA73-2AFA-C279A3E70C6D}"/>
              </a:ext>
            </a:extLst>
          </p:cNvPr>
          <p:cNvSpPr txBox="1"/>
          <p:nvPr/>
        </p:nvSpPr>
        <p:spPr>
          <a:xfrm>
            <a:off x="3679389" y="3766113"/>
            <a:ext cx="48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55E9E6-0CFC-0B6B-6001-2602737D39BF}"/>
              </a:ext>
            </a:extLst>
          </p:cNvPr>
          <p:cNvSpPr txBox="1"/>
          <p:nvPr/>
        </p:nvSpPr>
        <p:spPr>
          <a:xfrm>
            <a:off x="6787766" y="3852721"/>
            <a:ext cx="48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8FF41-E422-D2BB-CA44-1949EBF1E6BA}"/>
              </a:ext>
            </a:extLst>
          </p:cNvPr>
          <p:cNvSpPr/>
          <p:nvPr/>
        </p:nvSpPr>
        <p:spPr>
          <a:xfrm>
            <a:off x="4477279" y="1095375"/>
            <a:ext cx="59633" cy="2685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8181FF-68A7-1541-0D6C-4F102ACB9C39}"/>
              </a:ext>
            </a:extLst>
          </p:cNvPr>
          <p:cNvSpPr/>
          <p:nvPr/>
        </p:nvSpPr>
        <p:spPr>
          <a:xfrm>
            <a:off x="7297563" y="1510423"/>
            <a:ext cx="59634" cy="22800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BEEB8B-26B6-9F7E-C2A4-682A3D6F696C}"/>
              </a:ext>
            </a:extLst>
          </p:cNvPr>
          <p:cNvSpPr txBox="1"/>
          <p:nvPr/>
        </p:nvSpPr>
        <p:spPr>
          <a:xfrm>
            <a:off x="6631220" y="910276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C_x2y2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F3BC8BC-F2D6-0A7E-6BB5-B5D59D72B5C6}"/>
              </a:ext>
            </a:extLst>
          </p:cNvPr>
          <p:cNvSpPr txBox="1"/>
          <p:nvPr/>
        </p:nvSpPr>
        <p:spPr>
          <a:xfrm>
            <a:off x="4205571" y="764426"/>
            <a:ext cx="8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C_x1y3</a:t>
            </a:r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0B7EE1A1-39D6-BE8A-3332-1D30260CABDE}"/>
              </a:ext>
            </a:extLst>
          </p:cNvPr>
          <p:cNvSpPr/>
          <p:nvPr/>
        </p:nvSpPr>
        <p:spPr>
          <a:xfrm flipH="1">
            <a:off x="7649333" y="2748257"/>
            <a:ext cx="525960" cy="1033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D87CA2-E5D1-A5DA-BC33-34DEA2D5E97B}"/>
              </a:ext>
            </a:extLst>
          </p:cNvPr>
          <p:cNvSpPr txBox="1"/>
          <p:nvPr/>
        </p:nvSpPr>
        <p:spPr>
          <a:xfrm>
            <a:off x="8242726" y="3105970"/>
            <a:ext cx="119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MC_x2</a:t>
            </a:r>
          </a:p>
          <a:p>
            <a:r>
              <a:rPr lang="fr-FR" sz="1400" dirty="0"/>
              <a:t>FC_x2 &lt; 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DCBD63-9EF0-4775-F9B2-16F412EA6B9C}"/>
              </a:ext>
            </a:extLst>
          </p:cNvPr>
          <p:cNvSpPr txBox="1"/>
          <p:nvPr/>
        </p:nvSpPr>
        <p:spPr>
          <a:xfrm>
            <a:off x="2273427" y="1696119"/>
            <a:ext cx="112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MC_x1</a:t>
            </a:r>
          </a:p>
          <a:p>
            <a:r>
              <a:rPr lang="fr-FR" sz="1400" dirty="0"/>
              <a:t>FC_x1 &gt; 0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4107EEBD-93E4-561E-6AC8-70727198892E}"/>
              </a:ext>
            </a:extLst>
          </p:cNvPr>
          <p:cNvSpPr/>
          <p:nvPr/>
        </p:nvSpPr>
        <p:spPr>
          <a:xfrm>
            <a:off x="2917423" y="724437"/>
            <a:ext cx="430570" cy="3090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588979-6C36-BBBA-557F-0FDFE55B7545}"/>
              </a:ext>
            </a:extLst>
          </p:cNvPr>
          <p:cNvSpPr txBox="1"/>
          <p:nvPr/>
        </p:nvSpPr>
        <p:spPr>
          <a:xfrm>
            <a:off x="1933367" y="5117110"/>
            <a:ext cx="72106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 produit y2 a une </a:t>
            </a:r>
            <a:r>
              <a:rPr lang="fr-FR" sz="1400" dirty="0" err="1"/>
              <a:t>score_apport</a:t>
            </a:r>
            <a:r>
              <a:rPr lang="fr-FR" sz="1400" dirty="0"/>
              <a:t> faible, car </a:t>
            </a:r>
          </a:p>
          <a:p>
            <a:r>
              <a:rPr lang="fr-FR" sz="1400" dirty="0"/>
              <a:t>      - sa contribution en x1 est en dessous </a:t>
            </a:r>
            <a:r>
              <a:rPr lang="fr-FR" sz="1400" dirty="0" err="1"/>
              <a:t>MC_global</a:t>
            </a:r>
            <a:r>
              <a:rPr lang="fr-FR" sz="1400" dirty="0"/>
              <a:t> et FC_x1 &gt; 0. . </a:t>
            </a:r>
            <a:r>
              <a:rPr lang="fr-FR" sz="1400" dirty="0">
                <a:sym typeface="Wingdings" panose="05000000000000000000" pitchFamily="2" charset="2"/>
              </a:rPr>
              <a:t> sous  score négative</a:t>
            </a:r>
            <a:endParaRPr lang="fr-FR" sz="1400" dirty="0"/>
          </a:p>
          <a:p>
            <a:r>
              <a:rPr lang="fr-FR" sz="1400" dirty="0"/>
              <a:t>     -  sa contribution en x2 est dépasse </a:t>
            </a:r>
            <a:r>
              <a:rPr lang="fr-FR" sz="1400" dirty="0" err="1"/>
              <a:t>MC_global</a:t>
            </a:r>
            <a:r>
              <a:rPr lang="fr-FR" sz="1400" dirty="0"/>
              <a:t> et FC_x2 &lt; 0 . </a:t>
            </a:r>
            <a:r>
              <a:rPr lang="fr-FR" sz="1400" dirty="0">
                <a:sym typeface="Wingdings" panose="05000000000000000000" pitchFamily="2" charset="2"/>
              </a:rPr>
              <a:t> sous  score négative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A23A5B4-9FE3-63AD-0AB8-62C69E43A9D0}"/>
              </a:ext>
            </a:extLst>
          </p:cNvPr>
          <p:cNvSpPr txBox="1"/>
          <p:nvPr/>
        </p:nvSpPr>
        <p:spPr>
          <a:xfrm>
            <a:off x="1933367" y="5985905"/>
            <a:ext cx="72106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Le produit y3 a une </a:t>
            </a:r>
            <a:r>
              <a:rPr lang="fr-FR" sz="1400" dirty="0" err="1"/>
              <a:t>score_apport</a:t>
            </a:r>
            <a:r>
              <a:rPr lang="fr-FR" sz="1400" dirty="0"/>
              <a:t> mixte, car </a:t>
            </a:r>
          </a:p>
          <a:p>
            <a:r>
              <a:rPr lang="fr-FR" sz="1400" dirty="0"/>
              <a:t>      - sa contribution en x1 dépasse  </a:t>
            </a:r>
            <a:r>
              <a:rPr lang="fr-FR" sz="1400" dirty="0" err="1"/>
              <a:t>MC_global</a:t>
            </a:r>
            <a:r>
              <a:rPr lang="fr-FR" sz="1400" dirty="0"/>
              <a:t> et FC_x1 &gt; 0. . </a:t>
            </a:r>
            <a:r>
              <a:rPr lang="fr-FR" sz="1400" dirty="0">
                <a:sym typeface="Wingdings" panose="05000000000000000000" pitchFamily="2" charset="2"/>
              </a:rPr>
              <a:t> sous  score positive</a:t>
            </a:r>
            <a:endParaRPr lang="fr-FR" sz="1400" dirty="0"/>
          </a:p>
          <a:p>
            <a:r>
              <a:rPr lang="fr-FR" sz="1400" dirty="0"/>
              <a:t>     -  sa contribution en x2 est dépasse </a:t>
            </a:r>
            <a:r>
              <a:rPr lang="fr-FR" sz="1400" dirty="0" err="1"/>
              <a:t>MC_global</a:t>
            </a:r>
            <a:r>
              <a:rPr lang="fr-FR" sz="1400" dirty="0"/>
              <a:t> et FC_x2 &lt; 0 . </a:t>
            </a:r>
            <a:r>
              <a:rPr lang="fr-FR" sz="1400" dirty="0">
                <a:sym typeface="Wingdings" panose="05000000000000000000" pitchFamily="2" charset="2"/>
              </a:rPr>
              <a:t> sous  score négative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39745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228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Jiying HE</dc:creator>
  <cp:lastModifiedBy>Jiying HE</cp:lastModifiedBy>
  <cp:revision>1</cp:revision>
  <dcterms:created xsi:type="dcterms:W3CDTF">2023-03-04T14:06:16Z</dcterms:created>
  <dcterms:modified xsi:type="dcterms:W3CDTF">2023-03-04T18:17:50Z</dcterms:modified>
</cp:coreProperties>
</file>