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5" r:id="rId5"/>
    <p:sldId id="326" r:id="rId6"/>
    <p:sldId id="327" r:id="rId7"/>
    <p:sldId id="362" r:id="rId8"/>
    <p:sldId id="336" r:id="rId9"/>
    <p:sldId id="354" r:id="rId10"/>
    <p:sldId id="364" r:id="rId11"/>
    <p:sldId id="358" r:id="rId12"/>
    <p:sldId id="365" r:id="rId13"/>
    <p:sldId id="368" r:id="rId14"/>
    <p:sldId id="371" r:id="rId15"/>
    <p:sldId id="369" r:id="rId16"/>
    <p:sldId id="372" r:id="rId17"/>
    <p:sldId id="390" r:id="rId18"/>
    <p:sldId id="375" r:id="rId19"/>
    <p:sldId id="367" r:id="rId20"/>
    <p:sldId id="385" r:id="rId21"/>
    <p:sldId id="383" r:id="rId22"/>
    <p:sldId id="376" r:id="rId23"/>
    <p:sldId id="386" r:id="rId24"/>
    <p:sldId id="389" r:id="rId25"/>
    <p:sldId id="388" r:id="rId26"/>
    <p:sldId id="340" r:id="rId27"/>
    <p:sldId id="377" r:id="rId28"/>
    <p:sldId id="346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F10AB-B5AB-4E09-86C5-0689CF53D993}" v="126" dt="2023-04-24T14:48:42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ing HE" userId="cf35e29845cce2a1" providerId="LiveId" clId="{177CB9D5-6228-413E-B0D5-3BE703BDAF8F}"/>
    <pc:docChg chg="undo custSel addSld delSld modSld sldOrd">
      <pc:chgData name="Jiying HE" userId="cf35e29845cce2a1" providerId="LiveId" clId="{177CB9D5-6228-413E-B0D5-3BE703BDAF8F}" dt="2023-04-14T08:47:02.855" v="8620" actId="20577"/>
      <pc:docMkLst>
        <pc:docMk/>
      </pc:docMkLst>
      <pc:sldChg chg="modSp mod">
        <pc:chgData name="Jiying HE" userId="cf35e29845cce2a1" providerId="LiveId" clId="{177CB9D5-6228-413E-B0D5-3BE703BDAF8F}" dt="2023-04-04T20:08:33.223" v="38" actId="404"/>
        <pc:sldMkLst>
          <pc:docMk/>
          <pc:sldMk cId="855215445" sldId="325"/>
        </pc:sldMkLst>
        <pc:spChg chg="mod">
          <ac:chgData name="Jiying HE" userId="cf35e29845cce2a1" providerId="LiveId" clId="{177CB9D5-6228-413E-B0D5-3BE703BDAF8F}" dt="2023-04-04T20:08:33.223" v="38" actId="404"/>
          <ac:spMkLst>
            <pc:docMk/>
            <pc:sldMk cId="855215445" sldId="325"/>
            <ac:spMk id="4" creationId="{305E10E9-9AB7-0642-D4C4-DDFDAB7B5B2C}"/>
          </ac:spMkLst>
        </pc:spChg>
      </pc:sldChg>
      <pc:sldChg chg="modSp mod">
        <pc:chgData name="Jiying HE" userId="cf35e29845cce2a1" providerId="LiveId" clId="{177CB9D5-6228-413E-B0D5-3BE703BDAF8F}" dt="2023-04-14T08:15:02.952" v="8497" actId="20577"/>
        <pc:sldMkLst>
          <pc:docMk/>
          <pc:sldMk cId="2910866480" sldId="326"/>
        </pc:sldMkLst>
        <pc:spChg chg="mod">
          <ac:chgData name="Jiying HE" userId="cf35e29845cce2a1" providerId="LiveId" clId="{177CB9D5-6228-413E-B0D5-3BE703BDAF8F}" dt="2023-04-14T08:15:02.952" v="8497" actId="20577"/>
          <ac:spMkLst>
            <pc:docMk/>
            <pc:sldMk cId="2910866480" sldId="326"/>
            <ac:spMk id="3" creationId="{4D038CD2-9585-7E51-5359-D52935A77DF0}"/>
          </ac:spMkLst>
        </pc:spChg>
      </pc:sldChg>
      <pc:sldChg chg="addSp delSp modSp mod">
        <pc:chgData name="Jiying HE" userId="cf35e29845cce2a1" providerId="LiveId" clId="{177CB9D5-6228-413E-B0D5-3BE703BDAF8F}" dt="2023-04-06T08:04:56.739" v="3960" actId="403"/>
        <pc:sldMkLst>
          <pc:docMk/>
          <pc:sldMk cId="2810133685" sldId="327"/>
        </pc:sldMkLst>
        <pc:spChg chg="mod">
          <ac:chgData name="Jiying HE" userId="cf35e29845cce2a1" providerId="LiveId" clId="{177CB9D5-6228-413E-B0D5-3BE703BDAF8F}" dt="2023-04-06T08:04:56.739" v="3960" actId="403"/>
          <ac:spMkLst>
            <pc:docMk/>
            <pc:sldMk cId="2810133685" sldId="327"/>
            <ac:spMk id="2" creationId="{F0984788-646A-CF90-D67D-14752A71745D}"/>
          </ac:spMkLst>
        </pc:spChg>
        <pc:spChg chg="mod">
          <ac:chgData name="Jiying HE" userId="cf35e29845cce2a1" providerId="LiveId" clId="{177CB9D5-6228-413E-B0D5-3BE703BDAF8F}" dt="2023-04-05T12:23:31.651" v="1468" actId="14100"/>
          <ac:spMkLst>
            <pc:docMk/>
            <pc:sldMk cId="2810133685" sldId="327"/>
            <ac:spMk id="3" creationId="{77C9C890-ADC6-0AA7-BBC0-05E856AA7C3C}"/>
          </ac:spMkLst>
        </pc:spChg>
        <pc:spChg chg="add mod">
          <ac:chgData name="Jiying HE" userId="cf35e29845cce2a1" providerId="LiveId" clId="{177CB9D5-6228-413E-B0D5-3BE703BDAF8F}" dt="2023-04-05T12:24:32.057" v="1516" actId="20577"/>
          <ac:spMkLst>
            <pc:docMk/>
            <pc:sldMk cId="2810133685" sldId="327"/>
            <ac:spMk id="13" creationId="{85320546-51E5-A7CC-7D90-DB83E52BC02E}"/>
          </ac:spMkLst>
        </pc:spChg>
        <pc:picChg chg="add del mod">
          <ac:chgData name="Jiying HE" userId="cf35e29845cce2a1" providerId="LiveId" clId="{177CB9D5-6228-413E-B0D5-3BE703BDAF8F}" dt="2023-04-05T12:22:34.941" v="1460" actId="478"/>
          <ac:picMkLst>
            <pc:docMk/>
            <pc:sldMk cId="2810133685" sldId="327"/>
            <ac:picMk id="7" creationId="{67ABE2ED-7940-53C6-AE71-8E3C94A26820}"/>
          </ac:picMkLst>
        </pc:picChg>
        <pc:picChg chg="add mod">
          <ac:chgData name="Jiying HE" userId="cf35e29845cce2a1" providerId="LiveId" clId="{177CB9D5-6228-413E-B0D5-3BE703BDAF8F}" dt="2023-04-05T12:22:32.371" v="1459" actId="1076"/>
          <ac:picMkLst>
            <pc:docMk/>
            <pc:sldMk cId="2810133685" sldId="327"/>
            <ac:picMk id="8" creationId="{984D196F-BD1C-C825-8915-D1D35A51E4A7}"/>
          </ac:picMkLst>
        </pc:picChg>
        <pc:picChg chg="add mod">
          <ac:chgData name="Jiying HE" userId="cf35e29845cce2a1" providerId="LiveId" clId="{177CB9D5-6228-413E-B0D5-3BE703BDAF8F}" dt="2023-04-05T12:24:38.091" v="1517" actId="1076"/>
          <ac:picMkLst>
            <pc:docMk/>
            <pc:sldMk cId="2810133685" sldId="327"/>
            <ac:picMk id="10" creationId="{3C0CBCB4-B83C-E8DB-5351-3AF09291A2F2}"/>
          </ac:picMkLst>
        </pc:picChg>
        <pc:picChg chg="add del">
          <ac:chgData name="Jiying HE" userId="cf35e29845cce2a1" providerId="LiveId" clId="{177CB9D5-6228-413E-B0D5-3BE703BDAF8F}" dt="2023-04-05T12:23:40.126" v="1471" actId="478"/>
          <ac:picMkLst>
            <pc:docMk/>
            <pc:sldMk cId="2810133685" sldId="327"/>
            <ac:picMk id="12" creationId="{8764C16B-8FB7-449E-7649-394F7F240E52}"/>
          </ac:picMkLst>
        </pc:picChg>
        <pc:picChg chg="del">
          <ac:chgData name="Jiying HE" userId="cf35e29845cce2a1" providerId="LiveId" clId="{177CB9D5-6228-413E-B0D5-3BE703BDAF8F}" dt="2023-04-04T20:17:01.466" v="193" actId="478"/>
          <ac:picMkLst>
            <pc:docMk/>
            <pc:sldMk cId="2810133685" sldId="327"/>
            <ac:picMk id="12" creationId="{BFE7D9DE-B3A9-6576-15C1-22EFD4664A52}"/>
          </ac:picMkLst>
        </pc:picChg>
        <pc:picChg chg="del mod">
          <ac:chgData name="Jiying HE" userId="cf35e29845cce2a1" providerId="LiveId" clId="{177CB9D5-6228-413E-B0D5-3BE703BDAF8F}" dt="2023-04-04T20:17:02.457" v="195" actId="478"/>
          <ac:picMkLst>
            <pc:docMk/>
            <pc:sldMk cId="2810133685" sldId="327"/>
            <ac:picMk id="15" creationId="{608F7F2A-BDAE-3FF8-79D9-73D67147FC34}"/>
          </ac:picMkLst>
        </pc:picChg>
      </pc:sldChg>
      <pc:sldChg chg="delSp modSp del mod">
        <pc:chgData name="Jiying HE" userId="cf35e29845cce2a1" providerId="LiveId" clId="{177CB9D5-6228-413E-B0D5-3BE703BDAF8F}" dt="2023-04-05T14:08:41.804" v="3005" actId="47"/>
        <pc:sldMkLst>
          <pc:docMk/>
          <pc:sldMk cId="1239358510" sldId="330"/>
        </pc:sldMkLst>
        <pc:spChg chg="mod">
          <ac:chgData name="Jiying HE" userId="cf35e29845cce2a1" providerId="LiveId" clId="{177CB9D5-6228-413E-B0D5-3BE703BDAF8F}" dt="2023-04-04T21:01:32.557" v="308" actId="20577"/>
          <ac:spMkLst>
            <pc:docMk/>
            <pc:sldMk cId="1239358510" sldId="330"/>
            <ac:spMk id="8" creationId="{980331A3-A104-467F-3764-BBF70C413EF0}"/>
          </ac:spMkLst>
        </pc:spChg>
        <pc:picChg chg="del">
          <ac:chgData name="Jiying HE" userId="cf35e29845cce2a1" providerId="LiveId" clId="{177CB9D5-6228-413E-B0D5-3BE703BDAF8F}" dt="2023-04-04T21:01:42.832" v="309" actId="478"/>
          <ac:picMkLst>
            <pc:docMk/>
            <pc:sldMk cId="1239358510" sldId="330"/>
            <ac:picMk id="12" creationId="{35DEA608-C0BB-0582-24F5-5610123485CD}"/>
          </ac:picMkLst>
        </pc:picChg>
        <pc:picChg chg="del">
          <ac:chgData name="Jiying HE" userId="cf35e29845cce2a1" providerId="LiveId" clId="{177CB9D5-6228-413E-B0D5-3BE703BDAF8F}" dt="2023-04-04T21:01:45.837" v="310" actId="478"/>
          <ac:picMkLst>
            <pc:docMk/>
            <pc:sldMk cId="1239358510" sldId="330"/>
            <ac:picMk id="19" creationId="{4F90B179-C33F-3408-5210-D7C8F9C58E01}"/>
          </ac:picMkLst>
        </pc:picChg>
      </pc:sldChg>
      <pc:sldChg chg="addSp delSp modSp mod ord">
        <pc:chgData name="Jiying HE" userId="cf35e29845cce2a1" providerId="LiveId" clId="{177CB9D5-6228-413E-B0D5-3BE703BDAF8F}" dt="2023-04-06T08:04:44.842" v="3959" actId="20577"/>
        <pc:sldMkLst>
          <pc:docMk/>
          <pc:sldMk cId="2499958832" sldId="336"/>
        </pc:sldMkLst>
        <pc:spChg chg="del mod">
          <ac:chgData name="Jiying HE" userId="cf35e29845cce2a1" providerId="LiveId" clId="{177CB9D5-6228-413E-B0D5-3BE703BDAF8F}" dt="2023-04-05T09:49:58.195" v="703" actId="478"/>
          <ac:spMkLst>
            <pc:docMk/>
            <pc:sldMk cId="2499958832" sldId="336"/>
            <ac:spMk id="2" creationId="{A17D6658-136E-72BE-DB9C-28103F65F574}"/>
          </ac:spMkLst>
        </pc:spChg>
        <pc:spChg chg="mod">
          <ac:chgData name="Jiying HE" userId="cf35e29845cce2a1" providerId="LiveId" clId="{177CB9D5-6228-413E-B0D5-3BE703BDAF8F}" dt="2023-04-06T08:04:44.842" v="3959" actId="20577"/>
          <ac:spMkLst>
            <pc:docMk/>
            <pc:sldMk cId="2499958832" sldId="336"/>
            <ac:spMk id="3" creationId="{B3E315A2-4CED-23BB-CA3C-C8962E2419FD}"/>
          </ac:spMkLst>
        </pc:spChg>
        <pc:spChg chg="add mod">
          <ac:chgData name="Jiying HE" userId="cf35e29845cce2a1" providerId="LiveId" clId="{177CB9D5-6228-413E-B0D5-3BE703BDAF8F}" dt="2023-04-05T10:03:14.423" v="1001" actId="1076"/>
          <ac:spMkLst>
            <pc:docMk/>
            <pc:sldMk cId="2499958832" sldId="336"/>
            <ac:spMk id="5" creationId="{1C63CDAC-541C-0A48-10BE-DF90C03FBBDB}"/>
          </ac:spMkLst>
        </pc:spChg>
        <pc:graphicFrameChg chg="add mod modGraphic">
          <ac:chgData name="Jiying HE" userId="cf35e29845cce2a1" providerId="LiveId" clId="{177CB9D5-6228-413E-B0D5-3BE703BDAF8F}" dt="2023-04-05T09:59:33.813" v="953" actId="478"/>
          <ac:graphicFrameMkLst>
            <pc:docMk/>
            <pc:sldMk cId="2499958832" sldId="336"/>
            <ac:graphicFrameMk id="4" creationId="{76E749E7-CEC6-1502-0A49-05C8368F16EA}"/>
          </ac:graphicFrameMkLst>
        </pc:graphicFrameChg>
        <pc:graphicFrameChg chg="del mod">
          <ac:chgData name="Jiying HE" userId="cf35e29845cce2a1" providerId="LiveId" clId="{177CB9D5-6228-413E-B0D5-3BE703BDAF8F}" dt="2023-04-05T09:49:55.752" v="702" actId="478"/>
          <ac:graphicFrameMkLst>
            <pc:docMk/>
            <pc:sldMk cId="2499958832" sldId="336"/>
            <ac:graphicFrameMk id="13" creationId="{9C225C11-A137-7EFE-650F-EBFE1E503147}"/>
          </ac:graphicFrameMkLst>
        </pc:graphicFrameChg>
        <pc:cxnChg chg="add mod">
          <ac:chgData name="Jiying HE" userId="cf35e29845cce2a1" providerId="LiveId" clId="{177CB9D5-6228-413E-B0D5-3BE703BDAF8F}" dt="2023-04-05T10:03:19.682" v="1002" actId="1076"/>
          <ac:cxnSpMkLst>
            <pc:docMk/>
            <pc:sldMk cId="2499958832" sldId="336"/>
            <ac:cxnSpMk id="7" creationId="{0CEBD558-B944-F901-BCFE-E8838FBD0FB4}"/>
          </ac:cxnSpMkLst>
        </pc:cxnChg>
      </pc:sldChg>
      <pc:sldChg chg="del">
        <pc:chgData name="Jiying HE" userId="cf35e29845cce2a1" providerId="LiveId" clId="{177CB9D5-6228-413E-B0D5-3BE703BDAF8F}" dt="2023-04-05T12:07:07.315" v="1319" actId="47"/>
        <pc:sldMkLst>
          <pc:docMk/>
          <pc:sldMk cId="394375464" sldId="337"/>
        </pc:sldMkLst>
      </pc:sldChg>
      <pc:sldChg chg="del">
        <pc:chgData name="Jiying HE" userId="cf35e29845cce2a1" providerId="LiveId" clId="{177CB9D5-6228-413E-B0D5-3BE703BDAF8F}" dt="2023-04-10T19:23:52.218" v="5572" actId="47"/>
        <pc:sldMkLst>
          <pc:docMk/>
          <pc:sldMk cId="409420417" sldId="338"/>
        </pc:sldMkLst>
      </pc:sldChg>
      <pc:sldChg chg="addSp delSp modSp mod ord">
        <pc:chgData name="Jiying HE" userId="cf35e29845cce2a1" providerId="LiveId" clId="{177CB9D5-6228-413E-B0D5-3BE703BDAF8F}" dt="2023-04-10T14:31:27.980" v="5569"/>
        <pc:sldMkLst>
          <pc:docMk/>
          <pc:sldMk cId="140071144" sldId="340"/>
        </pc:sldMkLst>
        <pc:spChg chg="mod">
          <ac:chgData name="Jiying HE" userId="cf35e29845cce2a1" providerId="LiveId" clId="{177CB9D5-6228-413E-B0D5-3BE703BDAF8F}" dt="2023-04-06T08:49:54.779" v="4290" actId="20577"/>
          <ac:spMkLst>
            <pc:docMk/>
            <pc:sldMk cId="140071144" sldId="340"/>
            <ac:spMk id="3" creationId="{B26B0457-020A-0243-2EDD-A3D10FFEBF47}"/>
          </ac:spMkLst>
        </pc:spChg>
        <pc:spChg chg="del">
          <ac:chgData name="Jiying HE" userId="cf35e29845cce2a1" providerId="LiveId" clId="{177CB9D5-6228-413E-B0D5-3BE703BDAF8F}" dt="2023-04-05T09:31:14.440" v="605" actId="478"/>
          <ac:spMkLst>
            <pc:docMk/>
            <pc:sldMk cId="140071144" sldId="340"/>
            <ac:spMk id="4" creationId="{06691992-CA60-F31E-AF61-E3E707153714}"/>
          </ac:spMkLst>
        </pc:spChg>
        <pc:spChg chg="del">
          <ac:chgData name="Jiying HE" userId="cf35e29845cce2a1" providerId="LiveId" clId="{177CB9D5-6228-413E-B0D5-3BE703BDAF8F}" dt="2023-04-05T09:31:18.760" v="606" actId="478"/>
          <ac:spMkLst>
            <pc:docMk/>
            <pc:sldMk cId="140071144" sldId="340"/>
            <ac:spMk id="5" creationId="{A4154A48-5FD7-DAD0-C4D0-DB1D5531EF3D}"/>
          </ac:spMkLst>
        </pc:spChg>
        <pc:spChg chg="add del mod">
          <ac:chgData name="Jiying HE" userId="cf35e29845cce2a1" providerId="LiveId" clId="{177CB9D5-6228-413E-B0D5-3BE703BDAF8F}" dt="2023-04-05T09:30:36.381" v="600" actId="22"/>
          <ac:spMkLst>
            <pc:docMk/>
            <pc:sldMk cId="140071144" sldId="340"/>
            <ac:spMk id="6" creationId="{C186E5AF-AA3F-238F-9C6B-5B6F754224F2}"/>
          </ac:spMkLst>
        </pc:spChg>
        <pc:spChg chg="add mod">
          <ac:chgData name="Jiying HE" userId="cf35e29845cce2a1" providerId="LiveId" clId="{177CB9D5-6228-413E-B0D5-3BE703BDAF8F}" dt="2023-04-06T10:55:28.643" v="5365" actId="14100"/>
          <ac:spMkLst>
            <pc:docMk/>
            <pc:sldMk cId="140071144" sldId="340"/>
            <ac:spMk id="13" creationId="{C121F474-8901-99C3-CDA9-C8003A4A0A8A}"/>
          </ac:spMkLst>
        </pc:spChg>
        <pc:spChg chg="del mod">
          <ac:chgData name="Jiying HE" userId="cf35e29845cce2a1" providerId="LiveId" clId="{177CB9D5-6228-413E-B0D5-3BE703BDAF8F}" dt="2023-04-06T10:53:22.965" v="5279" actId="478"/>
          <ac:spMkLst>
            <pc:docMk/>
            <pc:sldMk cId="140071144" sldId="340"/>
            <ac:spMk id="20" creationId="{C670C923-DE99-FD48-DA1B-22957BA0B565}"/>
          </ac:spMkLst>
        </pc:spChg>
        <pc:spChg chg="mod">
          <ac:chgData name="Jiying HE" userId="cf35e29845cce2a1" providerId="LiveId" clId="{177CB9D5-6228-413E-B0D5-3BE703BDAF8F}" dt="2023-04-05T09:30:56.730" v="604"/>
          <ac:spMkLst>
            <pc:docMk/>
            <pc:sldMk cId="140071144" sldId="340"/>
            <ac:spMk id="21" creationId="{86BDA7B0-787B-21C6-BC52-47A24897015D}"/>
          </ac:spMkLst>
        </pc:spChg>
        <pc:picChg chg="add mod">
          <ac:chgData name="Jiying HE" userId="cf35e29845cce2a1" providerId="LiveId" clId="{177CB9D5-6228-413E-B0D5-3BE703BDAF8F}" dt="2023-04-06T10:53:48.209" v="5286" actId="1076"/>
          <ac:picMkLst>
            <pc:docMk/>
            <pc:sldMk cId="140071144" sldId="340"/>
            <ac:picMk id="4" creationId="{C138D379-9899-80CA-46B2-BA5FF9A4DCDA}"/>
          </ac:picMkLst>
        </pc:picChg>
        <pc:picChg chg="add mod">
          <ac:chgData name="Jiying HE" userId="cf35e29845cce2a1" providerId="LiveId" clId="{177CB9D5-6228-413E-B0D5-3BE703BDAF8F}" dt="2023-04-06T10:53:45.334" v="5285" actId="1076"/>
          <ac:picMkLst>
            <pc:docMk/>
            <pc:sldMk cId="140071144" sldId="340"/>
            <ac:picMk id="10" creationId="{086BFD0C-2450-DEAD-3F47-12E65274EB71}"/>
          </ac:picMkLst>
        </pc:picChg>
        <pc:picChg chg="add mod ord">
          <ac:chgData name="Jiying HE" userId="cf35e29845cce2a1" providerId="LiveId" clId="{177CB9D5-6228-413E-B0D5-3BE703BDAF8F}" dt="2023-04-06T10:53:42.497" v="5284" actId="1076"/>
          <ac:picMkLst>
            <pc:docMk/>
            <pc:sldMk cId="140071144" sldId="340"/>
            <ac:picMk id="12" creationId="{2D64655B-54D4-9D08-858C-A50469211E97}"/>
          </ac:picMkLst>
        </pc:picChg>
        <pc:picChg chg="del mod">
          <ac:chgData name="Jiying HE" userId="cf35e29845cce2a1" providerId="LiveId" clId="{177CB9D5-6228-413E-B0D5-3BE703BDAF8F}" dt="2023-04-05T09:29:45.836" v="594" actId="478"/>
          <ac:picMkLst>
            <pc:docMk/>
            <pc:sldMk cId="140071144" sldId="340"/>
            <ac:picMk id="16" creationId="{AB7AF498-A804-2A9A-A4DE-A80790B67818}"/>
          </ac:picMkLst>
        </pc:picChg>
        <pc:picChg chg="del mod">
          <ac:chgData name="Jiying HE" userId="cf35e29845cce2a1" providerId="LiveId" clId="{177CB9D5-6228-413E-B0D5-3BE703BDAF8F}" dt="2023-04-05T09:30:15.415" v="599" actId="478"/>
          <ac:picMkLst>
            <pc:docMk/>
            <pc:sldMk cId="140071144" sldId="340"/>
            <ac:picMk id="18" creationId="{5FD84A56-BC14-99CC-EFFA-8DD80F1A787B}"/>
          </ac:picMkLst>
        </pc:picChg>
      </pc:sldChg>
      <pc:sldChg chg="delSp modSp del mod ord">
        <pc:chgData name="Jiying HE" userId="cf35e29845cce2a1" providerId="LiveId" clId="{177CB9D5-6228-413E-B0D5-3BE703BDAF8F}" dt="2023-04-05T12:40:38.051" v="1579" actId="47"/>
        <pc:sldMkLst>
          <pc:docMk/>
          <pc:sldMk cId="2568820838" sldId="342"/>
        </pc:sldMkLst>
        <pc:spChg chg="mod">
          <ac:chgData name="Jiying HE" userId="cf35e29845cce2a1" providerId="LiveId" clId="{177CB9D5-6228-413E-B0D5-3BE703BDAF8F}" dt="2023-04-05T12:25:58.007" v="1575" actId="20577"/>
          <ac:spMkLst>
            <pc:docMk/>
            <pc:sldMk cId="2568820838" sldId="342"/>
            <ac:spMk id="3" creationId="{58A45141-45F1-0A77-FE4E-CBCA53A2BEB0}"/>
          </ac:spMkLst>
        </pc:spChg>
        <pc:graphicFrameChg chg="del">
          <ac:chgData name="Jiying HE" userId="cf35e29845cce2a1" providerId="LiveId" clId="{177CB9D5-6228-413E-B0D5-3BE703BDAF8F}" dt="2023-04-05T12:39:58.082" v="1576" actId="478"/>
          <ac:graphicFrameMkLst>
            <pc:docMk/>
            <pc:sldMk cId="2568820838" sldId="342"/>
            <ac:graphicFrameMk id="18" creationId="{1B8BCECC-8543-945B-376B-A91283D89497}"/>
          </ac:graphicFrameMkLst>
        </pc:graphicFrameChg>
        <pc:picChg chg="del">
          <ac:chgData name="Jiying HE" userId="cf35e29845cce2a1" providerId="LiveId" clId="{177CB9D5-6228-413E-B0D5-3BE703BDAF8F}" dt="2023-04-04T20:34:47.957" v="301" actId="478"/>
          <ac:picMkLst>
            <pc:docMk/>
            <pc:sldMk cId="2568820838" sldId="342"/>
            <ac:picMk id="6" creationId="{7B3945C2-1F28-6BA9-6A04-AC628AD2DBB7}"/>
          </ac:picMkLst>
        </pc:picChg>
      </pc:sldChg>
      <pc:sldChg chg="del">
        <pc:chgData name="Jiying HE" userId="cf35e29845cce2a1" providerId="LiveId" clId="{177CB9D5-6228-413E-B0D5-3BE703BDAF8F}" dt="2023-04-06T08:01:39.052" v="3945" actId="47"/>
        <pc:sldMkLst>
          <pc:docMk/>
          <pc:sldMk cId="210477276" sldId="347"/>
        </pc:sldMkLst>
      </pc:sldChg>
      <pc:sldChg chg="delSp del mod">
        <pc:chgData name="Jiying HE" userId="cf35e29845cce2a1" providerId="LiveId" clId="{177CB9D5-6228-413E-B0D5-3BE703BDAF8F}" dt="2023-04-06T08:50:09.689" v="4291" actId="47"/>
        <pc:sldMkLst>
          <pc:docMk/>
          <pc:sldMk cId="2215599792" sldId="348"/>
        </pc:sldMkLst>
        <pc:picChg chg="del">
          <ac:chgData name="Jiying HE" userId="cf35e29845cce2a1" providerId="LiveId" clId="{177CB9D5-6228-413E-B0D5-3BE703BDAF8F}" dt="2023-04-05T12:40:26.640" v="1578" actId="478"/>
          <ac:picMkLst>
            <pc:docMk/>
            <pc:sldMk cId="2215599792" sldId="348"/>
            <ac:picMk id="14" creationId="{1F4B1C90-EBEB-1475-D47C-7D556CEE49A2}"/>
          </ac:picMkLst>
        </pc:picChg>
      </pc:sldChg>
      <pc:sldChg chg="del">
        <pc:chgData name="Jiying HE" userId="cf35e29845cce2a1" providerId="LiveId" clId="{177CB9D5-6228-413E-B0D5-3BE703BDAF8F}" dt="2023-04-06T08:01:43.417" v="3946" actId="47"/>
        <pc:sldMkLst>
          <pc:docMk/>
          <pc:sldMk cId="200421123" sldId="349"/>
        </pc:sldMkLst>
      </pc:sldChg>
      <pc:sldChg chg="del">
        <pc:chgData name="Jiying HE" userId="cf35e29845cce2a1" providerId="LiveId" clId="{177CB9D5-6228-413E-B0D5-3BE703BDAF8F}" dt="2023-04-06T08:01:44.330" v="3947" actId="47"/>
        <pc:sldMkLst>
          <pc:docMk/>
          <pc:sldMk cId="2261904839" sldId="350"/>
        </pc:sldMkLst>
      </pc:sldChg>
      <pc:sldChg chg="del">
        <pc:chgData name="Jiying HE" userId="cf35e29845cce2a1" providerId="LiveId" clId="{177CB9D5-6228-413E-B0D5-3BE703BDAF8F}" dt="2023-04-06T08:01:37.662" v="3944" actId="47"/>
        <pc:sldMkLst>
          <pc:docMk/>
          <pc:sldMk cId="1252760311" sldId="351"/>
        </pc:sldMkLst>
      </pc:sldChg>
      <pc:sldChg chg="new del">
        <pc:chgData name="Jiying HE" userId="cf35e29845cce2a1" providerId="LiveId" clId="{177CB9D5-6228-413E-B0D5-3BE703BDAF8F}" dt="2023-04-05T12:40:09.506" v="1577" actId="47"/>
        <pc:sldMkLst>
          <pc:docMk/>
          <pc:sldMk cId="329564322" sldId="352"/>
        </pc:sldMkLst>
      </pc:sldChg>
      <pc:sldChg chg="addSp delSp modSp new del mod ord">
        <pc:chgData name="Jiying HE" userId="cf35e29845cce2a1" providerId="LiveId" clId="{177CB9D5-6228-413E-B0D5-3BE703BDAF8F}" dt="2023-04-14T08:13:51.480" v="8453" actId="47"/>
        <pc:sldMkLst>
          <pc:docMk/>
          <pc:sldMk cId="3039103981" sldId="353"/>
        </pc:sldMkLst>
        <pc:spChg chg="mod">
          <ac:chgData name="Jiying HE" userId="cf35e29845cce2a1" providerId="LiveId" clId="{177CB9D5-6228-413E-B0D5-3BE703BDAF8F}" dt="2023-04-11T14:41:46.933" v="5779" actId="20577"/>
          <ac:spMkLst>
            <pc:docMk/>
            <pc:sldMk cId="3039103981" sldId="353"/>
            <ac:spMk id="2" creationId="{CC543DB2-3C76-FB00-F0B8-697D7DECA575}"/>
          </ac:spMkLst>
        </pc:spChg>
        <pc:spChg chg="del">
          <ac:chgData name="Jiying HE" userId="cf35e29845cce2a1" providerId="LiveId" clId="{177CB9D5-6228-413E-B0D5-3BE703BDAF8F}" dt="2023-04-04T21:03:39.772" v="313" actId="3680"/>
          <ac:spMkLst>
            <pc:docMk/>
            <pc:sldMk cId="3039103981" sldId="353"/>
            <ac:spMk id="3" creationId="{B9F2936C-5BD5-7609-6593-A8BC23702497}"/>
          </ac:spMkLst>
        </pc:spChg>
        <pc:spChg chg="del">
          <ac:chgData name="Jiying HE" userId="cf35e29845cce2a1" providerId="LiveId" clId="{177CB9D5-6228-413E-B0D5-3BE703BDAF8F}" dt="2023-04-05T18:24:00.623" v="3619" actId="478"/>
          <ac:spMkLst>
            <pc:docMk/>
            <pc:sldMk cId="3039103981" sldId="353"/>
            <ac:spMk id="5" creationId="{26298C18-5B9C-F64D-CF62-53A5B982E01A}"/>
          </ac:spMkLst>
        </pc:spChg>
        <pc:graphicFrameChg chg="add mod ord modGraphic">
          <ac:chgData name="Jiying HE" userId="cf35e29845cce2a1" providerId="LiveId" clId="{177CB9D5-6228-413E-B0D5-3BE703BDAF8F}" dt="2023-04-06T12:50:34.233" v="5396" actId="20577"/>
          <ac:graphicFrameMkLst>
            <pc:docMk/>
            <pc:sldMk cId="3039103981" sldId="353"/>
            <ac:graphicFrameMk id="6" creationId="{507AF907-AB25-F62A-9195-25EB80190970}"/>
          </ac:graphicFrameMkLst>
        </pc:graphicFrameChg>
      </pc:sldChg>
      <pc:sldChg chg="addSp delSp modSp add mod ord">
        <pc:chgData name="Jiying HE" userId="cf35e29845cce2a1" providerId="LiveId" clId="{177CB9D5-6228-413E-B0D5-3BE703BDAF8F}" dt="2023-04-06T08:05:24.082" v="3965" actId="20577"/>
        <pc:sldMkLst>
          <pc:docMk/>
          <pc:sldMk cId="2024066760" sldId="354"/>
        </pc:sldMkLst>
        <pc:spChg chg="mod">
          <ac:chgData name="Jiying HE" userId="cf35e29845cce2a1" providerId="LiveId" clId="{177CB9D5-6228-413E-B0D5-3BE703BDAF8F}" dt="2023-04-06T08:05:24.082" v="3965" actId="20577"/>
          <ac:spMkLst>
            <pc:docMk/>
            <pc:sldMk cId="2024066760" sldId="354"/>
            <ac:spMk id="3" creationId="{B3E315A2-4CED-23BB-CA3C-C8962E2419FD}"/>
          </ac:spMkLst>
        </pc:spChg>
        <pc:spChg chg="del">
          <ac:chgData name="Jiying HE" userId="cf35e29845cce2a1" providerId="LiveId" clId="{177CB9D5-6228-413E-B0D5-3BE703BDAF8F}" dt="2023-04-05T10:01:25.263" v="981" actId="478"/>
          <ac:spMkLst>
            <pc:docMk/>
            <pc:sldMk cId="2024066760" sldId="354"/>
            <ac:spMk id="5" creationId="{1C63CDAC-541C-0A48-10BE-DF90C03FBBDB}"/>
          </ac:spMkLst>
        </pc:spChg>
        <pc:graphicFrameChg chg="add mod modGraphic">
          <ac:chgData name="Jiying HE" userId="cf35e29845cce2a1" providerId="LiveId" clId="{177CB9D5-6228-413E-B0D5-3BE703BDAF8F}" dt="2023-04-05T12:21:55.692" v="1458" actId="20577"/>
          <ac:graphicFrameMkLst>
            <pc:docMk/>
            <pc:sldMk cId="2024066760" sldId="354"/>
            <ac:graphicFrameMk id="2" creationId="{FFF75EA7-44C9-CD1A-A858-E0F3210D3DB0}"/>
          </ac:graphicFrameMkLst>
        </pc:graphicFrameChg>
        <pc:graphicFrameChg chg="del">
          <ac:chgData name="Jiying HE" userId="cf35e29845cce2a1" providerId="LiveId" clId="{177CB9D5-6228-413E-B0D5-3BE703BDAF8F}" dt="2023-04-05T10:01:21.752" v="980" actId="478"/>
          <ac:graphicFrameMkLst>
            <pc:docMk/>
            <pc:sldMk cId="2024066760" sldId="354"/>
            <ac:graphicFrameMk id="4" creationId="{76E749E7-CEC6-1502-0A49-05C8368F16EA}"/>
          </ac:graphicFrameMkLst>
        </pc:graphicFrameChg>
        <pc:picChg chg="mod">
          <ac:chgData name="Jiying HE" userId="cf35e29845cce2a1" providerId="LiveId" clId="{177CB9D5-6228-413E-B0D5-3BE703BDAF8F}" dt="2023-04-05T10:02:14.261" v="997" actId="14100"/>
          <ac:picMkLst>
            <pc:docMk/>
            <pc:sldMk cId="2024066760" sldId="354"/>
            <ac:picMk id="39" creationId="{F90B3248-E185-8C9D-93CE-A79DE50A6F35}"/>
          </ac:picMkLst>
        </pc:picChg>
        <pc:cxnChg chg="del">
          <ac:chgData name="Jiying HE" userId="cf35e29845cce2a1" providerId="LiveId" clId="{177CB9D5-6228-413E-B0D5-3BE703BDAF8F}" dt="2023-04-05T10:01:28.023" v="982" actId="478"/>
          <ac:cxnSpMkLst>
            <pc:docMk/>
            <pc:sldMk cId="2024066760" sldId="354"/>
            <ac:cxnSpMk id="7" creationId="{0CEBD558-B944-F901-BCFE-E8838FBD0FB4}"/>
          </ac:cxnSpMkLst>
        </pc:cxnChg>
      </pc:sldChg>
      <pc:sldChg chg="addSp delSp modSp add del mod ord">
        <pc:chgData name="Jiying HE" userId="cf35e29845cce2a1" providerId="LiveId" clId="{177CB9D5-6228-413E-B0D5-3BE703BDAF8F}" dt="2023-04-05T13:10:53.168" v="2335" actId="47"/>
        <pc:sldMkLst>
          <pc:docMk/>
          <pc:sldMk cId="3411561941" sldId="355"/>
        </pc:sldMkLst>
        <pc:spChg chg="add mod">
          <ac:chgData name="Jiying HE" userId="cf35e29845cce2a1" providerId="LiveId" clId="{177CB9D5-6228-413E-B0D5-3BE703BDAF8F}" dt="2023-04-05T13:05:18.886" v="2099" actId="14100"/>
          <ac:spMkLst>
            <pc:docMk/>
            <pc:sldMk cId="3411561941" sldId="355"/>
            <ac:spMk id="4" creationId="{CEB66555-77DD-EC6F-0E5E-BE4912C76D21}"/>
          </ac:spMkLst>
        </pc:spChg>
        <pc:spChg chg="add mod">
          <ac:chgData name="Jiying HE" userId="cf35e29845cce2a1" providerId="LiveId" clId="{177CB9D5-6228-413E-B0D5-3BE703BDAF8F}" dt="2023-04-05T13:05:37.164" v="2102" actId="1076"/>
          <ac:spMkLst>
            <pc:docMk/>
            <pc:sldMk cId="3411561941" sldId="355"/>
            <ac:spMk id="5" creationId="{F2A8AF96-95B8-E324-C368-2590250BF109}"/>
          </ac:spMkLst>
        </pc:spChg>
        <pc:spChg chg="add del mod">
          <ac:chgData name="Jiying HE" userId="cf35e29845cce2a1" providerId="LiveId" clId="{177CB9D5-6228-413E-B0D5-3BE703BDAF8F}" dt="2023-04-05T13:05:28.282" v="2101" actId="478"/>
          <ac:spMkLst>
            <pc:docMk/>
            <pc:sldMk cId="3411561941" sldId="355"/>
            <ac:spMk id="7" creationId="{F91A8827-3E83-D9E3-D988-85AF7DD01B67}"/>
          </ac:spMkLst>
        </pc:spChg>
        <pc:picChg chg="add del">
          <ac:chgData name="Jiying HE" userId="cf35e29845cce2a1" providerId="LiveId" clId="{177CB9D5-6228-413E-B0D5-3BE703BDAF8F}" dt="2023-04-05T13:05:28.282" v="2101" actId="478"/>
          <ac:picMkLst>
            <pc:docMk/>
            <pc:sldMk cId="3411561941" sldId="355"/>
            <ac:picMk id="39" creationId="{F90B3248-E185-8C9D-93CE-A79DE50A6F35}"/>
          </ac:picMkLst>
        </pc:picChg>
      </pc:sldChg>
      <pc:sldChg chg="add del">
        <pc:chgData name="Jiying HE" userId="cf35e29845cce2a1" providerId="LiveId" clId="{177CB9D5-6228-413E-B0D5-3BE703BDAF8F}" dt="2023-04-05T18:23:35.473" v="3618" actId="47"/>
        <pc:sldMkLst>
          <pc:docMk/>
          <pc:sldMk cId="3623798303" sldId="356"/>
        </pc:sldMkLst>
      </pc:sldChg>
      <pc:sldChg chg="addSp modSp add del">
        <pc:chgData name="Jiying HE" userId="cf35e29845cce2a1" providerId="LiveId" clId="{177CB9D5-6228-413E-B0D5-3BE703BDAF8F}" dt="2023-04-10T19:23:54.297" v="5573" actId="47"/>
        <pc:sldMkLst>
          <pc:docMk/>
          <pc:sldMk cId="971032147" sldId="357"/>
        </pc:sldMkLst>
        <pc:spChg chg="add mod">
          <ac:chgData name="Jiying HE" userId="cf35e29845cce2a1" providerId="LiveId" clId="{177CB9D5-6228-413E-B0D5-3BE703BDAF8F}" dt="2023-04-06T19:38:30.276" v="5563" actId="1076"/>
          <ac:spMkLst>
            <pc:docMk/>
            <pc:sldMk cId="971032147" sldId="357"/>
            <ac:spMk id="2" creationId="{368E1763-B781-A3C4-878A-0714B27109D8}"/>
          </ac:spMkLst>
        </pc:spChg>
      </pc:sldChg>
      <pc:sldChg chg="modSp add mod ord">
        <pc:chgData name="Jiying HE" userId="cf35e29845cce2a1" providerId="LiveId" clId="{177CB9D5-6228-413E-B0D5-3BE703BDAF8F}" dt="2023-04-14T08:20:56.660" v="8501" actId="13926"/>
        <pc:sldMkLst>
          <pc:docMk/>
          <pc:sldMk cId="4286135254" sldId="358"/>
        </pc:sldMkLst>
        <pc:spChg chg="mod">
          <ac:chgData name="Jiying HE" userId="cf35e29845cce2a1" providerId="LiveId" clId="{177CB9D5-6228-413E-B0D5-3BE703BDAF8F}" dt="2023-04-06T08:05:59.802" v="3974" actId="20577"/>
          <ac:spMkLst>
            <pc:docMk/>
            <pc:sldMk cId="4286135254" sldId="358"/>
            <ac:spMk id="3" creationId="{B3E315A2-4CED-23BB-CA3C-C8962E2419FD}"/>
          </ac:spMkLst>
        </pc:spChg>
        <pc:graphicFrameChg chg="mod">
          <ac:chgData name="Jiying HE" userId="cf35e29845cce2a1" providerId="LiveId" clId="{177CB9D5-6228-413E-B0D5-3BE703BDAF8F}" dt="2023-04-14T08:20:56.660" v="8501" actId="13926"/>
          <ac:graphicFrameMkLst>
            <pc:docMk/>
            <pc:sldMk cId="4286135254" sldId="358"/>
            <ac:graphicFrameMk id="2" creationId="{FFF75EA7-44C9-CD1A-A858-E0F3210D3DB0}"/>
          </ac:graphicFrameMkLst>
        </pc:graphicFrameChg>
      </pc:sldChg>
      <pc:sldChg chg="new del">
        <pc:chgData name="Jiying HE" userId="cf35e29845cce2a1" providerId="LiveId" clId="{177CB9D5-6228-413E-B0D5-3BE703BDAF8F}" dt="2023-04-05T12:43:08.538" v="1618" actId="47"/>
        <pc:sldMkLst>
          <pc:docMk/>
          <pc:sldMk cId="3832278354" sldId="359"/>
        </pc:sldMkLst>
      </pc:sldChg>
      <pc:sldChg chg="new del">
        <pc:chgData name="Jiying HE" userId="cf35e29845cce2a1" providerId="LiveId" clId="{177CB9D5-6228-413E-B0D5-3BE703BDAF8F}" dt="2023-04-05T12:43:14.963" v="1620" actId="47"/>
        <pc:sldMkLst>
          <pc:docMk/>
          <pc:sldMk cId="2051562875" sldId="360"/>
        </pc:sldMkLst>
      </pc:sldChg>
      <pc:sldChg chg="new del">
        <pc:chgData name="Jiying HE" userId="cf35e29845cce2a1" providerId="LiveId" clId="{177CB9D5-6228-413E-B0D5-3BE703BDAF8F}" dt="2023-04-05T12:43:09.829" v="1619" actId="47"/>
        <pc:sldMkLst>
          <pc:docMk/>
          <pc:sldMk cId="2943215340" sldId="361"/>
        </pc:sldMkLst>
      </pc:sldChg>
      <pc:sldChg chg="addSp delSp modSp new mod ord">
        <pc:chgData name="Jiying HE" userId="cf35e29845cce2a1" providerId="LiveId" clId="{177CB9D5-6228-413E-B0D5-3BE703BDAF8F}" dt="2023-04-06T08:05:05.280" v="3961" actId="403"/>
        <pc:sldMkLst>
          <pc:docMk/>
          <pc:sldMk cId="1226600905" sldId="362"/>
        </pc:sldMkLst>
        <pc:spChg chg="mod">
          <ac:chgData name="Jiying HE" userId="cf35e29845cce2a1" providerId="LiveId" clId="{177CB9D5-6228-413E-B0D5-3BE703BDAF8F}" dt="2023-04-06T08:05:05.280" v="3961" actId="403"/>
          <ac:spMkLst>
            <pc:docMk/>
            <pc:sldMk cId="1226600905" sldId="362"/>
            <ac:spMk id="2" creationId="{4F29FFAF-BC15-E144-4081-EAABE960D701}"/>
          </ac:spMkLst>
        </pc:spChg>
        <pc:spChg chg="del">
          <ac:chgData name="Jiying HE" userId="cf35e29845cce2a1" providerId="LiveId" clId="{177CB9D5-6228-413E-B0D5-3BE703BDAF8F}" dt="2023-04-05T12:41:42.301" v="1585" actId="22"/>
          <ac:spMkLst>
            <pc:docMk/>
            <pc:sldMk cId="1226600905" sldId="362"/>
            <ac:spMk id="3" creationId="{0BF497AC-2BB9-3AF8-1281-2AA0724E33A9}"/>
          </ac:spMkLst>
        </pc:spChg>
        <pc:spChg chg="del">
          <ac:chgData name="Jiying HE" userId="cf35e29845cce2a1" providerId="LiveId" clId="{177CB9D5-6228-413E-B0D5-3BE703BDAF8F}" dt="2023-04-05T12:41:37.314" v="1584" actId="478"/>
          <ac:spMkLst>
            <pc:docMk/>
            <pc:sldMk cId="1226600905" sldId="362"/>
            <ac:spMk id="5" creationId="{3CCFDE6C-739B-AD49-2842-803DA1241821}"/>
          </ac:spMkLst>
        </pc:spChg>
        <pc:spChg chg="del">
          <ac:chgData name="Jiying HE" userId="cf35e29845cce2a1" providerId="LiveId" clId="{177CB9D5-6228-413E-B0D5-3BE703BDAF8F}" dt="2023-04-05T12:42:39.011" v="1615" actId="478"/>
          <ac:spMkLst>
            <pc:docMk/>
            <pc:sldMk cId="1226600905" sldId="362"/>
            <ac:spMk id="6" creationId="{1987B23A-D38C-B928-B1C0-CE0DAD585AFA}"/>
          </ac:spMkLst>
        </pc:spChg>
        <pc:spChg chg="add mod">
          <ac:chgData name="Jiying HE" userId="cf35e29845cce2a1" providerId="LiveId" clId="{177CB9D5-6228-413E-B0D5-3BE703BDAF8F}" dt="2023-04-05T13:11:52.357" v="2364" actId="20577"/>
          <ac:spMkLst>
            <pc:docMk/>
            <pc:sldMk cId="1226600905" sldId="362"/>
            <ac:spMk id="9" creationId="{A3F1BA7A-40E8-780A-F247-44180FD8AA8A}"/>
          </ac:spMkLst>
        </pc:spChg>
        <pc:spChg chg="add mod">
          <ac:chgData name="Jiying HE" userId="cf35e29845cce2a1" providerId="LiveId" clId="{177CB9D5-6228-413E-B0D5-3BE703BDAF8F}" dt="2023-04-05T12:56:40.919" v="2013" actId="20577"/>
          <ac:spMkLst>
            <pc:docMk/>
            <pc:sldMk cId="1226600905" sldId="362"/>
            <ac:spMk id="10" creationId="{5A37E56A-0C34-AFC6-F7CF-FC67B6ABF6E1}"/>
          </ac:spMkLst>
        </pc:spChg>
        <pc:picChg chg="add mod ord">
          <ac:chgData name="Jiying HE" userId="cf35e29845cce2a1" providerId="LiveId" clId="{177CB9D5-6228-413E-B0D5-3BE703BDAF8F}" dt="2023-04-05T13:11:57.801" v="2365" actId="1076"/>
          <ac:picMkLst>
            <pc:docMk/>
            <pc:sldMk cId="1226600905" sldId="362"/>
            <ac:picMk id="8" creationId="{B7165E23-552D-4693-6029-856876097F21}"/>
          </ac:picMkLst>
        </pc:picChg>
      </pc:sldChg>
      <pc:sldChg chg="addSp delSp modSp add del mod">
        <pc:chgData name="Jiying HE" userId="cf35e29845cce2a1" providerId="LiveId" clId="{177CB9D5-6228-413E-B0D5-3BE703BDAF8F}" dt="2023-04-05T14:07:07.954" v="2980" actId="47"/>
        <pc:sldMkLst>
          <pc:docMk/>
          <pc:sldMk cId="1517395177" sldId="363"/>
        </pc:sldMkLst>
        <pc:spChg chg="mod">
          <ac:chgData name="Jiying HE" userId="cf35e29845cce2a1" providerId="LiveId" clId="{177CB9D5-6228-413E-B0D5-3BE703BDAF8F}" dt="2023-04-05T12:58:23.170" v="2040" actId="20577"/>
          <ac:spMkLst>
            <pc:docMk/>
            <pc:sldMk cId="1517395177" sldId="363"/>
            <ac:spMk id="3" creationId="{B3E315A2-4CED-23BB-CA3C-C8962E2419FD}"/>
          </ac:spMkLst>
        </pc:spChg>
        <pc:spChg chg="add del mod">
          <ac:chgData name="Jiying HE" userId="cf35e29845cce2a1" providerId="LiveId" clId="{177CB9D5-6228-413E-B0D5-3BE703BDAF8F}" dt="2023-04-05T13:21:21.073" v="2426" actId="478"/>
          <ac:spMkLst>
            <pc:docMk/>
            <pc:sldMk cId="1517395177" sldId="363"/>
            <ac:spMk id="4" creationId="{12C621D0-F029-8B0D-9DB0-3219F8E4B7C1}"/>
          </ac:spMkLst>
        </pc:spChg>
        <pc:graphicFrameChg chg="del">
          <ac:chgData name="Jiying HE" userId="cf35e29845cce2a1" providerId="LiveId" clId="{177CB9D5-6228-413E-B0D5-3BE703BDAF8F}" dt="2023-04-05T13:15:19.004" v="2370" actId="478"/>
          <ac:graphicFrameMkLst>
            <pc:docMk/>
            <pc:sldMk cId="1517395177" sldId="363"/>
            <ac:graphicFrameMk id="2" creationId="{FFF75EA7-44C9-CD1A-A858-E0F3210D3DB0}"/>
          </ac:graphicFrameMkLst>
        </pc:graphicFrameChg>
        <pc:graphicFrameChg chg="add del mod modGraphic">
          <ac:chgData name="Jiying HE" userId="cf35e29845cce2a1" providerId="LiveId" clId="{177CB9D5-6228-413E-B0D5-3BE703BDAF8F}" dt="2023-04-05T13:21:28.116" v="2427" actId="478"/>
          <ac:graphicFrameMkLst>
            <pc:docMk/>
            <pc:sldMk cId="1517395177" sldId="363"/>
            <ac:graphicFrameMk id="5" creationId="{6F941A14-468A-8BBA-DFA7-5441B7E0F160}"/>
          </ac:graphicFrameMkLst>
        </pc:graphicFrameChg>
        <pc:graphicFrameChg chg="add mod modGraphic">
          <ac:chgData name="Jiying HE" userId="cf35e29845cce2a1" providerId="LiveId" clId="{177CB9D5-6228-413E-B0D5-3BE703BDAF8F}" dt="2023-04-05T13:27:54.359" v="2726" actId="20577"/>
          <ac:graphicFrameMkLst>
            <pc:docMk/>
            <pc:sldMk cId="1517395177" sldId="363"/>
            <ac:graphicFrameMk id="6" creationId="{753BC6F3-62B8-9772-179E-3D396B9DE0AE}"/>
          </ac:graphicFrameMkLst>
        </pc:graphicFrameChg>
        <pc:picChg chg="add mod">
          <ac:chgData name="Jiying HE" userId="cf35e29845cce2a1" providerId="LiveId" clId="{177CB9D5-6228-413E-B0D5-3BE703BDAF8F}" dt="2023-04-05T13:28:22.592" v="2728" actId="1076"/>
          <ac:picMkLst>
            <pc:docMk/>
            <pc:sldMk cId="1517395177" sldId="363"/>
            <ac:picMk id="10" creationId="{CB046497-2F37-DC7A-5D3C-C15F0C52FDBE}"/>
          </ac:picMkLst>
        </pc:picChg>
        <pc:picChg chg="add mod">
          <ac:chgData name="Jiying HE" userId="cf35e29845cce2a1" providerId="LiveId" clId="{177CB9D5-6228-413E-B0D5-3BE703BDAF8F}" dt="2023-04-05T13:29:01.952" v="2731" actId="1076"/>
          <ac:picMkLst>
            <pc:docMk/>
            <pc:sldMk cId="1517395177" sldId="363"/>
            <ac:picMk id="12" creationId="{9C6A3603-7B4F-72E3-21B5-100899D8BBE8}"/>
          </ac:picMkLst>
        </pc:picChg>
      </pc:sldChg>
      <pc:sldChg chg="addSp delSp modSp new mod">
        <pc:chgData name="Jiying HE" userId="cf35e29845cce2a1" providerId="LiveId" clId="{177CB9D5-6228-413E-B0D5-3BE703BDAF8F}" dt="2023-04-06T15:18:43.364" v="5559" actId="5793"/>
        <pc:sldMkLst>
          <pc:docMk/>
          <pc:sldMk cId="3822967974" sldId="364"/>
        </pc:sldMkLst>
        <pc:spChg chg="del">
          <ac:chgData name="Jiying HE" userId="cf35e29845cce2a1" providerId="LiveId" clId="{177CB9D5-6228-413E-B0D5-3BE703BDAF8F}" dt="2023-04-05T13:07:10.313" v="2113" actId="478"/>
          <ac:spMkLst>
            <pc:docMk/>
            <pc:sldMk cId="3822967974" sldId="364"/>
            <ac:spMk id="2" creationId="{B26EAB36-CC08-0732-69CA-95E78F5778EF}"/>
          </ac:spMkLst>
        </pc:spChg>
        <pc:spChg chg="mod">
          <ac:chgData name="Jiying HE" userId="cf35e29845cce2a1" providerId="LiveId" clId="{177CB9D5-6228-413E-B0D5-3BE703BDAF8F}" dt="2023-04-06T10:25:51.179" v="5183" actId="1076"/>
          <ac:spMkLst>
            <pc:docMk/>
            <pc:sldMk cId="3822967974" sldId="364"/>
            <ac:spMk id="3" creationId="{7E7C7CC8-C434-4503-67A9-D098303EF2C7}"/>
          </ac:spMkLst>
        </pc:spChg>
        <pc:spChg chg="del mod">
          <ac:chgData name="Jiying HE" userId="cf35e29845cce2a1" providerId="LiveId" clId="{177CB9D5-6228-413E-B0D5-3BE703BDAF8F}" dt="2023-04-05T13:06:19.090" v="2107" actId="478"/>
          <ac:spMkLst>
            <pc:docMk/>
            <pc:sldMk cId="3822967974" sldId="364"/>
            <ac:spMk id="5" creationId="{AB28209A-9609-DCCD-D330-B5E76F9542B7}"/>
          </ac:spMkLst>
        </pc:spChg>
        <pc:spChg chg="del">
          <ac:chgData name="Jiying HE" userId="cf35e29845cce2a1" providerId="LiveId" clId="{177CB9D5-6228-413E-B0D5-3BE703BDAF8F}" dt="2023-04-05T13:06:11.941" v="2104" actId="478"/>
          <ac:spMkLst>
            <pc:docMk/>
            <pc:sldMk cId="3822967974" sldId="364"/>
            <ac:spMk id="6" creationId="{A1FADD41-EDE1-B48D-A90F-55D401A01A4E}"/>
          </ac:spMkLst>
        </pc:spChg>
        <pc:spChg chg="add mod">
          <ac:chgData name="Jiying HE" userId="cf35e29845cce2a1" providerId="LiveId" clId="{177CB9D5-6228-413E-B0D5-3BE703BDAF8F}" dt="2023-04-06T15:18:43.364" v="5559" actId="5793"/>
          <ac:spMkLst>
            <pc:docMk/>
            <pc:sldMk cId="3822967974" sldId="364"/>
            <ac:spMk id="7" creationId="{3FA54CAB-7024-88CF-D5EB-19D4177C21D8}"/>
          </ac:spMkLst>
        </pc:spChg>
        <pc:spChg chg="add mod">
          <ac:chgData name="Jiying HE" userId="cf35e29845cce2a1" providerId="LiveId" clId="{177CB9D5-6228-413E-B0D5-3BE703BDAF8F}" dt="2023-04-06T10:25:58.101" v="5184" actId="5793"/>
          <ac:spMkLst>
            <pc:docMk/>
            <pc:sldMk cId="3822967974" sldId="364"/>
            <ac:spMk id="8" creationId="{D318CB9A-B479-6771-651C-F3053D2DEE51}"/>
          </ac:spMkLst>
        </pc:spChg>
        <pc:spChg chg="add mod">
          <ac:chgData name="Jiying HE" userId="cf35e29845cce2a1" providerId="LiveId" clId="{177CB9D5-6228-413E-B0D5-3BE703BDAF8F}" dt="2023-04-06T08:05:44.980" v="3969" actId="403"/>
          <ac:spMkLst>
            <pc:docMk/>
            <pc:sldMk cId="3822967974" sldId="364"/>
            <ac:spMk id="9" creationId="{1D0074F9-8979-C060-615D-A6768AC3C038}"/>
          </ac:spMkLst>
        </pc:spChg>
        <pc:spChg chg="add del mod">
          <ac:chgData name="Jiying HE" userId="cf35e29845cce2a1" providerId="LiveId" clId="{177CB9D5-6228-413E-B0D5-3BE703BDAF8F}" dt="2023-04-06T10:20:42.573" v="4863" actId="478"/>
          <ac:spMkLst>
            <pc:docMk/>
            <pc:sldMk cId="3822967974" sldId="364"/>
            <ac:spMk id="10" creationId="{A059B54A-8F57-F57C-26A9-6A903699E89C}"/>
          </ac:spMkLst>
        </pc:spChg>
        <pc:spChg chg="add del mod">
          <ac:chgData name="Jiying HE" userId="cf35e29845cce2a1" providerId="LiveId" clId="{177CB9D5-6228-413E-B0D5-3BE703BDAF8F}" dt="2023-04-06T10:24:59.201" v="5179" actId="478"/>
          <ac:spMkLst>
            <pc:docMk/>
            <pc:sldMk cId="3822967974" sldId="364"/>
            <ac:spMk id="11" creationId="{C7449878-F96D-6BC5-AA31-CA2867ED3001}"/>
          </ac:spMkLst>
        </pc:spChg>
      </pc:sldChg>
      <pc:sldChg chg="addSp delSp modSp add mod">
        <pc:chgData name="Jiying HE" userId="cf35e29845cce2a1" providerId="LiveId" clId="{177CB9D5-6228-413E-B0D5-3BE703BDAF8F}" dt="2023-04-06T08:06:14.302" v="3980" actId="20577"/>
        <pc:sldMkLst>
          <pc:docMk/>
          <pc:sldMk cId="363398644" sldId="365"/>
        </pc:sldMkLst>
        <pc:spChg chg="mod">
          <ac:chgData name="Jiying HE" userId="cf35e29845cce2a1" providerId="LiveId" clId="{177CB9D5-6228-413E-B0D5-3BE703BDAF8F}" dt="2023-04-06T08:06:14.302" v="3980" actId="20577"/>
          <ac:spMkLst>
            <pc:docMk/>
            <pc:sldMk cId="363398644" sldId="365"/>
            <ac:spMk id="3" creationId="{B3E315A2-4CED-23BB-CA3C-C8962E2419FD}"/>
          </ac:spMkLst>
        </pc:spChg>
        <pc:graphicFrameChg chg="add del modGraphic">
          <ac:chgData name="Jiying HE" userId="cf35e29845cce2a1" providerId="LiveId" clId="{177CB9D5-6228-413E-B0D5-3BE703BDAF8F}" dt="2023-04-05T13:56:24.783" v="2737" actId="1032"/>
          <ac:graphicFrameMkLst>
            <pc:docMk/>
            <pc:sldMk cId="363398644" sldId="365"/>
            <ac:graphicFrameMk id="2" creationId="{2BEBDB75-665A-4473-6582-5C8BC382FE8E}"/>
          </ac:graphicFrameMkLst>
        </pc:graphicFrameChg>
        <pc:graphicFrameChg chg="add del modGraphic">
          <ac:chgData name="Jiying HE" userId="cf35e29845cce2a1" providerId="LiveId" clId="{177CB9D5-6228-413E-B0D5-3BE703BDAF8F}" dt="2023-04-05T13:58:18.464" v="2739" actId="1032"/>
          <ac:graphicFrameMkLst>
            <pc:docMk/>
            <pc:sldMk cId="363398644" sldId="365"/>
            <ac:graphicFrameMk id="4" creationId="{B37CC596-B46D-A398-33E8-D3AB64D82AB0}"/>
          </ac:graphicFrameMkLst>
        </pc:graphicFrameChg>
        <pc:graphicFrameChg chg="add mod modGraphic">
          <ac:chgData name="Jiying HE" userId="cf35e29845cce2a1" providerId="LiveId" clId="{177CB9D5-6228-413E-B0D5-3BE703BDAF8F}" dt="2023-04-05T17:52:37.162" v="3617" actId="404"/>
          <ac:graphicFrameMkLst>
            <pc:docMk/>
            <pc:sldMk cId="363398644" sldId="365"/>
            <ac:graphicFrameMk id="5" creationId="{B9291064-EF12-B7E9-47CC-3EBBCE722AD2}"/>
          </ac:graphicFrameMkLst>
        </pc:graphicFrameChg>
        <pc:graphicFrameChg chg="del">
          <ac:chgData name="Jiying HE" userId="cf35e29845cce2a1" providerId="LiveId" clId="{177CB9D5-6228-413E-B0D5-3BE703BDAF8F}" dt="2023-04-05T13:29:39.753" v="2735" actId="478"/>
          <ac:graphicFrameMkLst>
            <pc:docMk/>
            <pc:sldMk cId="363398644" sldId="365"/>
            <ac:graphicFrameMk id="6" creationId="{753BC6F3-62B8-9772-179E-3D396B9DE0AE}"/>
          </ac:graphicFrameMkLst>
        </pc:graphicFrameChg>
        <pc:picChg chg="add mod">
          <ac:chgData name="Jiying HE" userId="cf35e29845cce2a1" providerId="LiveId" clId="{177CB9D5-6228-413E-B0D5-3BE703BDAF8F}" dt="2023-04-05T14:02:58.646" v="2795" actId="1076"/>
          <ac:picMkLst>
            <pc:docMk/>
            <pc:sldMk cId="363398644" sldId="365"/>
            <ac:picMk id="7" creationId="{34BCA6B9-937C-3C33-A22F-1E95C94A4AFB}"/>
          </ac:picMkLst>
        </pc:picChg>
        <pc:picChg chg="del">
          <ac:chgData name="Jiying HE" userId="cf35e29845cce2a1" providerId="LiveId" clId="{177CB9D5-6228-413E-B0D5-3BE703BDAF8F}" dt="2023-04-05T13:29:31.163" v="2733" actId="478"/>
          <ac:picMkLst>
            <pc:docMk/>
            <pc:sldMk cId="363398644" sldId="365"/>
            <ac:picMk id="10" creationId="{CB046497-2F37-DC7A-5D3C-C15F0C52FDBE}"/>
          </ac:picMkLst>
        </pc:picChg>
        <pc:picChg chg="add mod">
          <ac:chgData name="Jiying HE" userId="cf35e29845cce2a1" providerId="LiveId" clId="{177CB9D5-6228-413E-B0D5-3BE703BDAF8F}" dt="2023-04-05T14:04:34.222" v="2904" actId="1076"/>
          <ac:picMkLst>
            <pc:docMk/>
            <pc:sldMk cId="363398644" sldId="365"/>
            <ac:picMk id="11" creationId="{7CB6C38B-F057-513E-C7A4-6ABA96633299}"/>
          </ac:picMkLst>
        </pc:picChg>
        <pc:picChg chg="del">
          <ac:chgData name="Jiying HE" userId="cf35e29845cce2a1" providerId="LiveId" clId="{177CB9D5-6228-413E-B0D5-3BE703BDAF8F}" dt="2023-04-05T13:29:34.239" v="2734" actId="478"/>
          <ac:picMkLst>
            <pc:docMk/>
            <pc:sldMk cId="363398644" sldId="365"/>
            <ac:picMk id="12" creationId="{9C6A3603-7B4F-72E3-21B5-100899D8BBE8}"/>
          </ac:picMkLst>
        </pc:picChg>
      </pc:sldChg>
      <pc:sldChg chg="addSp delSp modSp add del mod">
        <pc:chgData name="Jiying HE" userId="cf35e29845cce2a1" providerId="LiveId" clId="{177CB9D5-6228-413E-B0D5-3BE703BDAF8F}" dt="2023-04-05T20:35:18.447" v="3667" actId="47"/>
        <pc:sldMkLst>
          <pc:docMk/>
          <pc:sldMk cId="3930342510" sldId="366"/>
        </pc:sldMkLst>
        <pc:spChg chg="add mod">
          <ac:chgData name="Jiying HE" userId="cf35e29845cce2a1" providerId="LiveId" clId="{177CB9D5-6228-413E-B0D5-3BE703BDAF8F}" dt="2023-04-05T14:55:30.552" v="3331" actId="14100"/>
          <ac:spMkLst>
            <pc:docMk/>
            <pc:sldMk cId="3930342510" sldId="366"/>
            <ac:spMk id="2" creationId="{A9DE251F-AF85-A276-8A64-75B5B4636141}"/>
          </ac:spMkLst>
        </pc:spChg>
        <pc:spChg chg="mod">
          <ac:chgData name="Jiying HE" userId="cf35e29845cce2a1" providerId="LiveId" clId="{177CB9D5-6228-413E-B0D5-3BE703BDAF8F}" dt="2023-04-05T14:07:34.112" v="2998" actId="20577"/>
          <ac:spMkLst>
            <pc:docMk/>
            <pc:sldMk cId="3930342510" sldId="366"/>
            <ac:spMk id="3" creationId="{B3E315A2-4CED-23BB-CA3C-C8962E2419FD}"/>
          </ac:spMkLst>
        </pc:spChg>
        <pc:graphicFrameChg chg="del mod">
          <ac:chgData name="Jiying HE" userId="cf35e29845cce2a1" providerId="LiveId" clId="{177CB9D5-6228-413E-B0D5-3BE703BDAF8F}" dt="2023-04-05T14:08:07.339" v="3002" actId="478"/>
          <ac:graphicFrameMkLst>
            <pc:docMk/>
            <pc:sldMk cId="3930342510" sldId="366"/>
            <ac:graphicFrameMk id="5" creationId="{B9291064-EF12-B7E9-47CC-3EBBCE722AD2}"/>
          </ac:graphicFrameMkLst>
        </pc:graphicFrameChg>
        <pc:picChg chg="del mod">
          <ac:chgData name="Jiying HE" userId="cf35e29845cce2a1" providerId="LiveId" clId="{177CB9D5-6228-413E-B0D5-3BE703BDAF8F}" dt="2023-04-05T14:08:08.705" v="3003" actId="478"/>
          <ac:picMkLst>
            <pc:docMk/>
            <pc:sldMk cId="3930342510" sldId="366"/>
            <ac:picMk id="7" creationId="{34BCA6B9-937C-3C33-A22F-1E95C94A4AFB}"/>
          </ac:picMkLst>
        </pc:picChg>
        <pc:picChg chg="del">
          <ac:chgData name="Jiying HE" userId="cf35e29845cce2a1" providerId="LiveId" clId="{177CB9D5-6228-413E-B0D5-3BE703BDAF8F}" dt="2023-04-05T14:08:09.484" v="3004" actId="478"/>
          <ac:picMkLst>
            <pc:docMk/>
            <pc:sldMk cId="3930342510" sldId="366"/>
            <ac:picMk id="11" creationId="{7CB6C38B-F057-513E-C7A4-6ABA96633299}"/>
          </ac:picMkLst>
        </pc:picChg>
        <pc:picChg chg="mod">
          <ac:chgData name="Jiying HE" userId="cf35e29845cce2a1" providerId="LiveId" clId="{177CB9D5-6228-413E-B0D5-3BE703BDAF8F}" dt="2023-04-05T14:54:33.080" v="3281" actId="1076"/>
          <ac:picMkLst>
            <pc:docMk/>
            <pc:sldMk cId="3930342510" sldId="366"/>
            <ac:picMk id="39" creationId="{F90B3248-E185-8C9D-93CE-A79DE50A6F35}"/>
          </ac:picMkLst>
        </pc:picChg>
      </pc:sldChg>
      <pc:sldChg chg="addSp delSp modSp add mod">
        <pc:chgData name="Jiying HE" userId="cf35e29845cce2a1" providerId="LiveId" clId="{177CB9D5-6228-413E-B0D5-3BE703BDAF8F}" dt="2023-04-11T14:27:57.282" v="5588" actId="20577"/>
        <pc:sldMkLst>
          <pc:docMk/>
          <pc:sldMk cId="1052174330" sldId="367"/>
        </pc:sldMkLst>
        <pc:spChg chg="mod">
          <ac:chgData name="Jiying HE" userId="cf35e29845cce2a1" providerId="LiveId" clId="{177CB9D5-6228-413E-B0D5-3BE703BDAF8F}" dt="2023-04-11T14:27:57.282" v="5588" actId="20577"/>
          <ac:spMkLst>
            <pc:docMk/>
            <pc:sldMk cId="1052174330" sldId="367"/>
            <ac:spMk id="3" creationId="{B3E315A2-4CED-23BB-CA3C-C8962E2419FD}"/>
          </ac:spMkLst>
        </pc:spChg>
        <pc:picChg chg="add del mod">
          <ac:chgData name="Jiying HE" userId="cf35e29845cce2a1" providerId="LiveId" clId="{177CB9D5-6228-413E-B0D5-3BE703BDAF8F}" dt="2023-04-05T18:44:41.327" v="3632" actId="478"/>
          <ac:picMkLst>
            <pc:docMk/>
            <pc:sldMk cId="1052174330" sldId="367"/>
            <ac:picMk id="4" creationId="{76501510-FD19-2682-CA09-B73588A46559}"/>
          </ac:picMkLst>
        </pc:picChg>
        <pc:picChg chg="add mod">
          <ac:chgData name="Jiying HE" userId="cf35e29845cce2a1" providerId="LiveId" clId="{177CB9D5-6228-413E-B0D5-3BE703BDAF8F}" dt="2023-04-05T18:54:08.641" v="3658" actId="1038"/>
          <ac:picMkLst>
            <pc:docMk/>
            <pc:sldMk cId="1052174330" sldId="367"/>
            <ac:picMk id="6" creationId="{C01A9DB5-F422-B0BC-429C-A31EABAFC4CD}"/>
          </ac:picMkLst>
        </pc:picChg>
        <pc:picChg chg="add mod">
          <ac:chgData name="Jiying HE" userId="cf35e29845cce2a1" providerId="LiveId" clId="{177CB9D5-6228-413E-B0D5-3BE703BDAF8F}" dt="2023-04-05T18:44:46.125" v="3633" actId="1076"/>
          <ac:picMkLst>
            <pc:docMk/>
            <pc:sldMk cId="1052174330" sldId="367"/>
            <ac:picMk id="10" creationId="{7D63D859-9D38-2037-5D8C-1B24C86E72EB}"/>
          </ac:picMkLst>
        </pc:picChg>
        <pc:picChg chg="add mod">
          <ac:chgData name="Jiying HE" userId="cf35e29845cce2a1" providerId="LiveId" clId="{177CB9D5-6228-413E-B0D5-3BE703BDAF8F}" dt="2023-04-06T13:28:29.218" v="5399" actId="1076"/>
          <ac:picMkLst>
            <pc:docMk/>
            <pc:sldMk cId="1052174330" sldId="367"/>
            <ac:picMk id="12" creationId="{09B2F92F-169D-614A-FC0D-FC461BE0960E}"/>
          </ac:picMkLst>
        </pc:picChg>
        <pc:picChg chg="add mod">
          <ac:chgData name="Jiying HE" userId="cf35e29845cce2a1" providerId="LiveId" clId="{177CB9D5-6228-413E-B0D5-3BE703BDAF8F}" dt="2023-04-06T13:28:53.730" v="5404" actId="1076"/>
          <ac:picMkLst>
            <pc:docMk/>
            <pc:sldMk cId="1052174330" sldId="367"/>
            <ac:picMk id="14" creationId="{E881BCFB-09CD-87C6-704F-625EA14ED0B3}"/>
          </ac:picMkLst>
        </pc:picChg>
      </pc:sldChg>
      <pc:sldChg chg="addSp delSp modSp add mod">
        <pc:chgData name="Jiying HE" userId="cf35e29845cce2a1" providerId="LiveId" clId="{177CB9D5-6228-413E-B0D5-3BE703BDAF8F}" dt="2023-04-14T08:27:57.501" v="8534" actId="14100"/>
        <pc:sldMkLst>
          <pc:docMk/>
          <pc:sldMk cId="4115695693" sldId="368"/>
        </pc:sldMkLst>
        <pc:spChg chg="add del">
          <ac:chgData name="Jiying HE" userId="cf35e29845cce2a1" providerId="LiveId" clId="{177CB9D5-6228-413E-B0D5-3BE703BDAF8F}" dt="2023-04-05T14:24:23.679" v="3025" actId="478"/>
          <ac:spMkLst>
            <pc:docMk/>
            <pc:sldMk cId="4115695693" sldId="368"/>
            <ac:spMk id="2" creationId="{852B31F1-2386-FE18-9396-8EB9E0BAE87D}"/>
          </ac:spMkLst>
        </pc:spChg>
        <pc:spChg chg="del mod">
          <ac:chgData name="Jiying HE" userId="cf35e29845cce2a1" providerId="LiveId" clId="{177CB9D5-6228-413E-B0D5-3BE703BDAF8F}" dt="2023-04-05T14:25:51.181" v="3047" actId="478"/>
          <ac:spMkLst>
            <pc:docMk/>
            <pc:sldMk cId="4115695693" sldId="368"/>
            <ac:spMk id="3" creationId="{7E7C7CC8-C434-4503-67A9-D098303EF2C7}"/>
          </ac:spMkLst>
        </pc:spChg>
        <pc:spChg chg="add del mod">
          <ac:chgData name="Jiying HE" userId="cf35e29845cce2a1" providerId="LiveId" clId="{177CB9D5-6228-413E-B0D5-3BE703BDAF8F}" dt="2023-04-05T14:24:21.014" v="3024" actId="478"/>
          <ac:spMkLst>
            <pc:docMk/>
            <pc:sldMk cId="4115695693" sldId="368"/>
            <ac:spMk id="5" creationId="{2183C0A8-EFBF-69AC-A780-A6E2BABEA34A}"/>
          </ac:spMkLst>
        </pc:spChg>
        <pc:spChg chg="del mod">
          <ac:chgData name="Jiying HE" userId="cf35e29845cce2a1" providerId="LiveId" clId="{177CB9D5-6228-413E-B0D5-3BE703BDAF8F}" dt="2023-04-05T14:24:21.014" v="3024" actId="478"/>
          <ac:spMkLst>
            <pc:docMk/>
            <pc:sldMk cId="4115695693" sldId="368"/>
            <ac:spMk id="7" creationId="{3FA54CAB-7024-88CF-D5EB-19D4177C21D8}"/>
          </ac:spMkLst>
        </pc:spChg>
        <pc:spChg chg="del">
          <ac:chgData name="Jiying HE" userId="cf35e29845cce2a1" providerId="LiveId" clId="{177CB9D5-6228-413E-B0D5-3BE703BDAF8F}" dt="2023-04-05T14:25:53.675" v="3048" actId="478"/>
          <ac:spMkLst>
            <pc:docMk/>
            <pc:sldMk cId="4115695693" sldId="368"/>
            <ac:spMk id="8" creationId="{D318CB9A-B479-6771-651C-F3053D2DEE51}"/>
          </ac:spMkLst>
        </pc:spChg>
        <pc:spChg chg="mod">
          <ac:chgData name="Jiying HE" userId="cf35e29845cce2a1" providerId="LiveId" clId="{177CB9D5-6228-413E-B0D5-3BE703BDAF8F}" dt="2023-04-14T08:27:57.501" v="8534" actId="14100"/>
          <ac:spMkLst>
            <pc:docMk/>
            <pc:sldMk cId="4115695693" sldId="368"/>
            <ac:spMk id="9" creationId="{1D0074F9-8979-C060-615D-A6768AC3C038}"/>
          </ac:spMkLst>
        </pc:spChg>
        <pc:spChg chg="add del mod">
          <ac:chgData name="Jiying HE" userId="cf35e29845cce2a1" providerId="LiveId" clId="{177CB9D5-6228-413E-B0D5-3BE703BDAF8F}" dt="2023-04-05T14:35:44.810" v="3106"/>
          <ac:spMkLst>
            <pc:docMk/>
            <pc:sldMk cId="4115695693" sldId="368"/>
            <ac:spMk id="10" creationId="{A6D57713-64D7-890D-68A5-2F8308EDF572}"/>
          </ac:spMkLst>
        </pc:spChg>
        <pc:spChg chg="add del mod">
          <ac:chgData name="Jiying HE" userId="cf35e29845cce2a1" providerId="LiveId" clId="{177CB9D5-6228-413E-B0D5-3BE703BDAF8F}" dt="2023-04-05T14:24:50.882" v="3033" actId="478"/>
          <ac:spMkLst>
            <pc:docMk/>
            <pc:sldMk cId="4115695693" sldId="368"/>
            <ac:spMk id="11" creationId="{5FFE83AC-A433-577D-946A-D6AA6A07850D}"/>
          </ac:spMkLst>
        </pc:spChg>
        <pc:spChg chg="add del mod">
          <ac:chgData name="Jiying HE" userId="cf35e29845cce2a1" providerId="LiveId" clId="{177CB9D5-6228-413E-B0D5-3BE703BDAF8F}" dt="2023-04-05T14:30:45.223" v="3063" actId="478"/>
          <ac:spMkLst>
            <pc:docMk/>
            <pc:sldMk cId="4115695693" sldId="368"/>
            <ac:spMk id="13" creationId="{72AAC143-3EEF-C8B9-46C0-84752494DBC0}"/>
          </ac:spMkLst>
        </pc:spChg>
        <pc:spChg chg="add del mod">
          <ac:chgData name="Jiying HE" userId="cf35e29845cce2a1" providerId="LiveId" clId="{177CB9D5-6228-413E-B0D5-3BE703BDAF8F}" dt="2023-04-05T14:30:47.326" v="3064" actId="478"/>
          <ac:spMkLst>
            <pc:docMk/>
            <pc:sldMk cId="4115695693" sldId="368"/>
            <ac:spMk id="15" creationId="{2082C6BD-8448-F281-A785-5C2AB6807D2D}"/>
          </ac:spMkLst>
        </pc:spChg>
        <pc:spChg chg="add del mod">
          <ac:chgData name="Jiying HE" userId="cf35e29845cce2a1" providerId="LiveId" clId="{177CB9D5-6228-413E-B0D5-3BE703BDAF8F}" dt="2023-04-05T14:35:47.540" v="3107" actId="478"/>
          <ac:spMkLst>
            <pc:docMk/>
            <pc:sldMk cId="4115695693" sldId="368"/>
            <ac:spMk id="17" creationId="{C08427D9-C16B-1028-9C6B-A70AA06BCAC6}"/>
          </ac:spMkLst>
        </pc:spChg>
        <pc:spChg chg="add del mod">
          <ac:chgData name="Jiying HE" userId="cf35e29845cce2a1" providerId="LiveId" clId="{177CB9D5-6228-413E-B0D5-3BE703BDAF8F}" dt="2023-04-05T14:26:45.242" v="3049"/>
          <ac:spMkLst>
            <pc:docMk/>
            <pc:sldMk cId="4115695693" sldId="368"/>
            <ac:spMk id="19" creationId="{2001D07B-6864-F3D1-4F20-08B913256D36}"/>
          </ac:spMkLst>
        </pc:spChg>
        <pc:spChg chg="add del mod">
          <ac:chgData name="Jiying HE" userId="cf35e29845cce2a1" providerId="LiveId" clId="{177CB9D5-6228-413E-B0D5-3BE703BDAF8F}" dt="2023-04-05T14:26:48.148" v="3050" actId="478"/>
          <ac:spMkLst>
            <pc:docMk/>
            <pc:sldMk cId="4115695693" sldId="368"/>
            <ac:spMk id="20" creationId="{0B4F5737-B936-CBEE-595D-C4A8CE4D0131}"/>
          </ac:spMkLst>
        </pc:spChg>
        <pc:spChg chg="add del mod">
          <ac:chgData name="Jiying HE" userId="cf35e29845cce2a1" providerId="LiveId" clId="{177CB9D5-6228-413E-B0D5-3BE703BDAF8F}" dt="2023-04-05T14:27:04.202" v="3051" actId="22"/>
          <ac:spMkLst>
            <pc:docMk/>
            <pc:sldMk cId="4115695693" sldId="368"/>
            <ac:spMk id="21" creationId="{08751893-D047-D324-1A12-49600BF71CE0}"/>
          </ac:spMkLst>
        </pc:spChg>
        <pc:spChg chg="add mod">
          <ac:chgData name="Jiying HE" userId="cf35e29845cce2a1" providerId="LiveId" clId="{177CB9D5-6228-413E-B0D5-3BE703BDAF8F}" dt="2023-04-05T14:37:42.003" v="3156" actId="13926"/>
          <ac:spMkLst>
            <pc:docMk/>
            <pc:sldMk cId="4115695693" sldId="368"/>
            <ac:spMk id="30" creationId="{C2603385-CE31-5AE9-21E0-CC9811D80A06}"/>
          </ac:spMkLst>
        </pc:spChg>
        <pc:picChg chg="add mod ord">
          <ac:chgData name="Jiying HE" userId="cf35e29845cce2a1" providerId="LiveId" clId="{177CB9D5-6228-413E-B0D5-3BE703BDAF8F}" dt="2023-04-05T14:31:51.065" v="3075" actId="14100"/>
          <ac:picMkLst>
            <pc:docMk/>
            <pc:sldMk cId="4115695693" sldId="368"/>
            <ac:picMk id="23" creationId="{51ACE63E-DADD-054A-38B1-A032B73A8066}"/>
          </ac:picMkLst>
        </pc:picChg>
        <pc:picChg chg="add mod">
          <ac:chgData name="Jiying HE" userId="cf35e29845cce2a1" providerId="LiveId" clId="{177CB9D5-6228-413E-B0D5-3BE703BDAF8F}" dt="2023-04-14T08:23:54.797" v="8505" actId="1076"/>
          <ac:picMkLst>
            <pc:docMk/>
            <pc:sldMk cId="4115695693" sldId="368"/>
            <ac:picMk id="25" creationId="{BE100700-9FF0-FD9D-5BFC-0BAA3063C316}"/>
          </ac:picMkLst>
        </pc:picChg>
        <pc:picChg chg="add mod">
          <ac:chgData name="Jiying HE" userId="cf35e29845cce2a1" providerId="LiveId" clId="{177CB9D5-6228-413E-B0D5-3BE703BDAF8F}" dt="2023-04-14T08:23:48.558" v="8503" actId="1076"/>
          <ac:picMkLst>
            <pc:docMk/>
            <pc:sldMk cId="4115695693" sldId="368"/>
            <ac:picMk id="27" creationId="{BEEBAD8A-471E-4E2A-93C6-8824B078EC37}"/>
          </ac:picMkLst>
        </pc:picChg>
        <pc:picChg chg="add mod">
          <ac:chgData name="Jiying HE" userId="cf35e29845cce2a1" providerId="LiveId" clId="{177CB9D5-6228-413E-B0D5-3BE703BDAF8F}" dt="2023-04-05T14:31:56.440" v="3076" actId="1076"/>
          <ac:picMkLst>
            <pc:docMk/>
            <pc:sldMk cId="4115695693" sldId="368"/>
            <ac:picMk id="29" creationId="{297FD994-E89A-781C-4FD3-01F388D2F38A}"/>
          </ac:picMkLst>
        </pc:picChg>
        <pc:cxnChg chg="add mod">
          <ac:chgData name="Jiying HE" userId="cf35e29845cce2a1" providerId="LiveId" clId="{177CB9D5-6228-413E-B0D5-3BE703BDAF8F}" dt="2023-04-14T08:24:11.680" v="8507" actId="13822"/>
          <ac:cxnSpMkLst>
            <pc:docMk/>
            <pc:sldMk cId="4115695693" sldId="368"/>
            <ac:cxnSpMk id="3" creationId="{C4A9AB07-6A16-9205-3CC6-3072CCDA4BAB}"/>
          </ac:cxnSpMkLst>
        </pc:cxnChg>
        <pc:cxnChg chg="add mod">
          <ac:chgData name="Jiying HE" userId="cf35e29845cce2a1" providerId="LiveId" clId="{177CB9D5-6228-413E-B0D5-3BE703BDAF8F}" dt="2023-04-14T08:24:26.349" v="8510" actId="14100"/>
          <ac:cxnSpMkLst>
            <pc:docMk/>
            <pc:sldMk cId="4115695693" sldId="368"/>
            <ac:cxnSpMk id="5" creationId="{251C25E5-36E0-B51F-478C-83B49424B3DC}"/>
          </ac:cxnSpMkLst>
        </pc:cxnChg>
      </pc:sldChg>
      <pc:sldChg chg="addSp delSp modSp add mod">
        <pc:chgData name="Jiying HE" userId="cf35e29845cce2a1" providerId="LiveId" clId="{177CB9D5-6228-413E-B0D5-3BE703BDAF8F}" dt="2023-04-14T08:29:41.186" v="8554" actId="14100"/>
        <pc:sldMkLst>
          <pc:docMk/>
          <pc:sldMk cId="3536957419" sldId="369"/>
        </pc:sldMkLst>
        <pc:spChg chg="add del mod">
          <ac:chgData name="Jiying HE" userId="cf35e29845cce2a1" providerId="LiveId" clId="{177CB9D5-6228-413E-B0D5-3BE703BDAF8F}" dt="2023-04-05T14:43:40.490" v="3191" actId="22"/>
          <ac:spMkLst>
            <pc:docMk/>
            <pc:sldMk cId="3536957419" sldId="369"/>
            <ac:spMk id="3" creationId="{993F2817-6D02-1D17-3A2F-9D5984C121D3}"/>
          </ac:spMkLst>
        </pc:spChg>
        <pc:spChg chg="mod">
          <ac:chgData name="Jiying HE" userId="cf35e29845cce2a1" providerId="LiveId" clId="{177CB9D5-6228-413E-B0D5-3BE703BDAF8F}" dt="2023-04-14T08:29:41.186" v="8554" actId="14100"/>
          <ac:spMkLst>
            <pc:docMk/>
            <pc:sldMk cId="3536957419" sldId="369"/>
            <ac:spMk id="9" creationId="{1D0074F9-8979-C060-615D-A6768AC3C038}"/>
          </ac:spMkLst>
        </pc:spChg>
        <pc:spChg chg="del mod">
          <ac:chgData name="Jiying HE" userId="cf35e29845cce2a1" providerId="LiveId" clId="{177CB9D5-6228-413E-B0D5-3BE703BDAF8F}" dt="2023-04-05T14:42:55.978" v="3186" actId="478"/>
          <ac:spMkLst>
            <pc:docMk/>
            <pc:sldMk cId="3536957419" sldId="369"/>
            <ac:spMk id="10" creationId="{A6D57713-64D7-890D-68A5-2F8308EDF572}"/>
          </ac:spMkLst>
        </pc:spChg>
        <pc:spChg chg="mod">
          <ac:chgData name="Jiying HE" userId="cf35e29845cce2a1" providerId="LiveId" clId="{177CB9D5-6228-413E-B0D5-3BE703BDAF8F}" dt="2023-04-11T14:26:11.974" v="5576" actId="1076"/>
          <ac:spMkLst>
            <pc:docMk/>
            <pc:sldMk cId="3536957419" sldId="369"/>
            <ac:spMk id="13" creationId="{72AAC143-3EEF-C8B9-46C0-84752494DBC0}"/>
          </ac:spMkLst>
        </pc:spChg>
        <pc:spChg chg="del mod">
          <ac:chgData name="Jiying HE" userId="cf35e29845cce2a1" providerId="LiveId" clId="{177CB9D5-6228-413E-B0D5-3BE703BDAF8F}" dt="2023-04-05T14:48:24.796" v="3272" actId="478"/>
          <ac:spMkLst>
            <pc:docMk/>
            <pc:sldMk cId="3536957419" sldId="369"/>
            <ac:spMk id="15" creationId="{2082C6BD-8448-F281-A785-5C2AB6807D2D}"/>
          </ac:spMkLst>
        </pc:spChg>
        <pc:spChg chg="del">
          <ac:chgData name="Jiying HE" userId="cf35e29845cce2a1" providerId="LiveId" clId="{177CB9D5-6228-413E-B0D5-3BE703BDAF8F}" dt="2023-04-05T14:43:00.741" v="3187" actId="478"/>
          <ac:spMkLst>
            <pc:docMk/>
            <pc:sldMk cId="3536957419" sldId="369"/>
            <ac:spMk id="17" creationId="{C08427D9-C16B-1028-9C6B-A70AA06BCAC6}"/>
          </ac:spMkLst>
        </pc:spChg>
        <pc:picChg chg="add mod ord">
          <ac:chgData name="Jiying HE" userId="cf35e29845cce2a1" providerId="LiveId" clId="{177CB9D5-6228-413E-B0D5-3BE703BDAF8F}" dt="2023-04-11T14:26:27.577" v="5581" actId="14100"/>
          <ac:picMkLst>
            <pc:docMk/>
            <pc:sldMk cId="3536957419" sldId="369"/>
            <ac:picMk id="6" creationId="{CF584837-47DC-9BA4-A61A-116DA9F2DD29}"/>
          </ac:picMkLst>
        </pc:picChg>
        <pc:picChg chg="add mod">
          <ac:chgData name="Jiying HE" userId="cf35e29845cce2a1" providerId="LiveId" clId="{177CB9D5-6228-413E-B0D5-3BE703BDAF8F}" dt="2023-04-11T14:26:16.686" v="5578" actId="1076"/>
          <ac:picMkLst>
            <pc:docMk/>
            <pc:sldMk cId="3536957419" sldId="369"/>
            <ac:picMk id="8" creationId="{745AFF85-47D9-D386-2075-73F5C41983BA}"/>
          </ac:picMkLst>
        </pc:picChg>
        <pc:picChg chg="del">
          <ac:chgData name="Jiying HE" userId="cf35e29845cce2a1" providerId="LiveId" clId="{177CB9D5-6228-413E-B0D5-3BE703BDAF8F}" dt="2023-04-05T14:43:09.776" v="3190" actId="478"/>
          <ac:picMkLst>
            <pc:docMk/>
            <pc:sldMk cId="3536957419" sldId="369"/>
            <ac:picMk id="23" creationId="{51ACE63E-DADD-054A-38B1-A032B73A8066}"/>
          </ac:picMkLst>
        </pc:picChg>
        <pc:picChg chg="del">
          <ac:chgData name="Jiying HE" userId="cf35e29845cce2a1" providerId="LiveId" clId="{177CB9D5-6228-413E-B0D5-3BE703BDAF8F}" dt="2023-04-05T14:43:07.489" v="3188" actId="478"/>
          <ac:picMkLst>
            <pc:docMk/>
            <pc:sldMk cId="3536957419" sldId="369"/>
            <ac:picMk id="25" creationId="{BE100700-9FF0-FD9D-5BFC-0BAA3063C316}"/>
          </ac:picMkLst>
        </pc:picChg>
        <pc:picChg chg="del">
          <ac:chgData name="Jiying HE" userId="cf35e29845cce2a1" providerId="LiveId" clId="{177CB9D5-6228-413E-B0D5-3BE703BDAF8F}" dt="2023-04-05T14:43:08.793" v="3189" actId="478"/>
          <ac:picMkLst>
            <pc:docMk/>
            <pc:sldMk cId="3536957419" sldId="369"/>
            <ac:picMk id="27" creationId="{BEEBAD8A-471E-4E2A-93C6-8824B078EC37}"/>
          </ac:picMkLst>
        </pc:picChg>
      </pc:sldChg>
      <pc:sldChg chg="add del">
        <pc:chgData name="Jiying HE" userId="cf35e29845cce2a1" providerId="LiveId" clId="{177CB9D5-6228-413E-B0D5-3BE703BDAF8F}" dt="2023-04-05T14:42:40.910" v="3184" actId="47"/>
        <pc:sldMkLst>
          <pc:docMk/>
          <pc:sldMk cId="1006091985" sldId="370"/>
        </pc:sldMkLst>
      </pc:sldChg>
      <pc:sldChg chg="addSp delSp modSp add mod">
        <pc:chgData name="Jiying HE" userId="cf35e29845cce2a1" providerId="LiveId" clId="{177CB9D5-6228-413E-B0D5-3BE703BDAF8F}" dt="2023-04-14T08:28:49.750" v="8540" actId="14100"/>
        <pc:sldMkLst>
          <pc:docMk/>
          <pc:sldMk cId="1541008011" sldId="371"/>
        </pc:sldMkLst>
        <pc:spChg chg="add del mod">
          <ac:chgData name="Jiying HE" userId="cf35e29845cce2a1" providerId="LiveId" clId="{177CB9D5-6228-413E-B0D5-3BE703BDAF8F}" dt="2023-04-05T14:40:08.594" v="3166" actId="478"/>
          <ac:spMkLst>
            <pc:docMk/>
            <pc:sldMk cId="1541008011" sldId="371"/>
            <ac:spMk id="3" creationId="{FBE0FF07-7EC8-9C8A-3D40-5A567DB10126}"/>
          </ac:spMkLst>
        </pc:spChg>
        <pc:spChg chg="mod">
          <ac:chgData name="Jiying HE" userId="cf35e29845cce2a1" providerId="LiveId" clId="{177CB9D5-6228-413E-B0D5-3BE703BDAF8F}" dt="2023-04-14T08:28:49.750" v="8540" actId="14100"/>
          <ac:spMkLst>
            <pc:docMk/>
            <pc:sldMk cId="1541008011" sldId="371"/>
            <ac:spMk id="9" creationId="{1D0074F9-8979-C060-615D-A6768AC3C038}"/>
          </ac:spMkLst>
        </pc:spChg>
        <pc:spChg chg="mod">
          <ac:chgData name="Jiying HE" userId="cf35e29845cce2a1" providerId="LiveId" clId="{177CB9D5-6228-413E-B0D5-3BE703BDAF8F}" dt="2023-04-05T14:39:12.406" v="3161" actId="113"/>
          <ac:spMkLst>
            <pc:docMk/>
            <pc:sldMk cId="1541008011" sldId="371"/>
            <ac:spMk id="30" creationId="{C2603385-CE31-5AE9-21E0-CC9811D80A06}"/>
          </ac:spMkLst>
        </pc:spChg>
        <pc:picChg chg="add mod">
          <ac:chgData name="Jiying HE" userId="cf35e29845cce2a1" providerId="LiveId" clId="{177CB9D5-6228-413E-B0D5-3BE703BDAF8F}" dt="2023-04-14T08:25:47.033" v="8517" actId="1076"/>
          <ac:picMkLst>
            <pc:docMk/>
            <pc:sldMk cId="1541008011" sldId="371"/>
            <ac:picMk id="6" creationId="{394F0BA8-6EC6-11E8-75E3-63504F6197B5}"/>
          </ac:picMkLst>
        </pc:picChg>
        <pc:picChg chg="add mod">
          <ac:chgData name="Jiying HE" userId="cf35e29845cce2a1" providerId="LiveId" clId="{177CB9D5-6228-413E-B0D5-3BE703BDAF8F}" dt="2023-04-14T08:25:20.453" v="8513" actId="1076"/>
          <ac:picMkLst>
            <pc:docMk/>
            <pc:sldMk cId="1541008011" sldId="371"/>
            <ac:picMk id="8" creationId="{38A5C3B3-A63A-7215-09A6-6AA0BE2B7110}"/>
          </ac:picMkLst>
        </pc:picChg>
        <pc:picChg chg="add mod">
          <ac:chgData name="Jiying HE" userId="cf35e29845cce2a1" providerId="LiveId" clId="{177CB9D5-6228-413E-B0D5-3BE703BDAF8F}" dt="2023-04-14T08:25:18.673" v="8512" actId="1076"/>
          <ac:picMkLst>
            <pc:docMk/>
            <pc:sldMk cId="1541008011" sldId="371"/>
            <ac:picMk id="11" creationId="{4A0E7488-B90B-832A-68AF-A6337E45BD7D}"/>
          </ac:picMkLst>
        </pc:picChg>
        <pc:picChg chg="add mod">
          <ac:chgData name="Jiying HE" userId="cf35e29845cce2a1" providerId="LiveId" clId="{177CB9D5-6228-413E-B0D5-3BE703BDAF8F}" dt="2023-04-05T14:42:16.404" v="3183" actId="1076"/>
          <ac:picMkLst>
            <pc:docMk/>
            <pc:sldMk cId="1541008011" sldId="371"/>
            <ac:picMk id="13" creationId="{0A3655B6-0B31-1EB9-BC63-524D462AC0D5}"/>
          </ac:picMkLst>
        </pc:picChg>
        <pc:picChg chg="del">
          <ac:chgData name="Jiying HE" userId="cf35e29845cce2a1" providerId="LiveId" clId="{177CB9D5-6228-413E-B0D5-3BE703BDAF8F}" dt="2023-04-05T14:39:51.270" v="3162" actId="478"/>
          <ac:picMkLst>
            <pc:docMk/>
            <pc:sldMk cId="1541008011" sldId="371"/>
            <ac:picMk id="23" creationId="{51ACE63E-DADD-054A-38B1-A032B73A8066}"/>
          </ac:picMkLst>
        </pc:picChg>
        <pc:picChg chg="del">
          <ac:chgData name="Jiying HE" userId="cf35e29845cce2a1" providerId="LiveId" clId="{177CB9D5-6228-413E-B0D5-3BE703BDAF8F}" dt="2023-04-05T14:40:37.182" v="3167" actId="478"/>
          <ac:picMkLst>
            <pc:docMk/>
            <pc:sldMk cId="1541008011" sldId="371"/>
            <ac:picMk id="25" creationId="{BE100700-9FF0-FD9D-5BFC-0BAA3063C316}"/>
          </ac:picMkLst>
        </pc:picChg>
        <pc:picChg chg="del">
          <ac:chgData name="Jiying HE" userId="cf35e29845cce2a1" providerId="LiveId" clId="{177CB9D5-6228-413E-B0D5-3BE703BDAF8F}" dt="2023-04-05T14:40:56.013" v="3173" actId="478"/>
          <ac:picMkLst>
            <pc:docMk/>
            <pc:sldMk cId="1541008011" sldId="371"/>
            <ac:picMk id="27" creationId="{BEEBAD8A-471E-4E2A-93C6-8824B078EC37}"/>
          </ac:picMkLst>
        </pc:picChg>
        <pc:picChg chg="del">
          <ac:chgData name="Jiying HE" userId="cf35e29845cce2a1" providerId="LiveId" clId="{177CB9D5-6228-413E-B0D5-3BE703BDAF8F}" dt="2023-04-05T14:42:04.597" v="3179" actId="478"/>
          <ac:picMkLst>
            <pc:docMk/>
            <pc:sldMk cId="1541008011" sldId="371"/>
            <ac:picMk id="29" creationId="{297FD994-E89A-781C-4FD3-01F388D2F38A}"/>
          </ac:picMkLst>
        </pc:picChg>
        <pc:cxnChg chg="add del">
          <ac:chgData name="Jiying HE" userId="cf35e29845cce2a1" providerId="LiveId" clId="{177CB9D5-6228-413E-B0D5-3BE703BDAF8F}" dt="2023-04-14T08:25:29.952" v="8514" actId="478"/>
          <ac:cxnSpMkLst>
            <pc:docMk/>
            <pc:sldMk cId="1541008011" sldId="371"/>
            <ac:cxnSpMk id="3" creationId="{155EEEB5-DE2D-1435-9C99-41FAB6CE768B}"/>
          </ac:cxnSpMkLst>
        </pc:cxnChg>
        <pc:cxnChg chg="add mod">
          <ac:chgData name="Jiying HE" userId="cf35e29845cce2a1" providerId="LiveId" clId="{177CB9D5-6228-413E-B0D5-3BE703BDAF8F}" dt="2023-04-14T08:25:40.575" v="8516" actId="13822"/>
          <ac:cxnSpMkLst>
            <pc:docMk/>
            <pc:sldMk cId="1541008011" sldId="371"/>
            <ac:cxnSpMk id="7" creationId="{E2895B08-8A82-39AB-90B7-A37E87EF24EC}"/>
          </ac:cxnSpMkLst>
        </pc:cxnChg>
        <pc:cxnChg chg="add mod">
          <ac:chgData name="Jiying HE" userId="cf35e29845cce2a1" providerId="LiveId" clId="{177CB9D5-6228-413E-B0D5-3BE703BDAF8F}" dt="2023-04-14T08:26:07.101" v="8521" actId="1076"/>
          <ac:cxnSpMkLst>
            <pc:docMk/>
            <pc:sldMk cId="1541008011" sldId="371"/>
            <ac:cxnSpMk id="10" creationId="{AD421F74-E203-D60E-3FFC-C87732276CC3}"/>
          </ac:cxnSpMkLst>
        </pc:cxnChg>
      </pc:sldChg>
      <pc:sldChg chg="addSp delSp modSp add mod">
        <pc:chgData name="Jiying HE" userId="cf35e29845cce2a1" providerId="LiveId" clId="{177CB9D5-6228-413E-B0D5-3BE703BDAF8F}" dt="2023-04-14T08:30:45.782" v="8577" actId="14100"/>
        <pc:sldMkLst>
          <pc:docMk/>
          <pc:sldMk cId="938634887" sldId="372"/>
        </pc:sldMkLst>
        <pc:spChg chg="add del mod">
          <ac:chgData name="Jiying HE" userId="cf35e29845cce2a1" providerId="LiveId" clId="{177CB9D5-6228-413E-B0D5-3BE703BDAF8F}" dt="2023-04-05T14:48:58.666" v="3275" actId="478"/>
          <ac:spMkLst>
            <pc:docMk/>
            <pc:sldMk cId="938634887" sldId="372"/>
            <ac:spMk id="7" creationId="{7CE7B33F-FBF8-A695-0BB8-A0575D524B78}"/>
          </ac:spMkLst>
        </pc:spChg>
        <pc:spChg chg="mod">
          <ac:chgData name="Jiying HE" userId="cf35e29845cce2a1" providerId="LiveId" clId="{177CB9D5-6228-413E-B0D5-3BE703BDAF8F}" dt="2023-04-14T08:30:45.782" v="8577" actId="14100"/>
          <ac:spMkLst>
            <pc:docMk/>
            <pc:sldMk cId="938634887" sldId="372"/>
            <ac:spMk id="9" creationId="{1D0074F9-8979-C060-615D-A6768AC3C038}"/>
          </ac:spMkLst>
        </pc:spChg>
        <pc:spChg chg="add mod">
          <ac:chgData name="Jiying HE" userId="cf35e29845cce2a1" providerId="LiveId" clId="{177CB9D5-6228-413E-B0D5-3BE703BDAF8F}" dt="2023-04-05T14:50:58.185" v="3280"/>
          <ac:spMkLst>
            <pc:docMk/>
            <pc:sldMk cId="938634887" sldId="372"/>
            <ac:spMk id="12" creationId="{C7CE05BE-12B0-8C07-DE78-5F530EB07C96}"/>
          </ac:spMkLst>
        </pc:spChg>
        <pc:spChg chg="del">
          <ac:chgData name="Jiying HE" userId="cf35e29845cce2a1" providerId="LiveId" clId="{177CB9D5-6228-413E-B0D5-3BE703BDAF8F}" dt="2023-04-05T20:34:29.750" v="3659" actId="478"/>
          <ac:spMkLst>
            <pc:docMk/>
            <pc:sldMk cId="938634887" sldId="372"/>
            <ac:spMk id="13" creationId="{72AAC143-3EEF-C8B9-46C0-84752494DBC0}"/>
          </ac:spMkLst>
        </pc:spChg>
        <pc:spChg chg="add mod">
          <ac:chgData name="Jiying HE" userId="cf35e29845cce2a1" providerId="LiveId" clId="{177CB9D5-6228-413E-B0D5-3BE703BDAF8F}" dt="2023-04-05T20:35:10.969" v="3666" actId="13926"/>
          <ac:spMkLst>
            <pc:docMk/>
            <pc:sldMk cId="938634887" sldId="372"/>
            <ac:spMk id="14" creationId="{DE83FB43-C0FE-68B0-7FB9-2D5E113E4462}"/>
          </ac:spMkLst>
        </pc:spChg>
        <pc:spChg chg="del">
          <ac:chgData name="Jiying HE" userId="cf35e29845cce2a1" providerId="LiveId" clId="{177CB9D5-6228-413E-B0D5-3BE703BDAF8F}" dt="2023-04-05T20:34:34.271" v="3660" actId="478"/>
          <ac:spMkLst>
            <pc:docMk/>
            <pc:sldMk cId="938634887" sldId="372"/>
            <ac:spMk id="15" creationId="{2082C6BD-8448-F281-A785-5C2AB6807D2D}"/>
          </ac:spMkLst>
        </pc:spChg>
        <pc:picChg chg="add mod">
          <ac:chgData name="Jiying HE" userId="cf35e29845cce2a1" providerId="LiveId" clId="{177CB9D5-6228-413E-B0D5-3BE703BDAF8F}" dt="2023-04-05T20:34:43.308" v="3662" actId="1076"/>
          <ac:picMkLst>
            <pc:docMk/>
            <pc:sldMk cId="938634887" sldId="372"/>
            <ac:picMk id="3" creationId="{069FC8B2-C9ED-951A-2DD7-89EEE79FA2D5}"/>
          </ac:picMkLst>
        </pc:picChg>
        <pc:picChg chg="del">
          <ac:chgData name="Jiying HE" userId="cf35e29845cce2a1" providerId="LiveId" clId="{177CB9D5-6228-413E-B0D5-3BE703BDAF8F}" dt="2023-04-05T14:46:36.645" v="3209" actId="478"/>
          <ac:picMkLst>
            <pc:docMk/>
            <pc:sldMk cId="938634887" sldId="372"/>
            <ac:picMk id="6" creationId="{CF584837-47DC-9BA4-A61A-116DA9F2DD29}"/>
          </ac:picMkLst>
        </pc:picChg>
        <pc:picChg chg="del">
          <ac:chgData name="Jiying HE" userId="cf35e29845cce2a1" providerId="LiveId" clId="{177CB9D5-6228-413E-B0D5-3BE703BDAF8F}" dt="2023-04-05T14:46:02.096" v="3205" actId="478"/>
          <ac:picMkLst>
            <pc:docMk/>
            <pc:sldMk cId="938634887" sldId="372"/>
            <ac:picMk id="8" creationId="{745AFF85-47D9-D386-2075-73F5C41983BA}"/>
          </ac:picMkLst>
        </pc:picChg>
        <pc:picChg chg="add mod">
          <ac:chgData name="Jiying HE" userId="cf35e29845cce2a1" providerId="LiveId" clId="{177CB9D5-6228-413E-B0D5-3BE703BDAF8F}" dt="2023-04-05T14:50:43.647" v="3279" actId="14100"/>
          <ac:picMkLst>
            <pc:docMk/>
            <pc:sldMk cId="938634887" sldId="372"/>
            <ac:picMk id="11" creationId="{5A241FF4-D492-DA87-E77E-4E95D8519616}"/>
          </ac:picMkLst>
        </pc:picChg>
      </pc:sldChg>
      <pc:sldChg chg="addSp delSp modSp add del mod">
        <pc:chgData name="Jiying HE" userId="cf35e29845cce2a1" providerId="LiveId" clId="{177CB9D5-6228-413E-B0D5-3BE703BDAF8F}" dt="2023-04-05T14:58:54.032" v="3400" actId="2696"/>
        <pc:sldMkLst>
          <pc:docMk/>
          <pc:sldMk cId="3611948795" sldId="373"/>
        </pc:sldMkLst>
        <pc:spChg chg="mod">
          <ac:chgData name="Jiying HE" userId="cf35e29845cce2a1" providerId="LiveId" clId="{177CB9D5-6228-413E-B0D5-3BE703BDAF8F}" dt="2023-04-05T14:57:05.545" v="3387" actId="20577"/>
          <ac:spMkLst>
            <pc:docMk/>
            <pc:sldMk cId="3611948795" sldId="373"/>
            <ac:spMk id="3" creationId="{B3E315A2-4CED-23BB-CA3C-C8962E2419FD}"/>
          </ac:spMkLst>
        </pc:spChg>
        <pc:picChg chg="add del mod">
          <ac:chgData name="Jiying HE" userId="cf35e29845cce2a1" providerId="LiveId" clId="{177CB9D5-6228-413E-B0D5-3BE703BDAF8F}" dt="2023-04-05T14:58:18.080" v="3396" actId="21"/>
          <ac:picMkLst>
            <pc:docMk/>
            <pc:sldMk cId="3611948795" sldId="373"/>
            <ac:picMk id="4" creationId="{3E5CB92F-6E59-1A05-FF7A-DFE0B62B40E1}"/>
          </ac:picMkLst>
        </pc:picChg>
      </pc:sldChg>
      <pc:sldChg chg="addSp delSp modSp add del mod">
        <pc:chgData name="Jiying HE" userId="cf35e29845cce2a1" providerId="LiveId" clId="{177CB9D5-6228-413E-B0D5-3BE703BDAF8F}" dt="2023-04-14T08:23:13.949" v="8502" actId="47"/>
        <pc:sldMkLst>
          <pc:docMk/>
          <pc:sldMk cId="4157196747" sldId="374"/>
        </pc:sldMkLst>
        <pc:spChg chg="add del mod">
          <ac:chgData name="Jiying HE" userId="cf35e29845cce2a1" providerId="LiveId" clId="{177CB9D5-6228-413E-B0D5-3BE703BDAF8F}" dt="2023-04-05T16:59:45.275" v="3460" actId="478"/>
          <ac:spMkLst>
            <pc:docMk/>
            <pc:sldMk cId="4157196747" sldId="374"/>
            <ac:spMk id="6" creationId="{94CC4273-4173-D0A5-5555-593F1A85F024}"/>
          </ac:spMkLst>
        </pc:spChg>
        <pc:spChg chg="mod">
          <ac:chgData name="Jiying HE" userId="cf35e29845cce2a1" providerId="LiveId" clId="{177CB9D5-6228-413E-B0D5-3BE703BDAF8F}" dt="2023-04-06T08:07:18.496" v="4002" actId="403"/>
          <ac:spMkLst>
            <pc:docMk/>
            <pc:sldMk cId="4157196747" sldId="374"/>
            <ac:spMk id="9" creationId="{1D0074F9-8979-C060-615D-A6768AC3C038}"/>
          </ac:spMkLst>
        </pc:spChg>
        <pc:spChg chg="mod">
          <ac:chgData name="Jiying HE" userId="cf35e29845cce2a1" providerId="LiveId" clId="{177CB9D5-6228-413E-B0D5-3BE703BDAF8F}" dt="2023-04-05T17:04:19.085" v="3560" actId="1076"/>
          <ac:spMkLst>
            <pc:docMk/>
            <pc:sldMk cId="4157196747" sldId="374"/>
            <ac:spMk id="12" creationId="{C7CE05BE-12B0-8C07-DE78-5F530EB07C96}"/>
          </ac:spMkLst>
        </pc:spChg>
        <pc:spChg chg="del">
          <ac:chgData name="Jiying HE" userId="cf35e29845cce2a1" providerId="LiveId" clId="{177CB9D5-6228-413E-B0D5-3BE703BDAF8F}" dt="2023-04-05T14:58:11.417" v="3394" actId="478"/>
          <ac:spMkLst>
            <pc:docMk/>
            <pc:sldMk cId="4157196747" sldId="374"/>
            <ac:spMk id="13" creationId="{72AAC143-3EEF-C8B9-46C0-84752494DBC0}"/>
          </ac:spMkLst>
        </pc:spChg>
        <pc:spChg chg="del">
          <ac:chgData name="Jiying HE" userId="cf35e29845cce2a1" providerId="LiveId" clId="{177CB9D5-6228-413E-B0D5-3BE703BDAF8F}" dt="2023-04-05T14:58:07.994" v="3393" actId="478"/>
          <ac:spMkLst>
            <pc:docMk/>
            <pc:sldMk cId="4157196747" sldId="374"/>
            <ac:spMk id="15" creationId="{2082C6BD-8448-F281-A785-5C2AB6807D2D}"/>
          </ac:spMkLst>
        </pc:spChg>
        <pc:graphicFrameChg chg="add del mod">
          <ac:chgData name="Jiying HE" userId="cf35e29845cce2a1" providerId="LiveId" clId="{177CB9D5-6228-413E-B0D5-3BE703BDAF8F}" dt="2023-04-05T16:59:45.275" v="3460" actId="478"/>
          <ac:graphicFrameMkLst>
            <pc:docMk/>
            <pc:sldMk cId="4157196747" sldId="374"/>
            <ac:graphicFrameMk id="5" creationId="{DC28AD1E-D610-286D-1D64-733AA2ED2821}"/>
          </ac:graphicFrameMkLst>
        </pc:graphicFrameChg>
        <pc:picChg chg="add mod">
          <ac:chgData name="Jiying HE" userId="cf35e29845cce2a1" providerId="LiveId" clId="{177CB9D5-6228-413E-B0D5-3BE703BDAF8F}" dt="2023-04-05T17:04:29.649" v="3564" actId="1076"/>
          <ac:picMkLst>
            <pc:docMk/>
            <pc:sldMk cId="4157196747" sldId="374"/>
            <ac:picMk id="2" creationId="{40A5BC49-DC15-96DA-83BA-ED709E0509A2}"/>
          </ac:picMkLst>
        </pc:picChg>
        <pc:picChg chg="del">
          <ac:chgData name="Jiying HE" userId="cf35e29845cce2a1" providerId="LiveId" clId="{177CB9D5-6228-413E-B0D5-3BE703BDAF8F}" dt="2023-04-05T14:58:04.679" v="3392" actId="478"/>
          <ac:picMkLst>
            <pc:docMk/>
            <pc:sldMk cId="4157196747" sldId="374"/>
            <ac:picMk id="3" creationId="{069FC8B2-C9ED-951A-2DD7-89EEE79FA2D5}"/>
          </ac:picMkLst>
        </pc:picChg>
        <pc:picChg chg="add mod">
          <ac:chgData name="Jiying HE" userId="cf35e29845cce2a1" providerId="LiveId" clId="{177CB9D5-6228-413E-B0D5-3BE703BDAF8F}" dt="2023-04-05T17:04:25.081" v="3562" actId="14100"/>
          <ac:picMkLst>
            <pc:docMk/>
            <pc:sldMk cId="4157196747" sldId="374"/>
            <ac:picMk id="8" creationId="{5F3C5CA1-2EF4-035C-5125-25A6139BBFE0}"/>
          </ac:picMkLst>
        </pc:picChg>
        <pc:picChg chg="del">
          <ac:chgData name="Jiying HE" userId="cf35e29845cce2a1" providerId="LiveId" clId="{177CB9D5-6228-413E-B0D5-3BE703BDAF8F}" dt="2023-04-05T14:58:13.904" v="3395" actId="478"/>
          <ac:picMkLst>
            <pc:docMk/>
            <pc:sldMk cId="4157196747" sldId="374"/>
            <ac:picMk id="11" creationId="{5A241FF4-D492-DA87-E77E-4E95D8519616}"/>
          </ac:picMkLst>
        </pc:picChg>
      </pc:sldChg>
      <pc:sldChg chg="addSp delSp modSp add mod ord">
        <pc:chgData name="Jiying HE" userId="cf35e29845cce2a1" providerId="LiveId" clId="{177CB9D5-6228-413E-B0D5-3BE703BDAF8F}" dt="2023-04-06T08:07:41.735" v="4009" actId="403"/>
        <pc:sldMkLst>
          <pc:docMk/>
          <pc:sldMk cId="2243527409" sldId="375"/>
        </pc:sldMkLst>
        <pc:spChg chg="mod">
          <ac:chgData name="Jiying HE" userId="cf35e29845cce2a1" providerId="LiveId" clId="{177CB9D5-6228-413E-B0D5-3BE703BDAF8F}" dt="2023-04-06T08:07:41.735" v="4009" actId="403"/>
          <ac:spMkLst>
            <pc:docMk/>
            <pc:sldMk cId="2243527409" sldId="375"/>
            <ac:spMk id="3" creationId="{B3E315A2-4CED-23BB-CA3C-C8962E2419FD}"/>
          </ac:spMkLst>
        </pc:spChg>
        <pc:picChg chg="add del">
          <ac:chgData name="Jiying HE" userId="cf35e29845cce2a1" providerId="LiveId" clId="{177CB9D5-6228-413E-B0D5-3BE703BDAF8F}" dt="2023-04-05T18:44:01.183" v="3626" actId="478"/>
          <ac:picMkLst>
            <pc:docMk/>
            <pc:sldMk cId="2243527409" sldId="375"/>
            <ac:picMk id="2" creationId="{D46A17AA-9A5C-33C4-5545-287B45602510}"/>
          </ac:picMkLst>
        </pc:picChg>
        <pc:picChg chg="del">
          <ac:chgData name="Jiying HE" userId="cf35e29845cce2a1" providerId="LiveId" clId="{177CB9D5-6228-413E-B0D5-3BE703BDAF8F}" dt="2023-04-05T18:43:55.032" v="3624" actId="478"/>
          <ac:picMkLst>
            <pc:docMk/>
            <pc:sldMk cId="2243527409" sldId="375"/>
            <ac:picMk id="4" creationId="{76501510-FD19-2682-CA09-B73588A46559}"/>
          </ac:picMkLst>
        </pc:picChg>
        <pc:picChg chg="del mod">
          <ac:chgData name="Jiying HE" userId="cf35e29845cce2a1" providerId="LiveId" clId="{177CB9D5-6228-413E-B0D5-3BE703BDAF8F}" dt="2023-04-05T18:43:50.032" v="3622" actId="478"/>
          <ac:picMkLst>
            <pc:docMk/>
            <pc:sldMk cId="2243527409" sldId="375"/>
            <ac:picMk id="6" creationId="{C01A9DB5-F422-B0BC-429C-A31EABAFC4CD}"/>
          </ac:picMkLst>
        </pc:picChg>
        <pc:picChg chg="add mod">
          <ac:chgData name="Jiying HE" userId="cf35e29845cce2a1" providerId="LiveId" clId="{177CB9D5-6228-413E-B0D5-3BE703BDAF8F}" dt="2023-04-05T18:44:22.397" v="3629" actId="1076"/>
          <ac:picMkLst>
            <pc:docMk/>
            <pc:sldMk cId="2243527409" sldId="375"/>
            <ac:picMk id="7" creationId="{3CD7249B-6DAF-CC0D-51FC-8E0E9BBB634C}"/>
          </ac:picMkLst>
        </pc:picChg>
        <pc:picChg chg="del">
          <ac:chgData name="Jiying HE" userId="cf35e29845cce2a1" providerId="LiveId" clId="{177CB9D5-6228-413E-B0D5-3BE703BDAF8F}" dt="2023-04-05T18:43:52.153" v="3623" actId="478"/>
          <ac:picMkLst>
            <pc:docMk/>
            <pc:sldMk cId="2243527409" sldId="375"/>
            <ac:picMk id="10" creationId="{7D63D859-9D38-2037-5D8C-1B24C86E72EB}"/>
          </ac:picMkLst>
        </pc:picChg>
      </pc:sldChg>
      <pc:sldChg chg="addSp delSp modSp add mod ord">
        <pc:chgData name="Jiying HE" userId="cf35e29845cce2a1" providerId="LiveId" clId="{177CB9D5-6228-413E-B0D5-3BE703BDAF8F}" dt="2023-04-14T08:06:02.089" v="8246" actId="20577"/>
        <pc:sldMkLst>
          <pc:docMk/>
          <pc:sldMk cId="1546388549" sldId="376"/>
        </pc:sldMkLst>
        <pc:spChg chg="add mod">
          <ac:chgData name="Jiying HE" userId="cf35e29845cce2a1" providerId="LiveId" clId="{177CB9D5-6228-413E-B0D5-3BE703BDAF8F}" dt="2023-04-13T10:10:22.925" v="7772" actId="20577"/>
          <ac:spMkLst>
            <pc:docMk/>
            <pc:sldMk cId="1546388549" sldId="376"/>
            <ac:spMk id="3" creationId="{812B2AB1-1D87-6EFB-9280-A17D8B86E1CC}"/>
          </ac:spMkLst>
        </pc:spChg>
        <pc:spChg chg="add mod">
          <ac:chgData name="Jiying HE" userId="cf35e29845cce2a1" providerId="LiveId" clId="{177CB9D5-6228-413E-B0D5-3BE703BDAF8F}" dt="2023-04-14T08:06:02.089" v="8246" actId="20577"/>
          <ac:spMkLst>
            <pc:docMk/>
            <pc:sldMk cId="1546388549" sldId="376"/>
            <ac:spMk id="5" creationId="{EFC1D0AD-E298-3CB3-D94C-AB5CDD624619}"/>
          </ac:spMkLst>
        </pc:spChg>
        <pc:spChg chg="del mod">
          <ac:chgData name="Jiying HE" userId="cf35e29845cce2a1" providerId="LiveId" clId="{177CB9D5-6228-413E-B0D5-3BE703BDAF8F}" dt="2023-04-13T10:10:49.836" v="7773" actId="478"/>
          <ac:spMkLst>
            <pc:docMk/>
            <pc:sldMk cId="1546388549" sldId="376"/>
            <ac:spMk id="9" creationId="{1D0074F9-8979-C060-615D-A6768AC3C038}"/>
          </ac:spMkLst>
        </pc:spChg>
        <pc:spChg chg="del">
          <ac:chgData name="Jiying HE" userId="cf35e29845cce2a1" providerId="LiveId" clId="{177CB9D5-6228-413E-B0D5-3BE703BDAF8F}" dt="2023-04-06T08:08:23.101" v="4030" actId="478"/>
          <ac:spMkLst>
            <pc:docMk/>
            <pc:sldMk cId="1546388549" sldId="376"/>
            <ac:spMk id="12" creationId="{C7CE05BE-12B0-8C07-DE78-5F530EB07C96}"/>
          </ac:spMkLst>
        </pc:spChg>
        <pc:graphicFrameChg chg="add mod modGraphic">
          <ac:chgData name="Jiying HE" userId="cf35e29845cce2a1" providerId="LiveId" clId="{177CB9D5-6228-413E-B0D5-3BE703BDAF8F}" dt="2023-04-12T16:44:38.452" v="7427" actId="1076"/>
          <ac:graphicFrameMkLst>
            <pc:docMk/>
            <pc:sldMk cId="1546388549" sldId="376"/>
            <ac:graphicFrameMk id="2" creationId="{1D7B9A2C-0F66-453D-7987-FA6928AD459A}"/>
          </ac:graphicFrameMkLst>
        </pc:graphicFrameChg>
        <pc:picChg chg="del">
          <ac:chgData name="Jiying HE" userId="cf35e29845cce2a1" providerId="LiveId" clId="{177CB9D5-6228-413E-B0D5-3BE703BDAF8F}" dt="2023-04-06T08:08:40.512" v="4034" actId="478"/>
          <ac:picMkLst>
            <pc:docMk/>
            <pc:sldMk cId="1546388549" sldId="376"/>
            <ac:picMk id="2" creationId="{40A5BC49-DC15-96DA-83BA-ED709E0509A2}"/>
          </ac:picMkLst>
        </pc:picChg>
        <pc:picChg chg="del">
          <ac:chgData name="Jiying HE" userId="cf35e29845cce2a1" providerId="LiveId" clId="{177CB9D5-6228-413E-B0D5-3BE703BDAF8F}" dt="2023-04-06T08:08:16.577" v="4029" actId="478"/>
          <ac:picMkLst>
            <pc:docMk/>
            <pc:sldMk cId="1546388549" sldId="376"/>
            <ac:picMk id="8" creationId="{5F3C5CA1-2EF4-035C-5125-25A6139BBFE0}"/>
          </ac:picMkLst>
        </pc:picChg>
      </pc:sldChg>
      <pc:sldChg chg="addSp delSp modSp add mod ord">
        <pc:chgData name="Jiying HE" userId="cf35e29845cce2a1" providerId="LiveId" clId="{177CB9D5-6228-413E-B0D5-3BE703BDAF8F}" dt="2023-04-14T08:47:02.855" v="8620" actId="20577"/>
        <pc:sldMkLst>
          <pc:docMk/>
          <pc:sldMk cId="4170823594" sldId="377"/>
        </pc:sldMkLst>
        <pc:spChg chg="del mod">
          <ac:chgData name="Jiying HE" userId="cf35e29845cce2a1" providerId="LiveId" clId="{177CB9D5-6228-413E-B0D5-3BE703BDAF8F}" dt="2023-04-06T15:14:33.660" v="5481" actId="478"/>
          <ac:spMkLst>
            <pc:docMk/>
            <pc:sldMk cId="4170823594" sldId="377"/>
            <ac:spMk id="2" creationId="{CC543DB2-3C76-FB00-F0B8-697D7DECA575}"/>
          </ac:spMkLst>
        </pc:spChg>
        <pc:spChg chg="add mod">
          <ac:chgData name="Jiying HE" userId="cf35e29845cce2a1" providerId="LiveId" clId="{177CB9D5-6228-413E-B0D5-3BE703BDAF8F}" dt="2023-04-14T08:47:02.855" v="8620" actId="20577"/>
          <ac:spMkLst>
            <pc:docMk/>
            <pc:sldMk cId="4170823594" sldId="377"/>
            <ac:spMk id="3" creationId="{9E567ED4-7D18-4E96-9913-51FDCBE4A572}"/>
          </ac:spMkLst>
        </pc:spChg>
        <pc:spChg chg="add del mod">
          <ac:chgData name="Jiying HE" userId="cf35e29845cce2a1" providerId="LiveId" clId="{177CB9D5-6228-413E-B0D5-3BE703BDAF8F}" dt="2023-04-06T15:14:40.590" v="5483" actId="478"/>
          <ac:spMkLst>
            <pc:docMk/>
            <pc:sldMk cId="4170823594" sldId="377"/>
            <ac:spMk id="5" creationId="{8E608420-B0EA-CB6F-EACA-85DBA87CF6AB}"/>
          </ac:spMkLst>
        </pc:spChg>
        <pc:spChg chg="add del mod">
          <ac:chgData name="Jiying HE" userId="cf35e29845cce2a1" providerId="LiveId" clId="{177CB9D5-6228-413E-B0D5-3BE703BDAF8F}" dt="2023-04-14T08:43:10.281" v="8579"/>
          <ac:spMkLst>
            <pc:docMk/>
            <pc:sldMk cId="4170823594" sldId="377"/>
            <ac:spMk id="5" creationId="{A6537598-4F13-FAD7-B438-0531AF0F4BC1}"/>
          </ac:spMkLst>
        </pc:spChg>
        <pc:spChg chg="add mod">
          <ac:chgData name="Jiying HE" userId="cf35e29845cce2a1" providerId="LiveId" clId="{177CB9D5-6228-413E-B0D5-3BE703BDAF8F}" dt="2023-04-11T14:36:15.463" v="5734" actId="20577"/>
          <ac:spMkLst>
            <pc:docMk/>
            <pc:sldMk cId="4170823594" sldId="377"/>
            <ac:spMk id="7" creationId="{09DD93E5-018E-DEBE-3920-8E903E2E8977}"/>
          </ac:spMkLst>
        </pc:spChg>
        <pc:spChg chg="add del mod ord">
          <ac:chgData name="Jiying HE" userId="cf35e29845cce2a1" providerId="LiveId" clId="{177CB9D5-6228-413E-B0D5-3BE703BDAF8F}" dt="2023-04-14T08:45:00.926" v="8590" actId="478"/>
          <ac:spMkLst>
            <pc:docMk/>
            <pc:sldMk cId="4170823594" sldId="377"/>
            <ac:spMk id="10" creationId="{CF80D0BE-BB91-B08A-4BD3-75A07A09A58B}"/>
          </ac:spMkLst>
        </pc:spChg>
        <pc:spChg chg="add mod">
          <ac:chgData name="Jiying HE" userId="cf35e29845cce2a1" providerId="LiveId" clId="{177CB9D5-6228-413E-B0D5-3BE703BDAF8F}" dt="2023-04-14T08:45:22.539" v="8594" actId="1076"/>
          <ac:spMkLst>
            <pc:docMk/>
            <pc:sldMk cId="4170823594" sldId="377"/>
            <ac:spMk id="11" creationId="{DB566665-6129-6953-423E-EDDADADB6C15}"/>
          </ac:spMkLst>
        </pc:spChg>
        <pc:spChg chg="add mod">
          <ac:chgData name="Jiying HE" userId="cf35e29845cce2a1" providerId="LiveId" clId="{177CB9D5-6228-413E-B0D5-3BE703BDAF8F}" dt="2023-04-14T08:46:18.619" v="8605" actId="1076"/>
          <ac:spMkLst>
            <pc:docMk/>
            <pc:sldMk cId="4170823594" sldId="377"/>
            <ac:spMk id="12" creationId="{67EA8F98-CDC3-2F12-BF53-27CF71A622F5}"/>
          </ac:spMkLst>
        </pc:spChg>
        <pc:graphicFrameChg chg="add del">
          <ac:chgData name="Jiying HE" userId="cf35e29845cce2a1" providerId="LiveId" clId="{177CB9D5-6228-413E-B0D5-3BE703BDAF8F}" dt="2023-04-11T14:30:44.166" v="5594"/>
          <ac:graphicFrameMkLst>
            <pc:docMk/>
            <pc:sldMk cId="4170823594" sldId="377"/>
            <ac:graphicFrameMk id="2" creationId="{5307C949-90E2-1C0C-1C02-24A1966CC026}"/>
          </ac:graphicFrameMkLst>
        </pc:graphicFrameChg>
        <pc:graphicFrameChg chg="del mod modGraphic">
          <ac:chgData name="Jiying HE" userId="cf35e29845cce2a1" providerId="LiveId" clId="{177CB9D5-6228-413E-B0D5-3BE703BDAF8F}" dt="2023-04-14T08:31:29.726" v="8578" actId="478"/>
          <ac:graphicFrameMkLst>
            <pc:docMk/>
            <pc:sldMk cId="4170823594" sldId="377"/>
            <ac:graphicFrameMk id="6" creationId="{507AF907-AB25-F62A-9195-25EB80190970}"/>
          </ac:graphicFrameMkLst>
        </pc:graphicFrameChg>
        <pc:graphicFrameChg chg="add mod">
          <ac:chgData name="Jiying HE" userId="cf35e29845cce2a1" providerId="LiveId" clId="{177CB9D5-6228-413E-B0D5-3BE703BDAF8F}" dt="2023-04-14T08:45:57.623" v="8599" actId="1076"/>
          <ac:graphicFrameMkLst>
            <pc:docMk/>
            <pc:sldMk cId="4170823594" sldId="377"/>
            <ac:graphicFrameMk id="8" creationId="{2DC77FB0-0E9C-55B4-AF4B-05132FBFA28A}"/>
          </ac:graphicFrameMkLst>
        </pc:graphicFrameChg>
        <pc:picChg chg="add mod">
          <ac:chgData name="Jiying HE" userId="cf35e29845cce2a1" providerId="LiveId" clId="{177CB9D5-6228-413E-B0D5-3BE703BDAF8F}" dt="2023-04-14T08:44:01.487" v="8584" actId="14100"/>
          <ac:picMkLst>
            <pc:docMk/>
            <pc:sldMk cId="4170823594" sldId="377"/>
            <ac:picMk id="9" creationId="{3BE3A907-74BF-02ED-0C71-FA2E73FD146B}"/>
          </ac:picMkLst>
        </pc:picChg>
      </pc:sldChg>
      <pc:sldChg chg="modSp add del mod ord">
        <pc:chgData name="Jiying HE" userId="cf35e29845cce2a1" providerId="LiveId" clId="{177CB9D5-6228-413E-B0D5-3BE703BDAF8F}" dt="2023-04-14T08:13:56.163" v="8456" actId="47"/>
        <pc:sldMkLst>
          <pc:docMk/>
          <pc:sldMk cId="860756142" sldId="378"/>
        </pc:sldMkLst>
        <pc:spChg chg="mod">
          <ac:chgData name="Jiying HE" userId="cf35e29845cce2a1" providerId="LiveId" clId="{177CB9D5-6228-413E-B0D5-3BE703BDAF8F}" dt="2023-04-11T15:26:56.296" v="6277" actId="20577"/>
          <ac:spMkLst>
            <pc:docMk/>
            <pc:sldMk cId="860756142" sldId="378"/>
            <ac:spMk id="2" creationId="{CC543DB2-3C76-FB00-F0B8-697D7DECA575}"/>
          </ac:spMkLst>
        </pc:spChg>
        <pc:graphicFrameChg chg="modGraphic">
          <ac:chgData name="Jiying HE" userId="cf35e29845cce2a1" providerId="LiveId" clId="{177CB9D5-6228-413E-B0D5-3BE703BDAF8F}" dt="2023-04-06T12:50:13.432" v="5394" actId="20577"/>
          <ac:graphicFrameMkLst>
            <pc:docMk/>
            <pc:sldMk cId="860756142" sldId="378"/>
            <ac:graphicFrameMk id="6" creationId="{507AF907-AB25-F62A-9195-25EB80190970}"/>
          </ac:graphicFrameMkLst>
        </pc:graphicFrameChg>
      </pc:sldChg>
      <pc:sldChg chg="delSp modSp add del mod">
        <pc:chgData name="Jiying HE" userId="cf35e29845cce2a1" providerId="LiveId" clId="{177CB9D5-6228-413E-B0D5-3BE703BDAF8F}" dt="2023-04-11T15:22:26.006" v="6271" actId="47"/>
        <pc:sldMkLst>
          <pc:docMk/>
          <pc:sldMk cId="2929901739" sldId="379"/>
        </pc:sldMkLst>
        <pc:spChg chg="mod">
          <ac:chgData name="Jiying HE" userId="cf35e29845cce2a1" providerId="LiveId" clId="{177CB9D5-6228-413E-B0D5-3BE703BDAF8F}" dt="2023-04-06T15:10:16.522" v="5424" actId="20577"/>
          <ac:spMkLst>
            <pc:docMk/>
            <pc:sldMk cId="2929901739" sldId="379"/>
            <ac:spMk id="9" creationId="{1D0074F9-8979-C060-615D-A6768AC3C038}"/>
          </ac:spMkLst>
        </pc:spChg>
        <pc:spChg chg="mod">
          <ac:chgData name="Jiying HE" userId="cf35e29845cce2a1" providerId="LiveId" clId="{177CB9D5-6228-413E-B0D5-3BE703BDAF8F}" dt="2023-04-06T15:11:27.681" v="5480" actId="1076"/>
          <ac:spMkLst>
            <pc:docMk/>
            <pc:sldMk cId="2929901739" sldId="379"/>
            <ac:spMk id="12" creationId="{C7CE05BE-12B0-8C07-DE78-5F530EB07C96}"/>
          </ac:spMkLst>
        </pc:spChg>
        <pc:picChg chg="del">
          <ac:chgData name="Jiying HE" userId="cf35e29845cce2a1" providerId="LiveId" clId="{177CB9D5-6228-413E-B0D5-3BE703BDAF8F}" dt="2023-04-06T15:10:20.259" v="5425" actId="478"/>
          <ac:picMkLst>
            <pc:docMk/>
            <pc:sldMk cId="2929901739" sldId="379"/>
            <ac:picMk id="2" creationId="{40A5BC49-DC15-96DA-83BA-ED709E0509A2}"/>
          </ac:picMkLst>
        </pc:picChg>
        <pc:picChg chg="del">
          <ac:chgData name="Jiying HE" userId="cf35e29845cce2a1" providerId="LiveId" clId="{177CB9D5-6228-413E-B0D5-3BE703BDAF8F}" dt="2023-04-06T15:10:22.639" v="5426" actId="478"/>
          <ac:picMkLst>
            <pc:docMk/>
            <pc:sldMk cId="2929901739" sldId="379"/>
            <ac:picMk id="8" creationId="{5F3C5CA1-2EF4-035C-5125-25A6139BBFE0}"/>
          </ac:picMkLst>
        </pc:picChg>
      </pc:sldChg>
      <pc:sldChg chg="modSp add del mod">
        <pc:chgData name="Jiying HE" userId="cf35e29845cce2a1" providerId="LiveId" clId="{177CB9D5-6228-413E-B0D5-3BE703BDAF8F}" dt="2023-04-14T08:13:54.194" v="8454" actId="47"/>
        <pc:sldMkLst>
          <pc:docMk/>
          <pc:sldMk cId="1706829489" sldId="380"/>
        </pc:sldMkLst>
        <pc:spChg chg="mod">
          <ac:chgData name="Jiying HE" userId="cf35e29845cce2a1" providerId="LiveId" clId="{177CB9D5-6228-413E-B0D5-3BE703BDAF8F}" dt="2023-04-11T14:42:23.083" v="5790" actId="20577"/>
          <ac:spMkLst>
            <pc:docMk/>
            <pc:sldMk cId="1706829489" sldId="380"/>
            <ac:spMk id="2" creationId="{CC543DB2-3C76-FB00-F0B8-697D7DECA575}"/>
          </ac:spMkLst>
        </pc:spChg>
        <pc:graphicFrameChg chg="modGraphic">
          <ac:chgData name="Jiying HE" userId="cf35e29845cce2a1" providerId="LiveId" clId="{177CB9D5-6228-413E-B0D5-3BE703BDAF8F}" dt="2023-04-11T15:41:10.554" v="6326" actId="20577"/>
          <ac:graphicFrameMkLst>
            <pc:docMk/>
            <pc:sldMk cId="1706829489" sldId="380"/>
            <ac:graphicFrameMk id="6" creationId="{507AF907-AB25-F62A-9195-25EB80190970}"/>
          </ac:graphicFrameMkLst>
        </pc:graphicFrameChg>
      </pc:sldChg>
      <pc:sldChg chg="delSp modSp add del mod">
        <pc:chgData name="Jiying HE" userId="cf35e29845cce2a1" providerId="LiveId" clId="{177CB9D5-6228-413E-B0D5-3BE703BDAF8F}" dt="2023-04-12T11:17:11.502" v="7417" actId="47"/>
        <pc:sldMkLst>
          <pc:docMk/>
          <pc:sldMk cId="3218661071" sldId="381"/>
        </pc:sldMkLst>
        <pc:spChg chg="mod">
          <ac:chgData name="Jiying HE" userId="cf35e29845cce2a1" providerId="LiveId" clId="{177CB9D5-6228-413E-B0D5-3BE703BDAF8F}" dt="2023-04-11T15:20:43.606" v="6255" actId="20577"/>
          <ac:spMkLst>
            <pc:docMk/>
            <pc:sldMk cId="3218661071" sldId="381"/>
            <ac:spMk id="3" creationId="{B3E315A2-4CED-23BB-CA3C-C8962E2419FD}"/>
          </ac:spMkLst>
        </pc:spChg>
        <pc:spChg chg="del">
          <ac:chgData name="Jiying HE" userId="cf35e29845cce2a1" providerId="LiveId" clId="{177CB9D5-6228-413E-B0D5-3BE703BDAF8F}" dt="2023-04-11T15:19:55.296" v="6220" actId="478"/>
          <ac:spMkLst>
            <pc:docMk/>
            <pc:sldMk cId="3218661071" sldId="381"/>
            <ac:spMk id="5" creationId="{1C63CDAC-541C-0A48-10BE-DF90C03FBBDB}"/>
          </ac:spMkLst>
        </pc:spChg>
        <pc:graphicFrameChg chg="mod">
          <ac:chgData name="Jiying HE" userId="cf35e29845cce2a1" providerId="LiveId" clId="{177CB9D5-6228-413E-B0D5-3BE703BDAF8F}" dt="2023-04-11T15:21:30.767" v="6270" actId="20577"/>
          <ac:graphicFrameMkLst>
            <pc:docMk/>
            <pc:sldMk cId="3218661071" sldId="381"/>
            <ac:graphicFrameMk id="4" creationId="{76E749E7-CEC6-1502-0A49-05C8368F16EA}"/>
          </ac:graphicFrameMkLst>
        </pc:graphicFrameChg>
        <pc:cxnChg chg="del">
          <ac:chgData name="Jiying HE" userId="cf35e29845cce2a1" providerId="LiveId" clId="{177CB9D5-6228-413E-B0D5-3BE703BDAF8F}" dt="2023-04-11T15:19:57.897" v="6221" actId="478"/>
          <ac:cxnSpMkLst>
            <pc:docMk/>
            <pc:sldMk cId="3218661071" sldId="381"/>
            <ac:cxnSpMk id="7" creationId="{0CEBD558-B944-F901-BCFE-E8838FBD0FB4}"/>
          </ac:cxnSpMkLst>
        </pc:cxnChg>
      </pc:sldChg>
      <pc:sldChg chg="modSp add del mod">
        <pc:chgData name="Jiying HE" userId="cf35e29845cce2a1" providerId="LiveId" clId="{177CB9D5-6228-413E-B0D5-3BE703BDAF8F}" dt="2023-04-14T08:13:58.595" v="8458" actId="47"/>
        <pc:sldMkLst>
          <pc:docMk/>
          <pc:sldMk cId="216006017" sldId="382"/>
        </pc:sldMkLst>
        <pc:spChg chg="mod">
          <ac:chgData name="Jiying HE" userId="cf35e29845cce2a1" providerId="LiveId" clId="{177CB9D5-6228-413E-B0D5-3BE703BDAF8F}" dt="2023-04-11T15:27:19.127" v="6284" actId="14100"/>
          <ac:spMkLst>
            <pc:docMk/>
            <pc:sldMk cId="216006017" sldId="382"/>
            <ac:spMk id="2" creationId="{CC543DB2-3C76-FB00-F0B8-697D7DECA575}"/>
          </ac:spMkLst>
        </pc:spChg>
      </pc:sldChg>
      <pc:sldChg chg="addSp delSp modSp add mod">
        <pc:chgData name="Jiying HE" userId="cf35e29845cce2a1" providerId="LiveId" clId="{177CB9D5-6228-413E-B0D5-3BE703BDAF8F}" dt="2023-04-11T16:00:13.317" v="6544" actId="20577"/>
        <pc:sldMkLst>
          <pc:docMk/>
          <pc:sldMk cId="4235390848" sldId="383"/>
        </pc:sldMkLst>
        <pc:spChg chg="mod">
          <ac:chgData name="Jiying HE" userId="cf35e29845cce2a1" providerId="LiveId" clId="{177CB9D5-6228-413E-B0D5-3BE703BDAF8F}" dt="2023-04-11T15:30:56.349" v="6319" actId="404"/>
          <ac:spMkLst>
            <pc:docMk/>
            <pc:sldMk cId="4235390848" sldId="383"/>
            <ac:spMk id="3" creationId="{B3E315A2-4CED-23BB-CA3C-C8962E2419FD}"/>
          </ac:spMkLst>
        </pc:spChg>
        <pc:spChg chg="add mod">
          <ac:chgData name="Jiying HE" userId="cf35e29845cce2a1" providerId="LiveId" clId="{177CB9D5-6228-413E-B0D5-3BE703BDAF8F}" dt="2023-04-11T16:00:02.674" v="6538" actId="5793"/>
          <ac:spMkLst>
            <pc:docMk/>
            <pc:sldMk cId="4235390848" sldId="383"/>
            <ac:spMk id="7" creationId="{9CFCC406-5A6B-6970-2A7B-851DEE3CE953}"/>
          </ac:spMkLst>
        </pc:spChg>
        <pc:spChg chg="add mod">
          <ac:chgData name="Jiying HE" userId="cf35e29845cce2a1" providerId="LiveId" clId="{177CB9D5-6228-413E-B0D5-3BE703BDAF8F}" dt="2023-04-11T15:59:22.589" v="6526" actId="20577"/>
          <ac:spMkLst>
            <pc:docMk/>
            <pc:sldMk cId="4235390848" sldId="383"/>
            <ac:spMk id="10" creationId="{9300C2A1-62FC-D725-65FF-DEB50BF19A93}"/>
          </ac:spMkLst>
        </pc:spChg>
        <pc:spChg chg="add">
          <ac:chgData name="Jiying HE" userId="cf35e29845cce2a1" providerId="LiveId" clId="{177CB9D5-6228-413E-B0D5-3BE703BDAF8F}" dt="2023-04-11T15:59:01.954" v="6520"/>
          <ac:spMkLst>
            <pc:docMk/>
            <pc:sldMk cId="4235390848" sldId="383"/>
            <ac:spMk id="11" creationId="{95DE67E9-338C-0A49-9230-8E81037BFA89}"/>
          </ac:spMkLst>
        </pc:spChg>
        <pc:spChg chg="add mod">
          <ac:chgData name="Jiying HE" userId="cf35e29845cce2a1" providerId="LiveId" clId="{177CB9D5-6228-413E-B0D5-3BE703BDAF8F}" dt="2023-04-11T16:00:13.317" v="6544" actId="20577"/>
          <ac:spMkLst>
            <pc:docMk/>
            <pc:sldMk cId="4235390848" sldId="383"/>
            <ac:spMk id="13" creationId="{D33342C8-05A7-9CB7-5460-824A21B4784E}"/>
          </ac:spMkLst>
        </pc:spChg>
        <pc:graphicFrameChg chg="del">
          <ac:chgData name="Jiying HE" userId="cf35e29845cce2a1" providerId="LiveId" clId="{177CB9D5-6228-413E-B0D5-3BE703BDAF8F}" dt="2023-04-11T15:28:04.197" v="6286" actId="478"/>
          <ac:graphicFrameMkLst>
            <pc:docMk/>
            <pc:sldMk cId="4235390848" sldId="383"/>
            <ac:graphicFrameMk id="4" creationId="{76E749E7-CEC6-1502-0A49-05C8368F16EA}"/>
          </ac:graphicFrameMkLst>
        </pc:graphicFrameChg>
        <pc:picChg chg="add mod">
          <ac:chgData name="Jiying HE" userId="cf35e29845cce2a1" providerId="LiveId" clId="{177CB9D5-6228-413E-B0D5-3BE703BDAF8F}" dt="2023-04-11T15:56:06.019" v="6430" actId="1076"/>
          <ac:picMkLst>
            <pc:docMk/>
            <pc:sldMk cId="4235390848" sldId="383"/>
            <ac:picMk id="5" creationId="{837B1E5C-E6D7-8633-F091-D27568F38992}"/>
          </ac:picMkLst>
        </pc:picChg>
      </pc:sldChg>
      <pc:sldChg chg="modSp add del mod">
        <pc:chgData name="Jiying HE" userId="cf35e29845cce2a1" providerId="LiveId" clId="{177CB9D5-6228-413E-B0D5-3BE703BDAF8F}" dt="2023-04-14T08:13:54.893" v="8455" actId="47"/>
        <pc:sldMkLst>
          <pc:docMk/>
          <pc:sldMk cId="1964651447" sldId="384"/>
        </pc:sldMkLst>
        <pc:spChg chg="mod">
          <ac:chgData name="Jiying HE" userId="cf35e29845cce2a1" providerId="LiveId" clId="{177CB9D5-6228-413E-B0D5-3BE703BDAF8F}" dt="2023-04-11T15:48:23.379" v="6335"/>
          <ac:spMkLst>
            <pc:docMk/>
            <pc:sldMk cId="1964651447" sldId="384"/>
            <ac:spMk id="2" creationId="{CC543DB2-3C76-FB00-F0B8-697D7DECA575}"/>
          </ac:spMkLst>
        </pc:spChg>
        <pc:graphicFrameChg chg="mod modGraphic">
          <ac:chgData name="Jiying HE" userId="cf35e29845cce2a1" providerId="LiveId" clId="{177CB9D5-6228-413E-B0D5-3BE703BDAF8F}" dt="2023-04-11T15:53:53.302" v="6425" actId="20577"/>
          <ac:graphicFrameMkLst>
            <pc:docMk/>
            <pc:sldMk cId="1964651447" sldId="384"/>
            <ac:graphicFrameMk id="6" creationId="{507AF907-AB25-F62A-9195-25EB80190970}"/>
          </ac:graphicFrameMkLst>
        </pc:graphicFrameChg>
      </pc:sldChg>
      <pc:sldChg chg="addSp delSp modSp add mod">
        <pc:chgData name="Jiying HE" userId="cf35e29845cce2a1" providerId="LiveId" clId="{177CB9D5-6228-413E-B0D5-3BE703BDAF8F}" dt="2023-04-12T19:48:07.793" v="7551" actId="20577"/>
        <pc:sldMkLst>
          <pc:docMk/>
          <pc:sldMk cId="1784072725" sldId="385"/>
        </pc:sldMkLst>
        <pc:graphicFrameChg chg="add mod modGraphic">
          <ac:chgData name="Jiying HE" userId="cf35e29845cce2a1" providerId="LiveId" clId="{177CB9D5-6228-413E-B0D5-3BE703BDAF8F}" dt="2023-04-12T19:48:07.793" v="7551" actId="20577"/>
          <ac:graphicFrameMkLst>
            <pc:docMk/>
            <pc:sldMk cId="1784072725" sldId="385"/>
            <ac:graphicFrameMk id="2" creationId="{67672C6D-8E1C-012E-1FCD-2585B9D16C9F}"/>
          </ac:graphicFrameMkLst>
        </pc:graphicFrameChg>
        <pc:graphicFrameChg chg="del">
          <ac:chgData name="Jiying HE" userId="cf35e29845cce2a1" providerId="LiveId" clId="{177CB9D5-6228-413E-B0D5-3BE703BDAF8F}" dt="2023-04-12T10:55:26.217" v="6546" actId="478"/>
          <ac:graphicFrameMkLst>
            <pc:docMk/>
            <pc:sldMk cId="1784072725" sldId="385"/>
            <ac:graphicFrameMk id="4" creationId="{76E749E7-CEC6-1502-0A49-05C8368F16EA}"/>
          </ac:graphicFrameMkLst>
        </pc:graphicFrameChg>
      </pc:sldChg>
      <pc:sldChg chg="addSp delSp modSp add mod">
        <pc:chgData name="Jiying HE" userId="cf35e29845cce2a1" providerId="LiveId" clId="{177CB9D5-6228-413E-B0D5-3BE703BDAF8F}" dt="2023-04-14T08:07:19.856" v="8290" actId="20577"/>
        <pc:sldMkLst>
          <pc:docMk/>
          <pc:sldMk cId="3970361402" sldId="386"/>
        </pc:sldMkLst>
        <pc:spChg chg="del">
          <ac:chgData name="Jiying HE" userId="cf35e29845cce2a1" providerId="LiveId" clId="{177CB9D5-6228-413E-B0D5-3BE703BDAF8F}" dt="2023-04-13T10:12:18.092" v="7841" actId="478"/>
          <ac:spMkLst>
            <pc:docMk/>
            <pc:sldMk cId="3970361402" sldId="386"/>
            <ac:spMk id="3" creationId="{812B2AB1-1D87-6EFB-9280-A17D8B86E1CC}"/>
          </ac:spMkLst>
        </pc:spChg>
        <pc:spChg chg="mod">
          <ac:chgData name="Jiying HE" userId="cf35e29845cce2a1" providerId="LiveId" clId="{177CB9D5-6228-413E-B0D5-3BE703BDAF8F}" dt="2023-04-14T08:06:52.053" v="8263" actId="20577"/>
          <ac:spMkLst>
            <pc:docMk/>
            <pc:sldMk cId="3970361402" sldId="386"/>
            <ac:spMk id="5" creationId="{EFC1D0AD-E298-3CB3-D94C-AB5CDD624619}"/>
          </ac:spMkLst>
        </pc:spChg>
        <pc:spChg chg="add mod">
          <ac:chgData name="Jiying HE" userId="cf35e29845cce2a1" providerId="LiveId" clId="{177CB9D5-6228-413E-B0D5-3BE703BDAF8F}" dt="2023-04-13T10:47:14.610" v="8054" actId="1076"/>
          <ac:spMkLst>
            <pc:docMk/>
            <pc:sldMk cId="3970361402" sldId="386"/>
            <ac:spMk id="12" creationId="{29166C2C-37B7-DC26-DFB5-6107274C7B63}"/>
          </ac:spMkLst>
        </pc:spChg>
        <pc:spChg chg="add mod">
          <ac:chgData name="Jiying HE" userId="cf35e29845cce2a1" providerId="LiveId" clId="{177CB9D5-6228-413E-B0D5-3BE703BDAF8F}" dt="2023-04-14T08:07:19.856" v="8290" actId="20577"/>
          <ac:spMkLst>
            <pc:docMk/>
            <pc:sldMk cId="3970361402" sldId="386"/>
            <ac:spMk id="13" creationId="{3F95F0EA-6538-1119-0F7B-2348CA3CAAA9}"/>
          </ac:spMkLst>
        </pc:spChg>
        <pc:graphicFrameChg chg="del">
          <ac:chgData name="Jiying HE" userId="cf35e29845cce2a1" providerId="LiveId" clId="{177CB9D5-6228-413E-B0D5-3BE703BDAF8F}" dt="2023-04-13T10:12:14.329" v="7840" actId="478"/>
          <ac:graphicFrameMkLst>
            <pc:docMk/>
            <pc:sldMk cId="3970361402" sldId="386"/>
            <ac:graphicFrameMk id="2" creationId="{1D7B9A2C-0F66-453D-7987-FA6928AD459A}"/>
          </ac:graphicFrameMkLst>
        </pc:graphicFrameChg>
        <pc:picChg chg="add del mod">
          <ac:chgData name="Jiying HE" userId="cf35e29845cce2a1" providerId="LiveId" clId="{177CB9D5-6228-413E-B0D5-3BE703BDAF8F}" dt="2023-04-13T10:29:21.776" v="7863" actId="478"/>
          <ac:picMkLst>
            <pc:docMk/>
            <pc:sldMk cId="3970361402" sldId="386"/>
            <ac:picMk id="7" creationId="{460EE1F9-8494-4EC9-55AC-65258B242252}"/>
          </ac:picMkLst>
        </pc:picChg>
        <pc:picChg chg="add mod">
          <ac:chgData name="Jiying HE" userId="cf35e29845cce2a1" providerId="LiveId" clId="{177CB9D5-6228-413E-B0D5-3BE703BDAF8F}" dt="2023-04-14T08:06:56.460" v="8264" actId="1076"/>
          <ac:picMkLst>
            <pc:docMk/>
            <pc:sldMk cId="3970361402" sldId="386"/>
            <ac:picMk id="9" creationId="{48588297-048B-9456-7A43-791DDB3D2256}"/>
          </ac:picMkLst>
        </pc:picChg>
        <pc:picChg chg="add mod">
          <ac:chgData name="Jiying HE" userId="cf35e29845cce2a1" providerId="LiveId" clId="{177CB9D5-6228-413E-B0D5-3BE703BDAF8F}" dt="2023-04-13T10:29:37.717" v="7869" actId="1076"/>
          <ac:picMkLst>
            <pc:docMk/>
            <pc:sldMk cId="3970361402" sldId="386"/>
            <ac:picMk id="11" creationId="{2576B25F-8752-0C6F-42E5-5767EB45152A}"/>
          </ac:picMkLst>
        </pc:picChg>
      </pc:sldChg>
      <pc:sldChg chg="addSp delSp modSp add del mod">
        <pc:chgData name="Jiying HE" userId="cf35e29845cce2a1" providerId="LiveId" clId="{177CB9D5-6228-413E-B0D5-3BE703BDAF8F}" dt="2023-04-14T08:13:56.807" v="8457" actId="47"/>
        <pc:sldMkLst>
          <pc:docMk/>
          <pc:sldMk cId="4113266587" sldId="387"/>
        </pc:sldMkLst>
        <pc:spChg chg="mod">
          <ac:chgData name="Jiying HE" userId="cf35e29845cce2a1" providerId="LiveId" clId="{177CB9D5-6228-413E-B0D5-3BE703BDAF8F}" dt="2023-04-13T17:18:32.282" v="8090"/>
          <ac:spMkLst>
            <pc:docMk/>
            <pc:sldMk cId="4113266587" sldId="387"/>
            <ac:spMk id="5" creationId="{EFC1D0AD-E298-3CB3-D94C-AB5CDD624619}"/>
          </ac:spMkLst>
        </pc:spChg>
        <pc:spChg chg="mod">
          <ac:chgData name="Jiying HE" userId="cf35e29845cce2a1" providerId="LiveId" clId="{177CB9D5-6228-413E-B0D5-3BE703BDAF8F}" dt="2023-04-13T11:32:12.501" v="8086" actId="1076"/>
          <ac:spMkLst>
            <pc:docMk/>
            <pc:sldMk cId="4113266587" sldId="387"/>
            <ac:spMk id="12" creationId="{29166C2C-37B7-DC26-DFB5-6107274C7B63}"/>
          </ac:spMkLst>
        </pc:spChg>
        <pc:picChg chg="add mod">
          <ac:chgData name="Jiying HE" userId="cf35e29845cce2a1" providerId="LiveId" clId="{177CB9D5-6228-413E-B0D5-3BE703BDAF8F}" dt="2023-04-14T08:00:00.416" v="8091" actId="1076"/>
          <ac:picMkLst>
            <pc:docMk/>
            <pc:sldMk cId="4113266587" sldId="387"/>
            <ac:picMk id="3" creationId="{79150383-D8CA-F9CB-B716-43A691CFD6BC}"/>
          </ac:picMkLst>
        </pc:picChg>
        <pc:picChg chg="add mod">
          <ac:chgData name="Jiying HE" userId="cf35e29845cce2a1" providerId="LiveId" clId="{177CB9D5-6228-413E-B0D5-3BE703BDAF8F}" dt="2023-04-13T11:32:14.310" v="8087" actId="1076"/>
          <ac:picMkLst>
            <pc:docMk/>
            <pc:sldMk cId="4113266587" sldId="387"/>
            <ac:picMk id="7" creationId="{5511E805-048E-CDA7-E6AD-BA780462B126}"/>
          </ac:picMkLst>
        </pc:picChg>
        <pc:picChg chg="del">
          <ac:chgData name="Jiying HE" userId="cf35e29845cce2a1" providerId="LiveId" clId="{177CB9D5-6228-413E-B0D5-3BE703BDAF8F}" dt="2023-04-13T11:30:11.723" v="8056" actId="478"/>
          <ac:picMkLst>
            <pc:docMk/>
            <pc:sldMk cId="4113266587" sldId="387"/>
            <ac:picMk id="9" creationId="{48588297-048B-9456-7A43-791DDB3D2256}"/>
          </ac:picMkLst>
        </pc:picChg>
        <pc:picChg chg="add mod">
          <ac:chgData name="Jiying HE" userId="cf35e29845cce2a1" providerId="LiveId" clId="{177CB9D5-6228-413E-B0D5-3BE703BDAF8F}" dt="2023-04-13T11:32:17.482" v="8088" actId="1076"/>
          <ac:picMkLst>
            <pc:docMk/>
            <pc:sldMk cId="4113266587" sldId="387"/>
            <ac:picMk id="10" creationId="{1F587B78-58BD-85B4-49BA-8B3AE23F9D37}"/>
          </ac:picMkLst>
        </pc:picChg>
        <pc:picChg chg="del">
          <ac:chgData name="Jiying HE" userId="cf35e29845cce2a1" providerId="LiveId" clId="{177CB9D5-6228-413E-B0D5-3BE703BDAF8F}" dt="2023-04-13T11:31:37.042" v="8078" actId="478"/>
          <ac:picMkLst>
            <pc:docMk/>
            <pc:sldMk cId="4113266587" sldId="387"/>
            <ac:picMk id="11" creationId="{2576B25F-8752-0C6F-42E5-5767EB45152A}"/>
          </ac:picMkLst>
        </pc:picChg>
      </pc:sldChg>
      <pc:sldChg chg="addSp delSp modSp add mod ord">
        <pc:chgData name="Jiying HE" userId="cf35e29845cce2a1" providerId="LiveId" clId="{177CB9D5-6228-413E-B0D5-3BE703BDAF8F}" dt="2023-04-14T08:13:44.336" v="8452"/>
        <pc:sldMkLst>
          <pc:docMk/>
          <pc:sldMk cId="1667136909" sldId="388"/>
        </pc:sldMkLst>
        <pc:spChg chg="mod">
          <ac:chgData name="Jiying HE" userId="cf35e29845cce2a1" providerId="LiveId" clId="{177CB9D5-6228-413E-B0D5-3BE703BDAF8F}" dt="2023-04-14T08:02:51.592" v="8139" actId="20577"/>
          <ac:spMkLst>
            <pc:docMk/>
            <pc:sldMk cId="1667136909" sldId="388"/>
            <ac:spMk id="5" creationId="{EFC1D0AD-E298-3CB3-D94C-AB5CDD624619}"/>
          </ac:spMkLst>
        </pc:spChg>
        <pc:spChg chg="mod">
          <ac:chgData name="Jiying HE" userId="cf35e29845cce2a1" providerId="LiveId" clId="{177CB9D5-6228-413E-B0D5-3BE703BDAF8F}" dt="2023-04-14T08:05:22.551" v="8231" actId="1076"/>
          <ac:spMkLst>
            <pc:docMk/>
            <pc:sldMk cId="1667136909" sldId="388"/>
            <ac:spMk id="12" creationId="{29166C2C-37B7-DC26-DFB5-6107274C7B63}"/>
          </ac:spMkLst>
        </pc:spChg>
        <pc:spChg chg="add mod">
          <ac:chgData name="Jiying HE" userId="cf35e29845cce2a1" providerId="LiveId" clId="{177CB9D5-6228-413E-B0D5-3BE703BDAF8F}" dt="2023-04-14T08:04:53.645" v="8225" actId="20577"/>
          <ac:spMkLst>
            <pc:docMk/>
            <pc:sldMk cId="1667136909" sldId="388"/>
            <ac:spMk id="14" creationId="{DAC892E5-D83E-AECB-991B-52FBAF275D70}"/>
          </ac:spMkLst>
        </pc:spChg>
        <pc:picChg chg="del">
          <ac:chgData name="Jiying HE" userId="cf35e29845cce2a1" providerId="LiveId" clId="{177CB9D5-6228-413E-B0D5-3BE703BDAF8F}" dt="2023-04-14T08:01:38.494" v="8105" actId="478"/>
          <ac:picMkLst>
            <pc:docMk/>
            <pc:sldMk cId="1667136909" sldId="388"/>
            <ac:picMk id="3" creationId="{79150383-D8CA-F9CB-B716-43A691CFD6BC}"/>
          </ac:picMkLst>
        </pc:picChg>
        <pc:picChg chg="add mod">
          <ac:chgData name="Jiying HE" userId="cf35e29845cce2a1" providerId="LiveId" clId="{177CB9D5-6228-413E-B0D5-3BE703BDAF8F}" dt="2023-04-14T08:05:07.463" v="8230" actId="1076"/>
          <ac:picMkLst>
            <pc:docMk/>
            <pc:sldMk cId="1667136909" sldId="388"/>
            <ac:picMk id="6" creationId="{E56A5DDE-37EE-7092-2A76-0F19C014E3F7}"/>
          </ac:picMkLst>
        </pc:picChg>
        <pc:picChg chg="del">
          <ac:chgData name="Jiying HE" userId="cf35e29845cce2a1" providerId="LiveId" clId="{177CB9D5-6228-413E-B0D5-3BE703BDAF8F}" dt="2023-04-14T08:00:49.254" v="8097" actId="478"/>
          <ac:picMkLst>
            <pc:docMk/>
            <pc:sldMk cId="1667136909" sldId="388"/>
            <ac:picMk id="7" creationId="{5511E805-048E-CDA7-E6AD-BA780462B126}"/>
          </ac:picMkLst>
        </pc:picChg>
        <pc:picChg chg="add del mod">
          <ac:chgData name="Jiying HE" userId="cf35e29845cce2a1" providerId="LiveId" clId="{177CB9D5-6228-413E-B0D5-3BE703BDAF8F}" dt="2023-04-14T08:04:58.603" v="8226" actId="1076"/>
          <ac:picMkLst>
            <pc:docMk/>
            <pc:sldMk cId="1667136909" sldId="388"/>
            <ac:picMk id="9" creationId="{6B35CA62-C4F5-0F14-7B1D-4B51933AA9D9}"/>
          </ac:picMkLst>
        </pc:picChg>
        <pc:picChg chg="del">
          <ac:chgData name="Jiying HE" userId="cf35e29845cce2a1" providerId="LiveId" clId="{177CB9D5-6228-413E-B0D5-3BE703BDAF8F}" dt="2023-04-14T08:00:39.312" v="8093" actId="478"/>
          <ac:picMkLst>
            <pc:docMk/>
            <pc:sldMk cId="1667136909" sldId="388"/>
            <ac:picMk id="10" creationId="{1F587B78-58BD-85B4-49BA-8B3AE23F9D37}"/>
          </ac:picMkLst>
        </pc:picChg>
        <pc:picChg chg="add mod">
          <ac:chgData name="Jiying HE" userId="cf35e29845cce2a1" providerId="LiveId" clId="{177CB9D5-6228-413E-B0D5-3BE703BDAF8F}" dt="2023-04-14T08:01:49.492" v="8110" actId="1076"/>
          <ac:picMkLst>
            <pc:docMk/>
            <pc:sldMk cId="1667136909" sldId="388"/>
            <ac:picMk id="13" creationId="{72F993C2-2419-5BA1-5F68-6836FCAA7AB2}"/>
          </ac:picMkLst>
        </pc:picChg>
      </pc:sldChg>
      <pc:sldChg chg="addSp delSp modSp add mod">
        <pc:chgData name="Jiying HE" userId="cf35e29845cce2a1" providerId="LiveId" clId="{177CB9D5-6228-413E-B0D5-3BE703BDAF8F}" dt="2023-04-14T08:13:32.768" v="8450" actId="20577"/>
        <pc:sldMkLst>
          <pc:docMk/>
          <pc:sldMk cId="3058916386" sldId="389"/>
        </pc:sldMkLst>
        <pc:spChg chg="mod">
          <ac:chgData name="Jiying HE" userId="cf35e29845cce2a1" providerId="LiveId" clId="{177CB9D5-6228-413E-B0D5-3BE703BDAF8F}" dt="2023-04-14T08:13:32.768" v="8450" actId="20577"/>
          <ac:spMkLst>
            <pc:docMk/>
            <pc:sldMk cId="3058916386" sldId="389"/>
            <ac:spMk id="3" creationId="{812B2AB1-1D87-6EFB-9280-A17D8B86E1CC}"/>
          </ac:spMkLst>
        </pc:spChg>
        <pc:spChg chg="mod">
          <ac:chgData name="Jiying HE" userId="cf35e29845cce2a1" providerId="LiveId" clId="{177CB9D5-6228-413E-B0D5-3BE703BDAF8F}" dt="2023-04-14T08:10:29.366" v="8303" actId="20577"/>
          <ac:spMkLst>
            <pc:docMk/>
            <pc:sldMk cId="3058916386" sldId="389"/>
            <ac:spMk id="5" creationId="{EFC1D0AD-E298-3CB3-D94C-AB5CDD624619}"/>
          </ac:spMkLst>
        </pc:spChg>
        <pc:graphicFrameChg chg="del modGraphic">
          <ac:chgData name="Jiying HE" userId="cf35e29845cce2a1" providerId="LiveId" clId="{177CB9D5-6228-413E-B0D5-3BE703BDAF8F}" dt="2023-04-14T08:10:40.222" v="8305" actId="478"/>
          <ac:graphicFrameMkLst>
            <pc:docMk/>
            <pc:sldMk cId="3058916386" sldId="389"/>
            <ac:graphicFrameMk id="2" creationId="{1D7B9A2C-0F66-453D-7987-FA6928AD459A}"/>
          </ac:graphicFrameMkLst>
        </pc:graphicFrameChg>
        <pc:graphicFrameChg chg="add mod modGraphic">
          <ac:chgData name="Jiying HE" userId="cf35e29845cce2a1" providerId="LiveId" clId="{177CB9D5-6228-413E-B0D5-3BE703BDAF8F}" dt="2023-04-14T08:11:23.652" v="8314" actId="403"/>
          <ac:graphicFrameMkLst>
            <pc:docMk/>
            <pc:sldMk cId="3058916386" sldId="389"/>
            <ac:graphicFrameMk id="7" creationId="{A36008F0-5BB1-7B32-9C69-708770BCDEAA}"/>
          </ac:graphicFrameMkLst>
        </pc:graphicFrameChg>
        <pc:picChg chg="add del">
          <ac:chgData name="Jiying HE" userId="cf35e29845cce2a1" providerId="LiveId" clId="{177CB9D5-6228-413E-B0D5-3BE703BDAF8F}" dt="2023-04-14T08:10:47.886" v="8307" actId="478"/>
          <ac:picMkLst>
            <pc:docMk/>
            <pc:sldMk cId="3058916386" sldId="389"/>
            <ac:picMk id="6" creationId="{17179E9A-45BE-AD26-FBDC-C6B0BAF3E076}"/>
          </ac:picMkLst>
        </pc:picChg>
      </pc:sldChg>
    </pc:docChg>
  </pc:docChgLst>
  <pc:docChgLst>
    <pc:chgData name="Jiying HE" userId="cf35e29845cce2a1" providerId="LiveId" clId="{43AFEBE3-F00A-48A4-9B04-A1807DA811F7}"/>
    <pc:docChg chg="undo custSel modSld">
      <pc:chgData name="Jiying HE" userId="cf35e29845cce2a1" providerId="LiveId" clId="{43AFEBE3-F00A-48A4-9B04-A1807DA811F7}" dt="2023-04-21T21:53:28.715" v="777" actId="13926"/>
      <pc:docMkLst>
        <pc:docMk/>
      </pc:docMkLst>
      <pc:sldChg chg="modSp mod">
        <pc:chgData name="Jiying HE" userId="cf35e29845cce2a1" providerId="LiveId" clId="{43AFEBE3-F00A-48A4-9B04-A1807DA811F7}" dt="2023-04-21T21:53:28.715" v="777" actId="13926"/>
        <pc:sldMkLst>
          <pc:docMk/>
          <pc:sldMk cId="3822967974" sldId="364"/>
        </pc:sldMkLst>
        <pc:spChg chg="mod">
          <ac:chgData name="Jiying HE" userId="cf35e29845cce2a1" providerId="LiveId" clId="{43AFEBE3-F00A-48A4-9B04-A1807DA811F7}" dt="2023-04-21T21:53:28.715" v="777" actId="13926"/>
          <ac:spMkLst>
            <pc:docMk/>
            <pc:sldMk cId="3822967974" sldId="364"/>
            <ac:spMk id="3" creationId="{7E7C7CC8-C434-4503-67A9-D098303EF2C7}"/>
          </ac:spMkLst>
        </pc:spChg>
        <pc:spChg chg="mod">
          <ac:chgData name="Jiying HE" userId="cf35e29845cce2a1" providerId="LiveId" clId="{43AFEBE3-F00A-48A4-9B04-A1807DA811F7}" dt="2023-04-21T21:53:17.464" v="775" actId="1076"/>
          <ac:spMkLst>
            <pc:docMk/>
            <pc:sldMk cId="3822967974" sldId="364"/>
            <ac:spMk id="8" creationId="{D318CB9A-B479-6771-651C-F3053D2DEE51}"/>
          </ac:spMkLst>
        </pc:spChg>
      </pc:sldChg>
      <pc:sldChg chg="addSp modSp mod">
        <pc:chgData name="Jiying HE" userId="cf35e29845cce2a1" providerId="LiveId" clId="{43AFEBE3-F00A-48A4-9B04-A1807DA811F7}" dt="2023-04-18T09:24:36.550" v="576" actId="1076"/>
        <pc:sldMkLst>
          <pc:docMk/>
          <pc:sldMk cId="1546388549" sldId="376"/>
        </pc:sldMkLst>
        <pc:spChg chg="add mod">
          <ac:chgData name="Jiying HE" userId="cf35e29845cce2a1" providerId="LiveId" clId="{43AFEBE3-F00A-48A4-9B04-A1807DA811F7}" dt="2023-04-18T09:24:32.456" v="575"/>
          <ac:spMkLst>
            <pc:docMk/>
            <pc:sldMk cId="1546388549" sldId="376"/>
            <ac:spMk id="6" creationId="{69C19263-866D-F376-08AE-22CDD9D4EAB9}"/>
          </ac:spMkLst>
        </pc:spChg>
        <pc:graphicFrameChg chg="mod">
          <ac:chgData name="Jiying HE" userId="cf35e29845cce2a1" providerId="LiveId" clId="{43AFEBE3-F00A-48A4-9B04-A1807DA811F7}" dt="2023-04-18T09:24:36.550" v="576" actId="1076"/>
          <ac:graphicFrameMkLst>
            <pc:docMk/>
            <pc:sldMk cId="1546388549" sldId="376"/>
            <ac:graphicFrameMk id="2" creationId="{1D7B9A2C-0F66-453D-7987-FA6928AD459A}"/>
          </ac:graphicFrameMkLst>
        </pc:graphicFrameChg>
      </pc:sldChg>
      <pc:sldChg chg="addSp delSp modSp mod">
        <pc:chgData name="Jiying HE" userId="cf35e29845cce2a1" providerId="LiveId" clId="{43AFEBE3-F00A-48A4-9B04-A1807DA811F7}" dt="2023-04-18T09:38:57.521" v="766" actId="20577"/>
        <pc:sldMkLst>
          <pc:docMk/>
          <pc:sldMk cId="3970361402" sldId="386"/>
        </pc:sldMkLst>
        <pc:spChg chg="add mod">
          <ac:chgData name="Jiying HE" userId="cf35e29845cce2a1" providerId="LiveId" clId="{43AFEBE3-F00A-48A4-9B04-A1807DA811F7}" dt="2023-04-18T09:38:12.294" v="737"/>
          <ac:spMkLst>
            <pc:docMk/>
            <pc:sldMk cId="3970361402" sldId="386"/>
            <ac:spMk id="6" creationId="{BD215C3A-CAA2-ACAB-B21D-37C3ADDBDA23}"/>
          </ac:spMkLst>
        </pc:spChg>
        <pc:spChg chg="add mod">
          <ac:chgData name="Jiying HE" userId="cf35e29845cce2a1" providerId="LiveId" clId="{43AFEBE3-F00A-48A4-9B04-A1807DA811F7}" dt="2023-04-18T09:38:57.521" v="766" actId="20577"/>
          <ac:spMkLst>
            <pc:docMk/>
            <pc:sldMk cId="3970361402" sldId="386"/>
            <ac:spMk id="7" creationId="{C2FFB105-DB99-FDA2-DDE9-C97CC376E11D}"/>
          </ac:spMkLst>
        </pc:spChg>
        <pc:spChg chg="del">
          <ac:chgData name="Jiying HE" userId="cf35e29845cce2a1" providerId="LiveId" clId="{43AFEBE3-F00A-48A4-9B04-A1807DA811F7}" dt="2023-04-18T09:37:11.985" v="729" actId="478"/>
          <ac:spMkLst>
            <pc:docMk/>
            <pc:sldMk cId="3970361402" sldId="386"/>
            <ac:spMk id="12" creationId="{29166C2C-37B7-DC26-DFB5-6107274C7B63}"/>
          </ac:spMkLst>
        </pc:spChg>
        <pc:picChg chg="add mod">
          <ac:chgData name="Jiying HE" userId="cf35e29845cce2a1" providerId="LiveId" clId="{43AFEBE3-F00A-48A4-9B04-A1807DA811F7}" dt="2023-04-18T09:37:25.273" v="732" actId="14100"/>
          <ac:picMkLst>
            <pc:docMk/>
            <pc:sldMk cId="3970361402" sldId="386"/>
            <ac:picMk id="3" creationId="{68D01234-6197-FE4C-4686-02562DE55990}"/>
          </ac:picMkLst>
        </pc:picChg>
        <pc:picChg chg="mod">
          <ac:chgData name="Jiying HE" userId="cf35e29845cce2a1" providerId="LiveId" clId="{43AFEBE3-F00A-48A4-9B04-A1807DA811F7}" dt="2023-04-18T09:37:49.054" v="736" actId="1076"/>
          <ac:picMkLst>
            <pc:docMk/>
            <pc:sldMk cId="3970361402" sldId="386"/>
            <ac:picMk id="9" creationId="{48588297-048B-9456-7A43-791DDB3D2256}"/>
          </ac:picMkLst>
        </pc:picChg>
        <pc:picChg chg="del mod">
          <ac:chgData name="Jiying HE" userId="cf35e29845cce2a1" providerId="LiveId" clId="{43AFEBE3-F00A-48A4-9B04-A1807DA811F7}" dt="2023-04-18T09:36:42.681" v="727" actId="478"/>
          <ac:picMkLst>
            <pc:docMk/>
            <pc:sldMk cId="3970361402" sldId="386"/>
            <ac:picMk id="11" creationId="{2576B25F-8752-0C6F-42E5-5767EB45152A}"/>
          </ac:picMkLst>
        </pc:picChg>
      </pc:sldChg>
      <pc:sldChg chg="addSp delSp modSp mod">
        <pc:chgData name="Jiying HE" userId="cf35e29845cce2a1" providerId="LiveId" clId="{43AFEBE3-F00A-48A4-9B04-A1807DA811F7}" dt="2023-04-18T09:35:41.697" v="726" actId="20577"/>
        <pc:sldMkLst>
          <pc:docMk/>
          <pc:sldMk cId="1667136909" sldId="388"/>
        </pc:sldMkLst>
        <pc:spChg chg="add mod">
          <ac:chgData name="Jiying HE" userId="cf35e29845cce2a1" providerId="LiveId" clId="{43AFEBE3-F00A-48A4-9B04-A1807DA811F7}" dt="2023-04-18T09:35:41.697" v="726" actId="20577"/>
          <ac:spMkLst>
            <pc:docMk/>
            <pc:sldMk cId="1667136909" sldId="388"/>
            <ac:spMk id="7" creationId="{A3CBF133-F8E3-DBBF-B203-35AB451DC244}"/>
          </ac:spMkLst>
        </pc:spChg>
        <pc:spChg chg="mod">
          <ac:chgData name="Jiying HE" userId="cf35e29845cce2a1" providerId="LiveId" clId="{43AFEBE3-F00A-48A4-9B04-A1807DA811F7}" dt="2023-04-18T09:35:25.249" v="721" actId="1076"/>
          <ac:spMkLst>
            <pc:docMk/>
            <pc:sldMk cId="1667136909" sldId="388"/>
            <ac:spMk id="12" creationId="{29166C2C-37B7-DC26-DFB5-6107274C7B63}"/>
          </ac:spMkLst>
        </pc:spChg>
        <pc:spChg chg="mod">
          <ac:chgData name="Jiying HE" userId="cf35e29845cce2a1" providerId="LiveId" clId="{43AFEBE3-F00A-48A4-9B04-A1807DA811F7}" dt="2023-04-15T15:01:56.487" v="327" actId="20577"/>
          <ac:spMkLst>
            <pc:docMk/>
            <pc:sldMk cId="1667136909" sldId="388"/>
            <ac:spMk id="14" creationId="{DAC892E5-D83E-AECB-991B-52FBAF275D70}"/>
          </ac:spMkLst>
        </pc:spChg>
        <pc:picChg chg="add del mod">
          <ac:chgData name="Jiying HE" userId="cf35e29845cce2a1" providerId="LiveId" clId="{43AFEBE3-F00A-48A4-9B04-A1807DA811F7}" dt="2023-04-15T15:00:51.367" v="312" actId="478"/>
          <ac:picMkLst>
            <pc:docMk/>
            <pc:sldMk cId="1667136909" sldId="388"/>
            <ac:picMk id="3" creationId="{1E884D5C-0905-94F4-9B44-FA49026AE19D}"/>
          </ac:picMkLst>
        </pc:picChg>
        <pc:picChg chg="add mod">
          <ac:chgData name="Jiying HE" userId="cf35e29845cce2a1" providerId="LiveId" clId="{43AFEBE3-F00A-48A4-9B04-A1807DA811F7}" dt="2023-04-18T09:27:12.277" v="597" actId="1076"/>
          <ac:picMkLst>
            <pc:docMk/>
            <pc:sldMk cId="1667136909" sldId="388"/>
            <ac:picMk id="3" creationId="{8C8750C7-11D6-770C-47ED-15A48A573DEE}"/>
          </ac:picMkLst>
        </pc:picChg>
        <pc:picChg chg="add del mod">
          <ac:chgData name="Jiying HE" userId="cf35e29845cce2a1" providerId="LiveId" clId="{43AFEBE3-F00A-48A4-9B04-A1807DA811F7}" dt="2023-04-18T09:25:20.297" v="578" actId="478"/>
          <ac:picMkLst>
            <pc:docMk/>
            <pc:sldMk cId="1667136909" sldId="388"/>
            <ac:picMk id="6" creationId="{C977C9FC-4358-F134-C6EE-55916F9989FC}"/>
          </ac:picMkLst>
        </pc:picChg>
        <pc:picChg chg="del">
          <ac:chgData name="Jiying HE" userId="cf35e29845cce2a1" providerId="LiveId" clId="{43AFEBE3-F00A-48A4-9B04-A1807DA811F7}" dt="2023-04-14T14:31:30.165" v="103" actId="478"/>
          <ac:picMkLst>
            <pc:docMk/>
            <pc:sldMk cId="1667136909" sldId="388"/>
            <ac:picMk id="6" creationId="{E56A5DDE-37EE-7092-2A76-0F19C014E3F7}"/>
          </ac:picMkLst>
        </pc:picChg>
        <pc:picChg chg="add del mod">
          <ac:chgData name="Jiying HE" userId="cf35e29845cce2a1" providerId="LiveId" clId="{43AFEBE3-F00A-48A4-9B04-A1807DA811F7}" dt="2023-04-15T15:00:41.127" v="307" actId="478"/>
          <ac:picMkLst>
            <pc:docMk/>
            <pc:sldMk cId="1667136909" sldId="388"/>
            <ac:picMk id="8" creationId="{CDDAE875-F968-40AE-7AF0-899D0158FABB}"/>
          </ac:picMkLst>
        </pc:picChg>
        <pc:picChg chg="add del mod">
          <ac:chgData name="Jiying HE" userId="cf35e29845cce2a1" providerId="LiveId" clId="{43AFEBE3-F00A-48A4-9B04-A1807DA811F7}" dt="2023-04-18T09:25:17.688" v="577" actId="478"/>
          <ac:picMkLst>
            <pc:docMk/>
            <pc:sldMk cId="1667136909" sldId="388"/>
            <ac:picMk id="9" creationId="{6B21EE8E-FC97-1A24-AD56-09EE4F9EE0A5}"/>
          </ac:picMkLst>
        </pc:picChg>
        <pc:picChg chg="del">
          <ac:chgData name="Jiying HE" userId="cf35e29845cce2a1" providerId="LiveId" clId="{43AFEBE3-F00A-48A4-9B04-A1807DA811F7}" dt="2023-04-14T14:30:44.807" v="94" actId="478"/>
          <ac:picMkLst>
            <pc:docMk/>
            <pc:sldMk cId="1667136909" sldId="388"/>
            <ac:picMk id="9" creationId="{6B35CA62-C4F5-0F14-7B1D-4B51933AA9D9}"/>
          </ac:picMkLst>
        </pc:picChg>
        <pc:picChg chg="add del mod">
          <ac:chgData name="Jiying HE" userId="cf35e29845cce2a1" providerId="LiveId" clId="{43AFEBE3-F00A-48A4-9B04-A1807DA811F7}" dt="2023-04-15T15:01:10.987" v="316" actId="478"/>
          <ac:picMkLst>
            <pc:docMk/>
            <pc:sldMk cId="1667136909" sldId="388"/>
            <ac:picMk id="11" creationId="{0FD405CB-7BD1-3656-E3EC-C7F0EC865730}"/>
          </ac:picMkLst>
        </pc:picChg>
        <pc:picChg chg="del mod">
          <ac:chgData name="Jiying HE" userId="cf35e29845cce2a1" providerId="LiveId" clId="{43AFEBE3-F00A-48A4-9B04-A1807DA811F7}" dt="2023-04-14T14:31:41.111" v="108" actId="478"/>
          <ac:picMkLst>
            <pc:docMk/>
            <pc:sldMk cId="1667136909" sldId="388"/>
            <ac:picMk id="13" creationId="{72F993C2-2419-5BA1-5F68-6836FCAA7AB2}"/>
          </ac:picMkLst>
        </pc:picChg>
        <pc:picChg chg="add mod">
          <ac:chgData name="Jiying HE" userId="cf35e29845cce2a1" providerId="LiveId" clId="{43AFEBE3-F00A-48A4-9B04-A1807DA811F7}" dt="2023-04-18T09:26:59.620" v="594" actId="1076"/>
          <ac:picMkLst>
            <pc:docMk/>
            <pc:sldMk cId="1667136909" sldId="388"/>
            <ac:picMk id="13" creationId="{DFB65132-A5AB-9FF3-2B9A-7130993E7E45}"/>
          </ac:picMkLst>
        </pc:picChg>
      </pc:sldChg>
      <pc:sldChg chg="addSp delSp modSp mod">
        <pc:chgData name="Jiying HE" userId="cf35e29845cce2a1" providerId="LiveId" clId="{43AFEBE3-F00A-48A4-9B04-A1807DA811F7}" dt="2023-04-18T09:24:18.537" v="574" actId="13926"/>
        <pc:sldMkLst>
          <pc:docMk/>
          <pc:sldMk cId="3058916386" sldId="389"/>
        </pc:sldMkLst>
        <pc:spChg chg="add mod">
          <ac:chgData name="Jiying HE" userId="cf35e29845cce2a1" providerId="LiveId" clId="{43AFEBE3-F00A-48A4-9B04-A1807DA811F7}" dt="2023-04-18T09:24:18.537" v="574" actId="13926"/>
          <ac:spMkLst>
            <pc:docMk/>
            <pc:sldMk cId="3058916386" sldId="389"/>
            <ac:spMk id="2" creationId="{5F19B581-23DC-DDBC-C7DF-310D74E10041}"/>
          </ac:spMkLst>
        </pc:spChg>
        <pc:spChg chg="mod">
          <ac:chgData name="Jiying HE" userId="cf35e29845cce2a1" providerId="LiveId" clId="{43AFEBE3-F00A-48A4-9B04-A1807DA811F7}" dt="2023-04-15T15:00:07.407" v="306" actId="20577"/>
          <ac:spMkLst>
            <pc:docMk/>
            <pc:sldMk cId="3058916386" sldId="389"/>
            <ac:spMk id="3" creationId="{812B2AB1-1D87-6EFB-9280-A17D8B86E1CC}"/>
          </ac:spMkLst>
        </pc:spChg>
        <pc:graphicFrameChg chg="add del mod modGraphic">
          <ac:chgData name="Jiying HE" userId="cf35e29845cce2a1" providerId="LiveId" clId="{43AFEBE3-F00A-48A4-9B04-A1807DA811F7}" dt="2023-04-15T14:56:48.527" v="126" actId="478"/>
          <ac:graphicFrameMkLst>
            <pc:docMk/>
            <pc:sldMk cId="3058916386" sldId="389"/>
            <ac:graphicFrameMk id="2" creationId="{0CCA543C-5FD5-23CC-54F2-BE7A2C436048}"/>
          </ac:graphicFrameMkLst>
        </pc:graphicFrameChg>
        <pc:graphicFrameChg chg="add del mod modGraphic">
          <ac:chgData name="Jiying HE" userId="cf35e29845cce2a1" providerId="LiveId" clId="{43AFEBE3-F00A-48A4-9B04-A1807DA811F7}" dt="2023-04-15T14:55:06.086" v="124"/>
          <ac:graphicFrameMkLst>
            <pc:docMk/>
            <pc:sldMk cId="3058916386" sldId="389"/>
            <ac:graphicFrameMk id="6" creationId="{6AD3CCBF-88A2-2A17-D319-31978E2E816D}"/>
          </ac:graphicFrameMkLst>
        </pc:graphicFrameChg>
        <pc:graphicFrameChg chg="del">
          <ac:chgData name="Jiying HE" userId="cf35e29845cce2a1" providerId="LiveId" clId="{43AFEBE3-F00A-48A4-9B04-A1807DA811F7}" dt="2023-04-14T14:28:23.279" v="0" actId="478"/>
          <ac:graphicFrameMkLst>
            <pc:docMk/>
            <pc:sldMk cId="3058916386" sldId="389"/>
            <ac:graphicFrameMk id="7" creationId="{A36008F0-5BB1-7B32-9C69-708770BCDEAA}"/>
          </ac:graphicFrameMkLst>
        </pc:graphicFrameChg>
        <pc:graphicFrameChg chg="add del mod">
          <ac:chgData name="Jiying HE" userId="cf35e29845cce2a1" providerId="LiveId" clId="{43AFEBE3-F00A-48A4-9B04-A1807DA811F7}" dt="2023-04-15T14:57:26.477" v="129" actId="478"/>
          <ac:graphicFrameMkLst>
            <pc:docMk/>
            <pc:sldMk cId="3058916386" sldId="389"/>
            <ac:graphicFrameMk id="7" creationId="{BBEE0500-DA01-AA84-6A64-FCBFD7EFE17B}"/>
          </ac:graphicFrameMkLst>
        </pc:graphicFrameChg>
        <pc:graphicFrameChg chg="add mod modGraphic">
          <ac:chgData name="Jiying HE" userId="cf35e29845cce2a1" providerId="LiveId" clId="{43AFEBE3-F00A-48A4-9B04-A1807DA811F7}" dt="2023-04-17T16:44:25.736" v="333" actId="14734"/>
          <ac:graphicFrameMkLst>
            <pc:docMk/>
            <pc:sldMk cId="3058916386" sldId="389"/>
            <ac:graphicFrameMk id="8" creationId="{B7922D8F-B88E-882C-B90B-90BFC58FB6AE}"/>
          </ac:graphicFrameMkLst>
        </pc:graphicFrameChg>
      </pc:sldChg>
    </pc:docChg>
  </pc:docChgLst>
  <pc:docChgLst>
    <pc:chgData name="Jiying HE" userId="cf35e29845cce2a1" providerId="LiveId" clId="{1BBF10AB-B5AB-4E09-86C5-0689CF53D993}"/>
    <pc:docChg chg="undo custSel addSld modSld">
      <pc:chgData name="Jiying HE" userId="cf35e29845cce2a1" providerId="LiveId" clId="{1BBF10AB-B5AB-4E09-86C5-0689CF53D993}" dt="2023-04-24T14:50:46.976" v="1570" actId="20577"/>
      <pc:docMkLst>
        <pc:docMk/>
      </pc:docMkLst>
      <pc:sldChg chg="modSp">
        <pc:chgData name="Jiying HE" userId="cf35e29845cce2a1" providerId="LiveId" clId="{1BBF10AB-B5AB-4E09-86C5-0689CF53D993}" dt="2023-04-24T09:19:52.978" v="616" actId="20577"/>
        <pc:sldMkLst>
          <pc:docMk/>
          <pc:sldMk cId="2499958832" sldId="336"/>
        </pc:sldMkLst>
        <pc:graphicFrameChg chg="mod">
          <ac:chgData name="Jiying HE" userId="cf35e29845cce2a1" providerId="LiveId" clId="{1BBF10AB-B5AB-4E09-86C5-0689CF53D993}" dt="2023-04-24T09:19:52.978" v="616" actId="20577"/>
          <ac:graphicFrameMkLst>
            <pc:docMk/>
            <pc:sldMk cId="2499958832" sldId="336"/>
            <ac:graphicFrameMk id="4" creationId="{76E749E7-CEC6-1502-0A49-05C8368F16EA}"/>
          </ac:graphicFrameMkLst>
        </pc:graphicFrameChg>
      </pc:sldChg>
      <pc:sldChg chg="addSp modSp mod">
        <pc:chgData name="Jiying HE" userId="cf35e29845cce2a1" providerId="LiveId" clId="{1BBF10AB-B5AB-4E09-86C5-0689CF53D993}" dt="2023-04-24T09:14:56.578" v="562" actId="13926"/>
        <pc:sldMkLst>
          <pc:docMk/>
          <pc:sldMk cId="4286135254" sldId="358"/>
        </pc:sldMkLst>
        <pc:spChg chg="add mod">
          <ac:chgData name="Jiying HE" userId="cf35e29845cce2a1" providerId="LiveId" clId="{1BBF10AB-B5AB-4E09-86C5-0689CF53D993}" dt="2023-04-24T09:14:43.604" v="561" actId="14100"/>
          <ac:spMkLst>
            <pc:docMk/>
            <pc:sldMk cId="4286135254" sldId="358"/>
            <ac:spMk id="4" creationId="{6265B1E8-F5D9-6F67-6A85-AEEA868ED890}"/>
          </ac:spMkLst>
        </pc:spChg>
        <pc:graphicFrameChg chg="mod">
          <ac:chgData name="Jiying HE" userId="cf35e29845cce2a1" providerId="LiveId" clId="{1BBF10AB-B5AB-4E09-86C5-0689CF53D993}" dt="2023-04-24T09:14:56.578" v="562" actId="13926"/>
          <ac:graphicFrameMkLst>
            <pc:docMk/>
            <pc:sldMk cId="4286135254" sldId="358"/>
            <ac:graphicFrameMk id="2" creationId="{FFF75EA7-44C9-CD1A-A858-E0F3210D3DB0}"/>
          </ac:graphicFrameMkLst>
        </pc:graphicFrameChg>
      </pc:sldChg>
      <pc:sldChg chg="modSp mod">
        <pc:chgData name="Jiying HE" userId="cf35e29845cce2a1" providerId="LiveId" clId="{1BBF10AB-B5AB-4E09-86C5-0689CF53D993}" dt="2023-04-24T09:03:09.438" v="31" actId="20577"/>
        <pc:sldMkLst>
          <pc:docMk/>
          <pc:sldMk cId="3822967974" sldId="364"/>
        </pc:sldMkLst>
        <pc:spChg chg="mod">
          <ac:chgData name="Jiying HE" userId="cf35e29845cce2a1" providerId="LiveId" clId="{1BBF10AB-B5AB-4E09-86C5-0689CF53D993}" dt="2023-04-24T09:03:09.438" v="31" actId="20577"/>
          <ac:spMkLst>
            <pc:docMk/>
            <pc:sldMk cId="3822967974" sldId="364"/>
            <ac:spMk id="3" creationId="{7E7C7CC8-C434-4503-67A9-D098303EF2C7}"/>
          </ac:spMkLst>
        </pc:spChg>
      </pc:sldChg>
      <pc:sldChg chg="modSp mod">
        <pc:chgData name="Jiying HE" userId="cf35e29845cce2a1" providerId="LiveId" clId="{1BBF10AB-B5AB-4E09-86C5-0689CF53D993}" dt="2023-04-24T09:17:07.331" v="563" actId="14100"/>
        <pc:sldMkLst>
          <pc:docMk/>
          <pc:sldMk cId="363398644" sldId="365"/>
        </pc:sldMkLst>
        <pc:picChg chg="mod">
          <ac:chgData name="Jiying HE" userId="cf35e29845cce2a1" providerId="LiveId" clId="{1BBF10AB-B5AB-4E09-86C5-0689CF53D993}" dt="2023-04-24T09:17:07.331" v="563" actId="14100"/>
          <ac:picMkLst>
            <pc:docMk/>
            <pc:sldMk cId="363398644" sldId="365"/>
            <ac:picMk id="11" creationId="{7CB6C38B-F057-513E-C7A4-6ABA96633299}"/>
          </ac:picMkLst>
        </pc:picChg>
      </pc:sldChg>
      <pc:sldChg chg="modSp mod">
        <pc:chgData name="Jiying HE" userId="cf35e29845cce2a1" providerId="LiveId" clId="{1BBF10AB-B5AB-4E09-86C5-0689CF53D993}" dt="2023-04-24T09:06:51.512" v="61" actId="13926"/>
        <pc:sldMkLst>
          <pc:docMk/>
          <pc:sldMk cId="938634887" sldId="372"/>
        </pc:sldMkLst>
        <pc:spChg chg="mod">
          <ac:chgData name="Jiying HE" userId="cf35e29845cce2a1" providerId="LiveId" clId="{1BBF10AB-B5AB-4E09-86C5-0689CF53D993}" dt="2023-04-24T09:06:51.512" v="61" actId="13926"/>
          <ac:spMkLst>
            <pc:docMk/>
            <pc:sldMk cId="938634887" sldId="372"/>
            <ac:spMk id="14" creationId="{DE83FB43-C0FE-68B0-7FB9-2D5E113E4462}"/>
          </ac:spMkLst>
        </pc:spChg>
      </pc:sldChg>
      <pc:sldChg chg="addSp delSp modSp mod">
        <pc:chgData name="Jiying HE" userId="cf35e29845cce2a1" providerId="LiveId" clId="{1BBF10AB-B5AB-4E09-86C5-0689CF53D993}" dt="2023-04-24T12:21:30.611" v="1310" actId="20577"/>
        <pc:sldMkLst>
          <pc:docMk/>
          <pc:sldMk cId="1546388549" sldId="376"/>
        </pc:sldMkLst>
        <pc:spChg chg="mod">
          <ac:chgData name="Jiying HE" userId="cf35e29845cce2a1" providerId="LiveId" clId="{1BBF10AB-B5AB-4E09-86C5-0689CF53D993}" dt="2023-04-24T12:21:30.611" v="1310" actId="20577"/>
          <ac:spMkLst>
            <pc:docMk/>
            <pc:sldMk cId="1546388549" sldId="376"/>
            <ac:spMk id="3" creationId="{812B2AB1-1D87-6EFB-9280-A17D8B86E1CC}"/>
          </ac:spMkLst>
        </pc:spChg>
        <pc:graphicFrameChg chg="del">
          <ac:chgData name="Jiying HE" userId="cf35e29845cce2a1" providerId="LiveId" clId="{1BBF10AB-B5AB-4E09-86C5-0689CF53D993}" dt="2023-04-24T12:18:48.753" v="1213" actId="478"/>
          <ac:graphicFrameMkLst>
            <pc:docMk/>
            <pc:sldMk cId="1546388549" sldId="376"/>
            <ac:graphicFrameMk id="2" creationId="{1D7B9A2C-0F66-453D-7987-FA6928AD459A}"/>
          </ac:graphicFrameMkLst>
        </pc:graphicFrameChg>
        <pc:graphicFrameChg chg="add mod">
          <ac:chgData name="Jiying HE" userId="cf35e29845cce2a1" providerId="LiveId" clId="{1BBF10AB-B5AB-4E09-86C5-0689CF53D993}" dt="2023-04-24T12:21:28.289" v="1299"/>
          <ac:graphicFrameMkLst>
            <pc:docMk/>
            <pc:sldMk cId="1546388549" sldId="376"/>
            <ac:graphicFrameMk id="7" creationId="{9CBB9892-7696-BD42-E6FB-D944471EF3BE}"/>
          </ac:graphicFrameMkLst>
        </pc:graphicFrameChg>
      </pc:sldChg>
      <pc:sldChg chg="addSp delSp modSp mod">
        <pc:chgData name="Jiying HE" userId="cf35e29845cce2a1" providerId="LiveId" clId="{1BBF10AB-B5AB-4E09-86C5-0689CF53D993}" dt="2023-04-24T14:50:46.976" v="1570" actId="20577"/>
        <pc:sldMkLst>
          <pc:docMk/>
          <pc:sldMk cId="4170823594" sldId="377"/>
        </pc:sldMkLst>
        <pc:spChg chg="mod">
          <ac:chgData name="Jiying HE" userId="cf35e29845cce2a1" providerId="LiveId" clId="{1BBF10AB-B5AB-4E09-86C5-0689CF53D993}" dt="2023-04-24T14:50:46.976" v="1570" actId="20577"/>
          <ac:spMkLst>
            <pc:docMk/>
            <pc:sldMk cId="4170823594" sldId="377"/>
            <ac:spMk id="3" creationId="{9E567ED4-7D18-4E96-9913-51FDCBE4A572}"/>
          </ac:spMkLst>
        </pc:spChg>
        <pc:spChg chg="add del mod">
          <ac:chgData name="Jiying HE" userId="cf35e29845cce2a1" providerId="LiveId" clId="{1BBF10AB-B5AB-4E09-86C5-0689CF53D993}" dt="2023-04-24T14:47:02.599" v="1448" actId="478"/>
          <ac:spMkLst>
            <pc:docMk/>
            <pc:sldMk cId="4170823594" sldId="377"/>
            <ac:spMk id="5" creationId="{6B6D81BA-3A4F-403D-A276-75B042F2A45A}"/>
          </ac:spMkLst>
        </pc:spChg>
        <pc:spChg chg="mod">
          <ac:chgData name="Jiying HE" userId="cf35e29845cce2a1" providerId="LiveId" clId="{1BBF10AB-B5AB-4E09-86C5-0689CF53D993}" dt="2023-04-24T14:48:18.273" v="1461" actId="20577"/>
          <ac:spMkLst>
            <pc:docMk/>
            <pc:sldMk cId="4170823594" sldId="377"/>
            <ac:spMk id="7" creationId="{09DD93E5-018E-DEBE-3920-8E903E2E8977}"/>
          </ac:spMkLst>
        </pc:spChg>
        <pc:spChg chg="mod">
          <ac:chgData name="Jiying HE" userId="cf35e29845cce2a1" providerId="LiveId" clId="{1BBF10AB-B5AB-4E09-86C5-0689CF53D993}" dt="2023-04-24T14:48:57.110" v="1469" actId="14100"/>
          <ac:spMkLst>
            <pc:docMk/>
            <pc:sldMk cId="4170823594" sldId="377"/>
            <ac:spMk id="12" creationId="{67EA8F98-CDC3-2F12-BF53-27CF71A622F5}"/>
          </ac:spMkLst>
        </pc:spChg>
        <pc:spChg chg="add mod">
          <ac:chgData name="Jiying HE" userId="cf35e29845cce2a1" providerId="LiveId" clId="{1BBF10AB-B5AB-4E09-86C5-0689CF53D993}" dt="2023-04-24T14:48:48.623" v="1467" actId="1076"/>
          <ac:spMkLst>
            <pc:docMk/>
            <pc:sldMk cId="4170823594" sldId="377"/>
            <ac:spMk id="13" creationId="{7AF90913-062F-8947-03F8-F8722B85FB85}"/>
          </ac:spMkLst>
        </pc:spChg>
        <pc:spChg chg="add mod">
          <ac:chgData name="Jiying HE" userId="cf35e29845cce2a1" providerId="LiveId" clId="{1BBF10AB-B5AB-4E09-86C5-0689CF53D993}" dt="2023-04-24T14:50:18.679" v="1549" actId="1076"/>
          <ac:spMkLst>
            <pc:docMk/>
            <pc:sldMk cId="4170823594" sldId="377"/>
            <ac:spMk id="15" creationId="{68AB6AB9-8E79-D577-6B44-030E218305C3}"/>
          </ac:spMkLst>
        </pc:spChg>
        <pc:graphicFrameChg chg="add mod">
          <ac:chgData name="Jiying HE" userId="cf35e29845cce2a1" providerId="LiveId" clId="{1BBF10AB-B5AB-4E09-86C5-0689CF53D993}" dt="2023-04-24T14:46:51.150" v="1447" actId="1076"/>
          <ac:graphicFrameMkLst>
            <pc:docMk/>
            <pc:sldMk cId="4170823594" sldId="377"/>
            <ac:graphicFrameMk id="6" creationId="{3F169FE3-6E35-D863-C89F-C323DC253D72}"/>
          </ac:graphicFrameMkLst>
        </pc:graphicFrameChg>
        <pc:graphicFrameChg chg="del">
          <ac:chgData name="Jiying HE" userId="cf35e29845cce2a1" providerId="LiveId" clId="{1BBF10AB-B5AB-4E09-86C5-0689CF53D993}" dt="2023-04-24T14:46:33.777" v="1443" actId="478"/>
          <ac:graphicFrameMkLst>
            <pc:docMk/>
            <pc:sldMk cId="4170823594" sldId="377"/>
            <ac:graphicFrameMk id="8" creationId="{2DC77FB0-0E9C-55B4-AF4B-05132FBFA28A}"/>
          </ac:graphicFrameMkLst>
        </pc:graphicFrameChg>
        <pc:picChg chg="del">
          <ac:chgData name="Jiying HE" userId="cf35e29845cce2a1" providerId="LiveId" clId="{1BBF10AB-B5AB-4E09-86C5-0689CF53D993}" dt="2023-04-24T14:47:27.493" v="1451" actId="478"/>
          <ac:picMkLst>
            <pc:docMk/>
            <pc:sldMk cId="4170823594" sldId="377"/>
            <ac:picMk id="9" creationId="{3BE3A907-74BF-02ED-0C71-FA2E73FD146B}"/>
          </ac:picMkLst>
        </pc:picChg>
        <pc:picChg chg="add mod">
          <ac:chgData name="Jiying HE" userId="cf35e29845cce2a1" providerId="LiveId" clId="{1BBF10AB-B5AB-4E09-86C5-0689CF53D993}" dt="2023-04-24T14:48:27.591" v="1463" actId="1076"/>
          <ac:picMkLst>
            <pc:docMk/>
            <pc:sldMk cId="4170823594" sldId="377"/>
            <ac:picMk id="10" creationId="{82104CA6-C85F-DCE7-6A7C-D271781B13AC}"/>
          </ac:picMkLst>
        </pc:picChg>
      </pc:sldChg>
      <pc:sldChg chg="addSp delSp modSp mod">
        <pc:chgData name="Jiying HE" userId="cf35e29845cce2a1" providerId="LiveId" clId="{1BBF10AB-B5AB-4E09-86C5-0689CF53D993}" dt="2023-04-24T12:13:29.201" v="1212" actId="1076"/>
        <pc:sldMkLst>
          <pc:docMk/>
          <pc:sldMk cId="4235390848" sldId="383"/>
        </pc:sldMkLst>
        <pc:spChg chg="add mod">
          <ac:chgData name="Jiying HE" userId="cf35e29845cce2a1" providerId="LiveId" clId="{1BBF10AB-B5AB-4E09-86C5-0689CF53D993}" dt="2023-04-24T12:10:20.505" v="1041" actId="14100"/>
          <ac:spMkLst>
            <pc:docMk/>
            <pc:sldMk cId="4235390848" sldId="383"/>
            <ac:spMk id="6" creationId="{CACFEEAA-BEF0-F286-D9DD-D5697199A4EC}"/>
          </ac:spMkLst>
        </pc:spChg>
        <pc:spChg chg="mod">
          <ac:chgData name="Jiying HE" userId="cf35e29845cce2a1" providerId="LiveId" clId="{1BBF10AB-B5AB-4E09-86C5-0689CF53D993}" dt="2023-04-24T12:11:41.041" v="1179" actId="20577"/>
          <ac:spMkLst>
            <pc:docMk/>
            <pc:sldMk cId="4235390848" sldId="383"/>
            <ac:spMk id="7" creationId="{9CFCC406-5A6B-6970-2A7B-851DEE3CE953}"/>
          </ac:spMkLst>
        </pc:spChg>
        <pc:spChg chg="mod">
          <ac:chgData name="Jiying HE" userId="cf35e29845cce2a1" providerId="LiveId" clId="{1BBF10AB-B5AB-4E09-86C5-0689CF53D993}" dt="2023-04-24T12:11:51.503" v="1183" actId="20577"/>
          <ac:spMkLst>
            <pc:docMk/>
            <pc:sldMk cId="4235390848" sldId="383"/>
            <ac:spMk id="10" creationId="{9300C2A1-62FC-D725-65FF-DEB50BF19A93}"/>
          </ac:spMkLst>
        </pc:spChg>
        <pc:spChg chg="del">
          <ac:chgData name="Jiying HE" userId="cf35e29845cce2a1" providerId="LiveId" clId="{1BBF10AB-B5AB-4E09-86C5-0689CF53D993}" dt="2023-04-24T10:12:03.697" v="924" actId="478"/>
          <ac:spMkLst>
            <pc:docMk/>
            <pc:sldMk cId="4235390848" sldId="383"/>
            <ac:spMk id="11" creationId="{95DE67E9-338C-0A49-9230-8E81037BFA89}"/>
          </ac:spMkLst>
        </pc:spChg>
        <pc:spChg chg="add mod">
          <ac:chgData name="Jiying HE" userId="cf35e29845cce2a1" providerId="LiveId" clId="{1BBF10AB-B5AB-4E09-86C5-0689CF53D993}" dt="2023-04-24T12:13:29.201" v="1212" actId="1076"/>
          <ac:spMkLst>
            <pc:docMk/>
            <pc:sldMk cId="4235390848" sldId="383"/>
            <ac:spMk id="12" creationId="{003444DC-7980-27AA-27E8-075453C2DD4D}"/>
          </ac:spMkLst>
        </pc:spChg>
        <pc:spChg chg="del">
          <ac:chgData name="Jiying HE" userId="cf35e29845cce2a1" providerId="LiveId" clId="{1BBF10AB-B5AB-4E09-86C5-0689CF53D993}" dt="2023-04-24T12:12:17.719" v="1185" actId="478"/>
          <ac:spMkLst>
            <pc:docMk/>
            <pc:sldMk cId="4235390848" sldId="383"/>
            <ac:spMk id="13" creationId="{D33342C8-05A7-9CB7-5460-824A21B4784E}"/>
          </ac:spMkLst>
        </pc:spChg>
        <pc:picChg chg="add mod">
          <ac:chgData name="Jiying HE" userId="cf35e29845cce2a1" providerId="LiveId" clId="{1BBF10AB-B5AB-4E09-86C5-0689CF53D993}" dt="2023-04-24T12:08:32.725" v="929" actId="1076"/>
          <ac:picMkLst>
            <pc:docMk/>
            <pc:sldMk cId="4235390848" sldId="383"/>
            <ac:picMk id="4" creationId="{4D5721BD-79B5-1CE6-733F-C55C6533ADB4}"/>
          </ac:picMkLst>
        </pc:picChg>
        <pc:picChg chg="del">
          <ac:chgData name="Jiying HE" userId="cf35e29845cce2a1" providerId="LiveId" clId="{1BBF10AB-B5AB-4E09-86C5-0689CF53D993}" dt="2023-04-24T12:07:44.815" v="925" actId="478"/>
          <ac:picMkLst>
            <pc:docMk/>
            <pc:sldMk cId="4235390848" sldId="383"/>
            <ac:picMk id="5" creationId="{837B1E5C-E6D7-8633-F091-D27568F38992}"/>
          </ac:picMkLst>
        </pc:picChg>
      </pc:sldChg>
      <pc:sldChg chg="addSp delSp modSp mod">
        <pc:chgData name="Jiying HE" userId="cf35e29845cce2a1" providerId="LiveId" clId="{1BBF10AB-B5AB-4E09-86C5-0689CF53D993}" dt="2023-04-24T12:24:24.854" v="1363" actId="20577"/>
        <pc:sldMkLst>
          <pc:docMk/>
          <pc:sldMk cId="3970361402" sldId="386"/>
        </pc:sldMkLst>
        <pc:spChg chg="mod">
          <ac:chgData name="Jiying HE" userId="cf35e29845cce2a1" providerId="LiveId" clId="{1BBF10AB-B5AB-4E09-86C5-0689CF53D993}" dt="2023-04-24T12:24:24.854" v="1363" actId="20577"/>
          <ac:spMkLst>
            <pc:docMk/>
            <pc:sldMk cId="3970361402" sldId="386"/>
            <ac:spMk id="7" creationId="{C2FFB105-DB99-FDA2-DDE9-C97CC376E11D}"/>
          </ac:spMkLst>
        </pc:spChg>
        <pc:picChg chg="del">
          <ac:chgData name="Jiying HE" userId="cf35e29845cce2a1" providerId="LiveId" clId="{1BBF10AB-B5AB-4E09-86C5-0689CF53D993}" dt="2023-04-24T12:22:46.791" v="1315" actId="478"/>
          <ac:picMkLst>
            <pc:docMk/>
            <pc:sldMk cId="3970361402" sldId="386"/>
            <ac:picMk id="3" creationId="{68D01234-6197-FE4C-4686-02562DE55990}"/>
          </ac:picMkLst>
        </pc:picChg>
        <pc:picChg chg="add mod">
          <ac:chgData name="Jiying HE" userId="cf35e29845cce2a1" providerId="LiveId" clId="{1BBF10AB-B5AB-4E09-86C5-0689CF53D993}" dt="2023-04-24T12:22:45.118" v="1314" actId="1076"/>
          <ac:picMkLst>
            <pc:docMk/>
            <pc:sldMk cId="3970361402" sldId="386"/>
            <ac:picMk id="8" creationId="{FC64476E-EE04-DDD9-3318-B1631724AD29}"/>
          </ac:picMkLst>
        </pc:picChg>
        <pc:picChg chg="del">
          <ac:chgData name="Jiying HE" userId="cf35e29845cce2a1" providerId="LiveId" clId="{1BBF10AB-B5AB-4E09-86C5-0689CF53D993}" dt="2023-04-24T12:22:37.379" v="1311" actId="478"/>
          <ac:picMkLst>
            <pc:docMk/>
            <pc:sldMk cId="3970361402" sldId="386"/>
            <ac:picMk id="9" creationId="{48588297-048B-9456-7A43-791DDB3D2256}"/>
          </ac:picMkLst>
        </pc:picChg>
        <pc:picChg chg="add mod">
          <ac:chgData name="Jiying HE" userId="cf35e29845cce2a1" providerId="LiveId" clId="{1BBF10AB-B5AB-4E09-86C5-0689CF53D993}" dt="2023-04-24T12:23:20.874" v="1319" actId="14100"/>
          <ac:picMkLst>
            <pc:docMk/>
            <pc:sldMk cId="3970361402" sldId="386"/>
            <ac:picMk id="11" creationId="{F52CB74A-747C-900E-F9B9-297CE053B512}"/>
          </ac:picMkLst>
        </pc:picChg>
      </pc:sldChg>
      <pc:sldChg chg="addSp delSp modSp mod">
        <pc:chgData name="Jiying HE" userId="cf35e29845cce2a1" providerId="LiveId" clId="{1BBF10AB-B5AB-4E09-86C5-0689CF53D993}" dt="2023-04-24T13:39:20.424" v="1442" actId="20577"/>
        <pc:sldMkLst>
          <pc:docMk/>
          <pc:sldMk cId="1667136909" sldId="388"/>
        </pc:sldMkLst>
        <pc:spChg chg="mod">
          <ac:chgData name="Jiying HE" userId="cf35e29845cce2a1" providerId="LiveId" clId="{1BBF10AB-B5AB-4E09-86C5-0689CF53D993}" dt="2023-04-24T13:39:20.424" v="1442" actId="20577"/>
          <ac:spMkLst>
            <pc:docMk/>
            <pc:sldMk cId="1667136909" sldId="388"/>
            <ac:spMk id="7" creationId="{A3CBF133-F8E3-DBBF-B203-35AB451DC244}"/>
          </ac:spMkLst>
        </pc:spChg>
        <pc:picChg chg="del">
          <ac:chgData name="Jiying HE" userId="cf35e29845cce2a1" providerId="LiveId" clId="{1BBF10AB-B5AB-4E09-86C5-0689CF53D993}" dt="2023-04-24T13:37:38.802" v="1390" actId="478"/>
          <ac:picMkLst>
            <pc:docMk/>
            <pc:sldMk cId="1667136909" sldId="388"/>
            <ac:picMk id="3" creationId="{8C8750C7-11D6-770C-47ED-15A48A573DEE}"/>
          </ac:picMkLst>
        </pc:picChg>
        <pc:picChg chg="add mod">
          <ac:chgData name="Jiying HE" userId="cf35e29845cce2a1" providerId="LiveId" clId="{1BBF10AB-B5AB-4E09-86C5-0689CF53D993}" dt="2023-04-24T13:37:48.078" v="1393" actId="1076"/>
          <ac:picMkLst>
            <pc:docMk/>
            <pc:sldMk cId="1667136909" sldId="388"/>
            <ac:picMk id="6" creationId="{C79AC2D1-E72A-13CA-A93B-9967B0E03452}"/>
          </ac:picMkLst>
        </pc:picChg>
        <pc:picChg chg="add mod">
          <ac:chgData name="Jiying HE" userId="cf35e29845cce2a1" providerId="LiveId" clId="{1BBF10AB-B5AB-4E09-86C5-0689CF53D993}" dt="2023-04-24T13:38:28.798" v="1401" actId="1076"/>
          <ac:picMkLst>
            <pc:docMk/>
            <pc:sldMk cId="1667136909" sldId="388"/>
            <ac:picMk id="9" creationId="{9781385E-B058-47A2-0C58-534142014DA3}"/>
          </ac:picMkLst>
        </pc:picChg>
        <pc:picChg chg="del">
          <ac:chgData name="Jiying HE" userId="cf35e29845cce2a1" providerId="LiveId" clId="{1BBF10AB-B5AB-4E09-86C5-0689CF53D993}" dt="2023-04-24T13:37:49.865" v="1394" actId="478"/>
          <ac:picMkLst>
            <pc:docMk/>
            <pc:sldMk cId="1667136909" sldId="388"/>
            <ac:picMk id="13" creationId="{DFB65132-A5AB-9FF3-2B9A-7130993E7E45}"/>
          </ac:picMkLst>
        </pc:picChg>
      </pc:sldChg>
      <pc:sldChg chg="addSp delSp modSp mod">
        <pc:chgData name="Jiying HE" userId="cf35e29845cce2a1" providerId="LiveId" clId="{1BBF10AB-B5AB-4E09-86C5-0689CF53D993}" dt="2023-04-24T13:36:57.564" v="1389" actId="1076"/>
        <pc:sldMkLst>
          <pc:docMk/>
          <pc:sldMk cId="3058916386" sldId="389"/>
        </pc:sldMkLst>
        <pc:spChg chg="del">
          <ac:chgData name="Jiying HE" userId="cf35e29845cce2a1" providerId="LiveId" clId="{1BBF10AB-B5AB-4E09-86C5-0689CF53D993}" dt="2023-04-24T13:36:52.795" v="1387" actId="478"/>
          <ac:spMkLst>
            <pc:docMk/>
            <pc:sldMk cId="3058916386" sldId="389"/>
            <ac:spMk id="3" creationId="{812B2AB1-1D87-6EFB-9280-A17D8B86E1CC}"/>
          </ac:spMkLst>
        </pc:spChg>
        <pc:spChg chg="add mod">
          <ac:chgData name="Jiying HE" userId="cf35e29845cce2a1" providerId="LiveId" clId="{1BBF10AB-B5AB-4E09-86C5-0689CF53D993}" dt="2023-04-24T13:36:57.564" v="1389" actId="1076"/>
          <ac:spMkLst>
            <pc:docMk/>
            <pc:sldMk cId="3058916386" sldId="389"/>
            <ac:spMk id="7" creationId="{DD35DE30-7B2A-2365-BB3C-61A8A7D823E8}"/>
          </ac:spMkLst>
        </pc:spChg>
        <pc:graphicFrameChg chg="add mod">
          <ac:chgData name="Jiying HE" userId="cf35e29845cce2a1" providerId="LiveId" clId="{1BBF10AB-B5AB-4E09-86C5-0689CF53D993}" dt="2023-04-24T13:36:34.094" v="1386" actId="1076"/>
          <ac:graphicFrameMkLst>
            <pc:docMk/>
            <pc:sldMk cId="3058916386" sldId="389"/>
            <ac:graphicFrameMk id="6" creationId="{674189AD-D662-D3AE-A48A-93A35B8C580D}"/>
          </ac:graphicFrameMkLst>
        </pc:graphicFrameChg>
        <pc:graphicFrameChg chg="del modGraphic">
          <ac:chgData name="Jiying HE" userId="cf35e29845cce2a1" providerId="LiveId" clId="{1BBF10AB-B5AB-4E09-86C5-0689CF53D993}" dt="2023-04-24T13:36:22.463" v="1383" actId="478"/>
          <ac:graphicFrameMkLst>
            <pc:docMk/>
            <pc:sldMk cId="3058916386" sldId="389"/>
            <ac:graphicFrameMk id="8" creationId="{B7922D8F-B88E-882C-B90B-90BFC58FB6AE}"/>
          </ac:graphicFrameMkLst>
        </pc:graphicFrameChg>
      </pc:sldChg>
      <pc:sldChg chg="addSp delSp modSp add mod">
        <pc:chgData name="Jiying HE" userId="cf35e29845cce2a1" providerId="LiveId" clId="{1BBF10AB-B5AB-4E09-86C5-0689CF53D993}" dt="2023-04-24T12:43:42.444" v="1381" actId="1076"/>
        <pc:sldMkLst>
          <pc:docMk/>
          <pc:sldMk cId="3159780306" sldId="390"/>
        </pc:sldMkLst>
        <pc:spChg chg="add mod">
          <ac:chgData name="Jiying HE" userId="cf35e29845cce2a1" providerId="LiveId" clId="{1BBF10AB-B5AB-4E09-86C5-0689CF53D993}" dt="2023-04-24T12:42:47.322" v="1366" actId="1076"/>
          <ac:spMkLst>
            <pc:docMk/>
            <pc:sldMk cId="3159780306" sldId="390"/>
            <ac:spMk id="2" creationId="{833B67F3-7E72-D28B-1FF1-9B6414BACE42}"/>
          </ac:spMkLst>
        </pc:spChg>
        <pc:spChg chg="add mod">
          <ac:chgData name="Jiying HE" userId="cf35e29845cce2a1" providerId="LiveId" clId="{1BBF10AB-B5AB-4E09-86C5-0689CF53D993}" dt="2023-04-24T10:06:56.169" v="882" actId="1076"/>
          <ac:spMkLst>
            <pc:docMk/>
            <pc:sldMk cId="3159780306" sldId="390"/>
            <ac:spMk id="5" creationId="{AA3C31AF-9613-5F75-17BB-4E02E50AD057}"/>
          </ac:spMkLst>
        </pc:spChg>
        <pc:spChg chg="add mod">
          <ac:chgData name="Jiying HE" userId="cf35e29845cce2a1" providerId="LiveId" clId="{1BBF10AB-B5AB-4E09-86C5-0689CF53D993}" dt="2023-04-24T12:43:14.387" v="1377" actId="1035"/>
          <ac:spMkLst>
            <pc:docMk/>
            <pc:sldMk cId="3159780306" sldId="390"/>
            <ac:spMk id="6" creationId="{A30E0DBD-B264-B746-2943-7F845784417E}"/>
          </ac:spMkLst>
        </pc:spChg>
        <pc:spChg chg="add mod">
          <ac:chgData name="Jiying HE" userId="cf35e29845cce2a1" providerId="LiveId" clId="{1BBF10AB-B5AB-4E09-86C5-0689CF53D993}" dt="2023-04-24T12:43:42.444" v="1381" actId="1076"/>
          <ac:spMkLst>
            <pc:docMk/>
            <pc:sldMk cId="3159780306" sldId="390"/>
            <ac:spMk id="7" creationId="{8265A733-7B4B-0E65-10DD-135271CBFA08}"/>
          </ac:spMkLst>
        </pc:spChg>
        <pc:spChg chg="add mod">
          <ac:chgData name="Jiying HE" userId="cf35e29845cce2a1" providerId="LiveId" clId="{1BBF10AB-B5AB-4E09-86C5-0689CF53D993}" dt="2023-04-24T12:42:43.463" v="1365" actId="1076"/>
          <ac:spMkLst>
            <pc:docMk/>
            <pc:sldMk cId="3159780306" sldId="390"/>
            <ac:spMk id="8" creationId="{15C59EEF-79B2-6950-A63E-473C9D24D0D2}"/>
          </ac:spMkLst>
        </pc:spChg>
        <pc:spChg chg="mod">
          <ac:chgData name="Jiying HE" userId="cf35e29845cce2a1" providerId="LiveId" clId="{1BBF10AB-B5AB-4E09-86C5-0689CF53D993}" dt="2023-04-24T10:00:02.493" v="695" actId="1076"/>
          <ac:spMkLst>
            <pc:docMk/>
            <pc:sldMk cId="3159780306" sldId="390"/>
            <ac:spMk id="9" creationId="{1D0074F9-8979-C060-615D-A6768AC3C038}"/>
          </ac:spMkLst>
        </pc:spChg>
        <pc:spChg chg="add del mod">
          <ac:chgData name="Jiying HE" userId="cf35e29845cce2a1" providerId="LiveId" clId="{1BBF10AB-B5AB-4E09-86C5-0689CF53D993}" dt="2023-04-24T10:07:42.784" v="887" actId="478"/>
          <ac:spMkLst>
            <pc:docMk/>
            <pc:sldMk cId="3159780306" sldId="390"/>
            <ac:spMk id="10" creationId="{D1C7730A-138B-D6CF-DA3F-E1CC9D862407}"/>
          </ac:spMkLst>
        </pc:spChg>
        <pc:spChg chg="del">
          <ac:chgData name="Jiying HE" userId="cf35e29845cce2a1" providerId="LiveId" clId="{1BBF10AB-B5AB-4E09-86C5-0689CF53D993}" dt="2023-04-24T09:20:36.445" v="650" actId="478"/>
          <ac:spMkLst>
            <pc:docMk/>
            <pc:sldMk cId="3159780306" sldId="390"/>
            <ac:spMk id="12" creationId="{C7CE05BE-12B0-8C07-DE78-5F530EB07C96}"/>
          </ac:spMkLst>
        </pc:spChg>
        <pc:spChg chg="add mod">
          <ac:chgData name="Jiying HE" userId="cf35e29845cce2a1" providerId="LiveId" clId="{1BBF10AB-B5AB-4E09-86C5-0689CF53D993}" dt="2023-04-24T12:43:24.998" v="1378" actId="14100"/>
          <ac:spMkLst>
            <pc:docMk/>
            <pc:sldMk cId="3159780306" sldId="390"/>
            <ac:spMk id="13" creationId="{9184FC7C-85FA-6356-3D1A-D2D473CBBAA6}"/>
          </ac:spMkLst>
        </pc:spChg>
        <pc:spChg chg="del">
          <ac:chgData name="Jiying HE" userId="cf35e29845cce2a1" providerId="LiveId" clId="{1BBF10AB-B5AB-4E09-86C5-0689CF53D993}" dt="2023-04-24T09:20:39.725" v="651" actId="478"/>
          <ac:spMkLst>
            <pc:docMk/>
            <pc:sldMk cId="3159780306" sldId="390"/>
            <ac:spMk id="14" creationId="{DE83FB43-C0FE-68B0-7FB9-2D5E113E4462}"/>
          </ac:spMkLst>
        </pc:spChg>
        <pc:spChg chg="add mod">
          <ac:chgData name="Jiying HE" userId="cf35e29845cce2a1" providerId="LiveId" clId="{1BBF10AB-B5AB-4E09-86C5-0689CF53D993}" dt="2023-04-24T12:43:35.374" v="1380" actId="1076"/>
          <ac:spMkLst>
            <pc:docMk/>
            <pc:sldMk cId="3159780306" sldId="390"/>
            <ac:spMk id="15" creationId="{29EE99E8-1A48-BD27-D382-996E2EA7DD62}"/>
          </ac:spMkLst>
        </pc:spChg>
        <pc:spChg chg="add mod">
          <ac:chgData name="Jiying HE" userId="cf35e29845cce2a1" providerId="LiveId" clId="{1BBF10AB-B5AB-4E09-86C5-0689CF53D993}" dt="2023-04-24T10:09:17.978" v="920" actId="403"/>
          <ac:spMkLst>
            <pc:docMk/>
            <pc:sldMk cId="3159780306" sldId="390"/>
            <ac:spMk id="16" creationId="{F8347B62-76BE-5E56-0BB5-122D7943DFCB}"/>
          </ac:spMkLst>
        </pc:spChg>
        <pc:spChg chg="add del">
          <ac:chgData name="Jiying HE" userId="cf35e29845cce2a1" providerId="LiveId" clId="{1BBF10AB-B5AB-4E09-86C5-0689CF53D993}" dt="2023-04-24T10:07:31.297" v="886" actId="478"/>
          <ac:spMkLst>
            <pc:docMk/>
            <pc:sldMk cId="3159780306" sldId="390"/>
            <ac:spMk id="17" creationId="{559D5954-9685-AEF6-111D-BA13D84559B1}"/>
          </ac:spMkLst>
        </pc:spChg>
        <pc:spChg chg="add mod ord">
          <ac:chgData name="Jiying HE" userId="cf35e29845cce2a1" providerId="LiveId" clId="{1BBF10AB-B5AB-4E09-86C5-0689CF53D993}" dt="2023-04-24T10:09:27.973" v="922" actId="14100"/>
          <ac:spMkLst>
            <pc:docMk/>
            <pc:sldMk cId="3159780306" sldId="390"/>
            <ac:spMk id="18" creationId="{D9F22F2E-36CF-805A-E103-F77BF3B99361}"/>
          </ac:spMkLst>
        </pc:spChg>
        <pc:picChg chg="del">
          <ac:chgData name="Jiying HE" userId="cf35e29845cce2a1" providerId="LiveId" clId="{1BBF10AB-B5AB-4E09-86C5-0689CF53D993}" dt="2023-04-24T09:20:32.115" v="649" actId="478"/>
          <ac:picMkLst>
            <pc:docMk/>
            <pc:sldMk cId="3159780306" sldId="390"/>
            <ac:picMk id="3" creationId="{069FC8B2-C9ED-951A-2DD7-89EEE79FA2D5}"/>
          </ac:picMkLst>
        </pc:picChg>
        <pc:picChg chg="del mod">
          <ac:chgData name="Jiying HE" userId="cf35e29845cce2a1" providerId="LiveId" clId="{1BBF10AB-B5AB-4E09-86C5-0689CF53D993}" dt="2023-04-24T09:20:29.710" v="648" actId="478"/>
          <ac:picMkLst>
            <pc:docMk/>
            <pc:sldMk cId="3159780306" sldId="390"/>
            <ac:picMk id="11" creationId="{5A241FF4-D492-DA87-E77E-4E95D8519616}"/>
          </ac:picMkLst>
        </pc:picChg>
      </pc:sldChg>
    </pc:docChg>
  </pc:docChgLst>
  <pc:docChgLst>
    <pc:chgData name="Jiying HE" userId="cf35e29845cce2a1" providerId="LiveId" clId="{870E5129-A2E4-45F9-B5FF-44111A726B58}"/>
    <pc:docChg chg="undo redo custSel addSld delSld modSld sldOrd">
      <pc:chgData name="Jiying HE" userId="cf35e29845cce2a1" providerId="LiveId" clId="{870E5129-A2E4-45F9-B5FF-44111A726B58}" dt="2023-03-09T14:54:16.347" v="7550"/>
      <pc:docMkLst>
        <pc:docMk/>
      </pc:docMkLst>
      <pc:sldChg chg="modSp mod">
        <pc:chgData name="Jiying HE" userId="cf35e29845cce2a1" providerId="LiveId" clId="{870E5129-A2E4-45F9-B5FF-44111A726B58}" dt="2023-03-07T23:06:39.731" v="71" actId="1076"/>
        <pc:sldMkLst>
          <pc:docMk/>
          <pc:sldMk cId="855215445" sldId="325"/>
        </pc:sldMkLst>
        <pc:spChg chg="mod">
          <ac:chgData name="Jiying HE" userId="cf35e29845cce2a1" providerId="LiveId" clId="{870E5129-A2E4-45F9-B5FF-44111A726B58}" dt="2023-03-07T23:06:39.731" v="71" actId="1076"/>
          <ac:spMkLst>
            <pc:docMk/>
            <pc:sldMk cId="855215445" sldId="325"/>
            <ac:spMk id="2" creationId="{A1307D8B-2864-21B6-1CE1-B605F29281C5}"/>
          </ac:spMkLst>
        </pc:spChg>
        <pc:spChg chg="mod">
          <ac:chgData name="Jiying HE" userId="cf35e29845cce2a1" providerId="LiveId" clId="{870E5129-A2E4-45F9-B5FF-44111A726B58}" dt="2023-03-07T23:06:37.708" v="70" actId="20577"/>
          <ac:spMkLst>
            <pc:docMk/>
            <pc:sldMk cId="855215445" sldId="325"/>
            <ac:spMk id="4" creationId="{305E10E9-9AB7-0642-D4C4-DDFDAB7B5B2C}"/>
          </ac:spMkLst>
        </pc:spChg>
      </pc:sldChg>
      <pc:sldChg chg="modSp mod">
        <pc:chgData name="Jiying HE" userId="cf35e29845cce2a1" providerId="LiveId" clId="{870E5129-A2E4-45F9-B5FF-44111A726B58}" dt="2023-03-09T14:54:16.347" v="7550"/>
        <pc:sldMkLst>
          <pc:docMk/>
          <pc:sldMk cId="2910866480" sldId="326"/>
        </pc:sldMkLst>
        <pc:spChg chg="mod">
          <ac:chgData name="Jiying HE" userId="cf35e29845cce2a1" providerId="LiveId" clId="{870E5129-A2E4-45F9-B5FF-44111A726B58}" dt="2023-03-09T09:51:26.269" v="3987" actId="255"/>
          <ac:spMkLst>
            <pc:docMk/>
            <pc:sldMk cId="2910866480" sldId="326"/>
            <ac:spMk id="2" creationId="{9A3EB422-1287-FCEB-63CE-599FDC8468D8}"/>
          </ac:spMkLst>
        </pc:spChg>
        <pc:spChg chg="mod">
          <ac:chgData name="Jiying HE" userId="cf35e29845cce2a1" providerId="LiveId" clId="{870E5129-A2E4-45F9-B5FF-44111A726B58}" dt="2023-03-09T14:54:16.347" v="7550"/>
          <ac:spMkLst>
            <pc:docMk/>
            <pc:sldMk cId="2910866480" sldId="326"/>
            <ac:spMk id="3" creationId="{4D038CD2-9585-7E51-5359-D52935A77DF0}"/>
          </ac:spMkLst>
        </pc:spChg>
        <pc:spChg chg="mod">
          <ac:chgData name="Jiying HE" userId="cf35e29845cce2a1" providerId="LiveId" clId="{870E5129-A2E4-45F9-B5FF-44111A726B58}" dt="2023-03-08T07:58:58.079" v="1860" actId="20577"/>
          <ac:spMkLst>
            <pc:docMk/>
            <pc:sldMk cId="2910866480" sldId="326"/>
            <ac:spMk id="5" creationId="{DE9EDB55-C0CF-1610-24F0-07462C63BCEB}"/>
          </ac:spMkLst>
        </pc:spChg>
      </pc:sldChg>
      <pc:sldChg chg="addSp delSp modSp mod">
        <pc:chgData name="Jiying HE" userId="cf35e29845cce2a1" providerId="LiveId" clId="{870E5129-A2E4-45F9-B5FF-44111A726B58}" dt="2023-03-09T14:28:32.575" v="7538" actId="20577"/>
        <pc:sldMkLst>
          <pc:docMk/>
          <pc:sldMk cId="2810133685" sldId="327"/>
        </pc:sldMkLst>
        <pc:spChg chg="mod">
          <ac:chgData name="Jiying HE" userId="cf35e29845cce2a1" providerId="LiveId" clId="{870E5129-A2E4-45F9-B5FF-44111A726B58}" dt="2023-03-09T09:51:33.437" v="3988" actId="255"/>
          <ac:spMkLst>
            <pc:docMk/>
            <pc:sldMk cId="2810133685" sldId="327"/>
            <ac:spMk id="2" creationId="{F0984788-646A-CF90-D67D-14752A71745D}"/>
          </ac:spMkLst>
        </pc:spChg>
        <pc:spChg chg="add del mod">
          <ac:chgData name="Jiying HE" userId="cf35e29845cce2a1" providerId="LiveId" clId="{870E5129-A2E4-45F9-B5FF-44111A726B58}" dt="2023-03-09T14:28:32.575" v="7538" actId="20577"/>
          <ac:spMkLst>
            <pc:docMk/>
            <pc:sldMk cId="2810133685" sldId="327"/>
            <ac:spMk id="3" creationId="{77C9C890-ADC6-0AA7-BBC0-05E856AA7C3C}"/>
          </ac:spMkLst>
        </pc:spChg>
        <pc:spChg chg="mod">
          <ac:chgData name="Jiying HE" userId="cf35e29845cce2a1" providerId="LiveId" clId="{870E5129-A2E4-45F9-B5FF-44111A726B58}" dt="2023-03-07T23:28:19.851" v="304" actId="20577"/>
          <ac:spMkLst>
            <pc:docMk/>
            <pc:sldMk cId="2810133685" sldId="327"/>
            <ac:spMk id="5" creationId="{241D8BC6-DD9D-7F06-3B9F-9F2B462E4984}"/>
          </ac:spMkLst>
        </pc:spChg>
        <pc:spChg chg="add del mod">
          <ac:chgData name="Jiying HE" userId="cf35e29845cce2a1" providerId="LiveId" clId="{870E5129-A2E4-45F9-B5FF-44111A726B58}" dt="2023-03-09T14:25:04.010" v="7466" actId="1076"/>
          <ac:spMkLst>
            <pc:docMk/>
            <pc:sldMk cId="2810133685" sldId="327"/>
            <ac:spMk id="6" creationId="{7941ED34-F3E4-8050-20DA-6490603DA89A}"/>
          </ac:spMkLst>
        </pc:spChg>
        <pc:spChg chg="add del mod">
          <ac:chgData name="Jiying HE" userId="cf35e29845cce2a1" providerId="LiveId" clId="{870E5129-A2E4-45F9-B5FF-44111A726B58}" dt="2023-03-07T23:16:14.690" v="219" actId="478"/>
          <ac:spMkLst>
            <pc:docMk/>
            <pc:sldMk cId="2810133685" sldId="327"/>
            <ac:spMk id="8" creationId="{79598FBA-2C06-966C-7E22-D72260639F66}"/>
          </ac:spMkLst>
        </pc:spChg>
        <pc:spChg chg="add del mod">
          <ac:chgData name="Jiying HE" userId="cf35e29845cce2a1" providerId="LiveId" clId="{870E5129-A2E4-45F9-B5FF-44111A726B58}" dt="2023-03-07T23:28:31.362" v="306" actId="478"/>
          <ac:spMkLst>
            <pc:docMk/>
            <pc:sldMk cId="2810133685" sldId="327"/>
            <ac:spMk id="12" creationId="{01599D9C-88FB-6765-723D-43FACDAEDC83}"/>
          </ac:spMkLst>
        </pc:spChg>
        <pc:picChg chg="del">
          <ac:chgData name="Jiying HE" userId="cf35e29845cce2a1" providerId="LiveId" clId="{870E5129-A2E4-45F9-B5FF-44111A726B58}" dt="2023-03-07T23:28:28.256" v="305" actId="478"/>
          <ac:picMkLst>
            <pc:docMk/>
            <pc:sldMk cId="2810133685" sldId="327"/>
            <ac:picMk id="7" creationId="{7FFC92DA-E590-4A49-8738-10A5D4DBBE6E}"/>
          </ac:picMkLst>
        </pc:picChg>
        <pc:picChg chg="add del mod">
          <ac:chgData name="Jiying HE" userId="cf35e29845cce2a1" providerId="LiveId" clId="{870E5129-A2E4-45F9-B5FF-44111A726B58}" dt="2023-03-08T11:01:15.835" v="2261" actId="478"/>
          <ac:picMkLst>
            <pc:docMk/>
            <pc:sldMk cId="2810133685" sldId="327"/>
            <ac:picMk id="8" creationId="{121A6540-8443-5340-354A-1C55773E8546}"/>
          </ac:picMkLst>
        </pc:picChg>
        <pc:picChg chg="add del mod">
          <ac:chgData name="Jiying HE" userId="cf35e29845cce2a1" providerId="LiveId" clId="{870E5129-A2E4-45F9-B5FF-44111A726B58}" dt="2023-03-08T21:46:11.704" v="3831" actId="478"/>
          <ac:picMkLst>
            <pc:docMk/>
            <pc:sldMk cId="2810133685" sldId="327"/>
            <ac:picMk id="8" creationId="{E7BB40AE-DB16-CAB4-7ED3-358ECE7DDD33}"/>
          </ac:picMkLst>
        </pc:picChg>
        <pc:picChg chg="add del mod">
          <ac:chgData name="Jiying HE" userId="cf35e29845cce2a1" providerId="LiveId" clId="{870E5129-A2E4-45F9-B5FF-44111A726B58}" dt="2023-03-08T16:27:34.761" v="2276" actId="478"/>
          <ac:picMkLst>
            <pc:docMk/>
            <pc:sldMk cId="2810133685" sldId="327"/>
            <ac:picMk id="10" creationId="{D98114A9-B49B-E50D-FC44-730A4AAEE68F}"/>
          </ac:picMkLst>
        </pc:picChg>
        <pc:picChg chg="add del mod">
          <ac:chgData name="Jiying HE" userId="cf35e29845cce2a1" providerId="LiveId" clId="{870E5129-A2E4-45F9-B5FF-44111A726B58}" dt="2023-03-08T16:28:42.736" v="2277" actId="478"/>
          <ac:picMkLst>
            <pc:docMk/>
            <pc:sldMk cId="2810133685" sldId="327"/>
            <ac:picMk id="11" creationId="{5FFDAE30-261E-44FC-5668-0724D3991166}"/>
          </ac:picMkLst>
        </pc:picChg>
        <pc:picChg chg="add mod">
          <ac:chgData name="Jiying HE" userId="cf35e29845cce2a1" providerId="LiveId" clId="{870E5129-A2E4-45F9-B5FF-44111A726B58}" dt="2023-03-08T16:28:56.864" v="2282" actId="1076"/>
          <ac:picMkLst>
            <pc:docMk/>
            <pc:sldMk cId="2810133685" sldId="327"/>
            <ac:picMk id="12" creationId="{BFE7D9DE-B3A9-6576-15C1-22EFD4664A52}"/>
          </ac:picMkLst>
        </pc:picChg>
        <pc:picChg chg="add del mod">
          <ac:chgData name="Jiying HE" userId="cf35e29845cce2a1" providerId="LiveId" clId="{870E5129-A2E4-45F9-B5FF-44111A726B58}" dt="2023-03-08T16:27:12.919" v="2271" actId="478"/>
          <ac:picMkLst>
            <pc:docMk/>
            <pc:sldMk cId="2810133685" sldId="327"/>
            <ac:picMk id="13" creationId="{8C6ABBBE-FFD6-EDE8-4B90-2A2002C200D8}"/>
          </ac:picMkLst>
        </pc:picChg>
        <pc:picChg chg="add mod">
          <ac:chgData name="Jiying HE" userId="cf35e29845cce2a1" providerId="LiveId" clId="{870E5129-A2E4-45F9-B5FF-44111A726B58}" dt="2023-03-08T21:46:19.701" v="3834" actId="1076"/>
          <ac:picMkLst>
            <pc:docMk/>
            <pc:sldMk cId="2810133685" sldId="327"/>
            <ac:picMk id="15" creationId="{608F7F2A-BDAE-3FF8-79D9-73D67147FC34}"/>
          </ac:picMkLst>
        </pc:picChg>
      </pc:sldChg>
      <pc:sldChg chg="del">
        <pc:chgData name="Jiying HE" userId="cf35e29845cce2a1" providerId="LiveId" clId="{870E5129-A2E4-45F9-B5FF-44111A726B58}" dt="2023-03-07T23:22:46.557" v="274" actId="47"/>
        <pc:sldMkLst>
          <pc:docMk/>
          <pc:sldMk cId="2924417010" sldId="328"/>
        </pc:sldMkLst>
      </pc:sldChg>
      <pc:sldChg chg="del">
        <pc:chgData name="Jiying HE" userId="cf35e29845cce2a1" providerId="LiveId" clId="{870E5129-A2E4-45F9-B5FF-44111A726B58}" dt="2023-03-07T23:57:53.341" v="992" actId="47"/>
        <pc:sldMkLst>
          <pc:docMk/>
          <pc:sldMk cId="1263875044" sldId="329"/>
        </pc:sldMkLst>
      </pc:sldChg>
      <pc:sldChg chg="addSp delSp modSp add del mod">
        <pc:chgData name="Jiying HE" userId="cf35e29845cce2a1" providerId="LiveId" clId="{870E5129-A2E4-45F9-B5FF-44111A726B58}" dt="2023-03-09T09:52:34.601" v="3999" actId="1036"/>
        <pc:sldMkLst>
          <pc:docMk/>
          <pc:sldMk cId="1239358510" sldId="330"/>
        </pc:sldMkLst>
        <pc:spChg chg="del">
          <ac:chgData name="Jiying HE" userId="cf35e29845cce2a1" providerId="LiveId" clId="{870E5129-A2E4-45F9-B5FF-44111A726B58}" dt="2023-03-08T17:34:33.587" v="3155" actId="478"/>
          <ac:spMkLst>
            <pc:docMk/>
            <pc:sldMk cId="1239358510" sldId="330"/>
            <ac:spMk id="2" creationId="{3359D63F-F67D-B1A6-9772-28B26C238474}"/>
          </ac:spMkLst>
        </pc:spChg>
        <pc:spChg chg="mod">
          <ac:chgData name="Jiying HE" userId="cf35e29845cce2a1" providerId="LiveId" clId="{870E5129-A2E4-45F9-B5FF-44111A726B58}" dt="2023-03-08T17:34:47.943" v="3161" actId="20577"/>
          <ac:spMkLst>
            <pc:docMk/>
            <pc:sldMk cId="1239358510" sldId="330"/>
            <ac:spMk id="5" creationId="{9DAADF85-A479-7797-B775-BEC735484239}"/>
          </ac:spMkLst>
        </pc:spChg>
        <pc:spChg chg="add mod">
          <ac:chgData name="Jiying HE" userId="cf35e29845cce2a1" providerId="LiveId" clId="{870E5129-A2E4-45F9-B5FF-44111A726B58}" dt="2023-03-08T17:43:40.561" v="3335" actId="14100"/>
          <ac:spMkLst>
            <pc:docMk/>
            <pc:sldMk cId="1239358510" sldId="330"/>
            <ac:spMk id="7" creationId="{7D4157DF-C5FD-18F8-917B-E6AF14110AAF}"/>
          </ac:spMkLst>
        </pc:spChg>
        <pc:spChg chg="add mod">
          <ac:chgData name="Jiying HE" userId="cf35e29845cce2a1" providerId="LiveId" clId="{870E5129-A2E4-45F9-B5FF-44111A726B58}" dt="2023-03-09T09:52:21.745" v="3991" actId="255"/>
          <ac:spMkLst>
            <pc:docMk/>
            <pc:sldMk cId="1239358510" sldId="330"/>
            <ac:spMk id="8" creationId="{980331A3-A104-467F-3764-BBF70C413EF0}"/>
          </ac:spMkLst>
        </pc:spChg>
        <pc:spChg chg="add mod">
          <ac:chgData name="Jiying HE" userId="cf35e29845cce2a1" providerId="LiveId" clId="{870E5129-A2E4-45F9-B5FF-44111A726B58}" dt="2023-03-08T19:46:51.561" v="3380" actId="1076"/>
          <ac:spMkLst>
            <pc:docMk/>
            <pc:sldMk cId="1239358510" sldId="330"/>
            <ac:spMk id="10" creationId="{1C62A27A-7AB9-27A3-E1E1-D966F0A6A39D}"/>
          </ac:spMkLst>
        </pc:spChg>
        <pc:spChg chg="add mod">
          <ac:chgData name="Jiying HE" userId="cf35e29845cce2a1" providerId="LiveId" clId="{870E5129-A2E4-45F9-B5FF-44111A726B58}" dt="2023-03-08T17:44:18.705" v="3352" actId="20577"/>
          <ac:spMkLst>
            <pc:docMk/>
            <pc:sldMk cId="1239358510" sldId="330"/>
            <ac:spMk id="13" creationId="{54597E42-1A21-B530-7B02-D3C8590922FF}"/>
          </ac:spMkLst>
        </pc:spChg>
        <pc:spChg chg="add mod">
          <ac:chgData name="Jiying HE" userId="cf35e29845cce2a1" providerId="LiveId" clId="{870E5129-A2E4-45F9-B5FF-44111A726B58}" dt="2023-03-08T19:47:00.422" v="3382" actId="1076"/>
          <ac:spMkLst>
            <pc:docMk/>
            <pc:sldMk cId="1239358510" sldId="330"/>
            <ac:spMk id="22" creationId="{1B5D650B-6E4C-7EF3-C757-77F65C995F2A}"/>
          </ac:spMkLst>
        </pc:spChg>
        <pc:graphicFrameChg chg="del">
          <ac:chgData name="Jiying HE" userId="cf35e29845cce2a1" providerId="LiveId" clId="{870E5129-A2E4-45F9-B5FF-44111A726B58}" dt="2023-03-08T17:34:53.996" v="3162" actId="478"/>
          <ac:graphicFrameMkLst>
            <pc:docMk/>
            <pc:sldMk cId="1239358510" sldId="330"/>
            <ac:graphicFrameMk id="6" creationId="{0A0DC889-C77D-3D3E-D081-3D572EC949AE}"/>
          </ac:graphicFrameMkLst>
        </pc:graphicFrameChg>
        <pc:picChg chg="add mod">
          <ac:chgData name="Jiying HE" userId="cf35e29845cce2a1" providerId="LiveId" clId="{870E5129-A2E4-45F9-B5FF-44111A726B58}" dt="2023-03-09T09:52:34.601" v="3999" actId="1036"/>
          <ac:picMkLst>
            <pc:docMk/>
            <pc:sldMk cId="1239358510" sldId="330"/>
            <ac:picMk id="12" creationId="{35DEA608-C0BB-0582-24F5-5610123485CD}"/>
          </ac:picMkLst>
        </pc:picChg>
        <pc:picChg chg="add mod">
          <ac:chgData name="Jiying HE" userId="cf35e29845cce2a1" providerId="LiveId" clId="{870E5129-A2E4-45F9-B5FF-44111A726B58}" dt="2023-03-08T17:42:54.266" v="3325" actId="14100"/>
          <ac:picMkLst>
            <pc:docMk/>
            <pc:sldMk cId="1239358510" sldId="330"/>
            <ac:picMk id="15" creationId="{7E650968-EDDC-4C81-F800-6FAC304FD3C3}"/>
          </ac:picMkLst>
        </pc:picChg>
        <pc:picChg chg="add del mod">
          <ac:chgData name="Jiying HE" userId="cf35e29845cce2a1" providerId="LiveId" clId="{870E5129-A2E4-45F9-B5FF-44111A726B58}" dt="2023-03-08T17:41:45.749" v="3312" actId="478"/>
          <ac:picMkLst>
            <pc:docMk/>
            <pc:sldMk cId="1239358510" sldId="330"/>
            <ac:picMk id="17" creationId="{1CD3870A-8AE5-C90B-B872-804C93E61DB8}"/>
          </ac:picMkLst>
        </pc:picChg>
        <pc:picChg chg="add mod">
          <ac:chgData name="Jiying HE" userId="cf35e29845cce2a1" providerId="LiveId" clId="{870E5129-A2E4-45F9-B5FF-44111A726B58}" dt="2023-03-08T17:44:03.241" v="3337" actId="1076"/>
          <ac:picMkLst>
            <pc:docMk/>
            <pc:sldMk cId="1239358510" sldId="330"/>
            <ac:picMk id="19" creationId="{4F90B179-C33F-3408-5210-D7C8F9C58E01}"/>
          </ac:picMkLst>
        </pc:picChg>
        <pc:picChg chg="add mod">
          <ac:chgData name="Jiying HE" userId="cf35e29845cce2a1" providerId="LiveId" clId="{870E5129-A2E4-45F9-B5FF-44111A726B58}" dt="2023-03-08T17:44:05.709" v="3338" actId="1076"/>
          <ac:picMkLst>
            <pc:docMk/>
            <pc:sldMk cId="1239358510" sldId="330"/>
            <ac:picMk id="21" creationId="{FA339B6C-7BBD-6644-B8D4-C7C499504C3F}"/>
          </ac:picMkLst>
        </pc:picChg>
      </pc:sldChg>
      <pc:sldChg chg="del">
        <pc:chgData name="Jiying HE" userId="cf35e29845cce2a1" providerId="LiveId" clId="{870E5129-A2E4-45F9-B5FF-44111A726B58}" dt="2023-03-07T23:27:13.212" v="298" actId="47"/>
        <pc:sldMkLst>
          <pc:docMk/>
          <pc:sldMk cId="2590855744" sldId="331"/>
        </pc:sldMkLst>
      </pc:sldChg>
      <pc:sldChg chg="del">
        <pc:chgData name="Jiying HE" userId="cf35e29845cce2a1" providerId="LiveId" clId="{870E5129-A2E4-45F9-B5FF-44111A726B58}" dt="2023-03-07T23:18:01.237" v="224" actId="47"/>
        <pc:sldMkLst>
          <pc:docMk/>
          <pc:sldMk cId="4146645359" sldId="332"/>
        </pc:sldMkLst>
      </pc:sldChg>
      <pc:sldChg chg="del">
        <pc:chgData name="Jiying HE" userId="cf35e29845cce2a1" providerId="LiveId" clId="{870E5129-A2E4-45F9-B5FF-44111A726B58}" dt="2023-03-07T23:18:02.971" v="225" actId="47"/>
        <pc:sldMkLst>
          <pc:docMk/>
          <pc:sldMk cId="2141700674" sldId="333"/>
        </pc:sldMkLst>
      </pc:sldChg>
      <pc:sldChg chg="addSp delSp modSp del mod ord">
        <pc:chgData name="Jiying HE" userId="cf35e29845cce2a1" providerId="LiveId" clId="{870E5129-A2E4-45F9-B5FF-44111A726B58}" dt="2023-03-08T16:50:23.446" v="2645" actId="47"/>
        <pc:sldMkLst>
          <pc:docMk/>
          <pc:sldMk cId="2607450225" sldId="334"/>
        </pc:sldMkLst>
        <pc:spChg chg="mod">
          <ac:chgData name="Jiying HE" userId="cf35e29845cce2a1" providerId="LiveId" clId="{870E5129-A2E4-45F9-B5FF-44111A726B58}" dt="2023-03-08T16:37:18.051" v="2343" actId="14100"/>
          <ac:spMkLst>
            <pc:docMk/>
            <pc:sldMk cId="2607450225" sldId="334"/>
            <ac:spMk id="3" creationId="{58A45141-45F1-0A77-FE4E-CBCA53A2BEB0}"/>
          </ac:spMkLst>
        </pc:spChg>
        <pc:spChg chg="mod">
          <ac:chgData name="Jiying HE" userId="cf35e29845cce2a1" providerId="LiveId" clId="{870E5129-A2E4-45F9-B5FF-44111A726B58}" dt="2023-03-08T07:58:50.623" v="1859" actId="20577"/>
          <ac:spMkLst>
            <pc:docMk/>
            <pc:sldMk cId="2607450225" sldId="334"/>
            <ac:spMk id="5" creationId="{F0D8A8D9-0655-E1FF-7DED-F2EC492D6EE1}"/>
          </ac:spMkLst>
        </pc:spChg>
        <pc:spChg chg="mod">
          <ac:chgData name="Jiying HE" userId="cf35e29845cce2a1" providerId="LiveId" clId="{870E5129-A2E4-45F9-B5FF-44111A726B58}" dt="2023-03-08T08:05:35.131" v="1876" actId="1076"/>
          <ac:spMkLst>
            <pc:docMk/>
            <pc:sldMk cId="2607450225" sldId="334"/>
            <ac:spMk id="6" creationId="{8A56D8AC-E390-DBD3-E5E6-5C36EE1E422A}"/>
          </ac:spMkLst>
        </pc:spChg>
        <pc:spChg chg="mod">
          <ac:chgData name="Jiying HE" userId="cf35e29845cce2a1" providerId="LiveId" clId="{870E5129-A2E4-45F9-B5FF-44111A726B58}" dt="2023-03-08T08:12:09.730" v="1955" actId="20577"/>
          <ac:spMkLst>
            <pc:docMk/>
            <pc:sldMk cId="2607450225" sldId="334"/>
            <ac:spMk id="7" creationId="{E09179A7-F937-7895-8FC1-19E3BCFE6A3B}"/>
          </ac:spMkLst>
        </pc:spChg>
        <pc:spChg chg="mod">
          <ac:chgData name="Jiying HE" userId="cf35e29845cce2a1" providerId="LiveId" clId="{870E5129-A2E4-45F9-B5FF-44111A726B58}" dt="2023-03-07T23:54:35.463" v="940" actId="255"/>
          <ac:spMkLst>
            <pc:docMk/>
            <pc:sldMk cId="2607450225" sldId="334"/>
            <ac:spMk id="8" creationId="{55462C4A-E218-EEFA-1C3B-FC78BE890049}"/>
          </ac:spMkLst>
        </pc:spChg>
        <pc:spChg chg="mod">
          <ac:chgData name="Jiying HE" userId="cf35e29845cce2a1" providerId="LiveId" clId="{870E5129-A2E4-45F9-B5FF-44111A726B58}" dt="2023-03-08T08:15:00.880" v="2001" actId="20577"/>
          <ac:spMkLst>
            <pc:docMk/>
            <pc:sldMk cId="2607450225" sldId="334"/>
            <ac:spMk id="9" creationId="{54E48D88-9438-AF74-9E7B-54985E0231C6}"/>
          </ac:spMkLst>
        </pc:spChg>
        <pc:spChg chg="mod">
          <ac:chgData name="Jiying HE" userId="cf35e29845cce2a1" providerId="LiveId" clId="{870E5129-A2E4-45F9-B5FF-44111A726B58}" dt="2023-03-07T23:54:44.715" v="941" actId="255"/>
          <ac:spMkLst>
            <pc:docMk/>
            <pc:sldMk cId="2607450225" sldId="334"/>
            <ac:spMk id="10" creationId="{04554076-E5E4-8026-26DB-B67E2F12CFD7}"/>
          </ac:spMkLst>
        </pc:spChg>
        <pc:spChg chg="mod">
          <ac:chgData name="Jiying HE" userId="cf35e29845cce2a1" providerId="LiveId" clId="{870E5129-A2E4-45F9-B5FF-44111A726B58}" dt="2023-03-08T08:18:05.488" v="2067" actId="20577"/>
          <ac:spMkLst>
            <pc:docMk/>
            <pc:sldMk cId="2607450225" sldId="334"/>
            <ac:spMk id="11" creationId="{EAE8038A-B730-4711-D7B5-851B7FAAD8A7}"/>
          </ac:spMkLst>
        </pc:spChg>
        <pc:spChg chg="mod">
          <ac:chgData name="Jiying HE" userId="cf35e29845cce2a1" providerId="LiveId" clId="{870E5129-A2E4-45F9-B5FF-44111A726B58}" dt="2023-03-07T23:55:18.656" v="945" actId="20577"/>
          <ac:spMkLst>
            <pc:docMk/>
            <pc:sldMk cId="2607450225" sldId="334"/>
            <ac:spMk id="12" creationId="{357CF821-3BB7-EAAC-D7BB-89DCEE250798}"/>
          </ac:spMkLst>
        </pc:spChg>
        <pc:spChg chg="mod">
          <ac:chgData name="Jiying HE" userId="cf35e29845cce2a1" providerId="LiveId" clId="{870E5129-A2E4-45F9-B5FF-44111A726B58}" dt="2023-03-08T08:26:15.403" v="2172" actId="20577"/>
          <ac:spMkLst>
            <pc:docMk/>
            <pc:sldMk cId="2607450225" sldId="334"/>
            <ac:spMk id="13" creationId="{808185AA-496A-A5EB-3328-97A615D131B5}"/>
          </ac:spMkLst>
        </pc:spChg>
        <pc:spChg chg="mod">
          <ac:chgData name="Jiying HE" userId="cf35e29845cce2a1" providerId="LiveId" clId="{870E5129-A2E4-45F9-B5FF-44111A726B58}" dt="2023-03-08T08:33:06.899" v="2238" actId="20577"/>
          <ac:spMkLst>
            <pc:docMk/>
            <pc:sldMk cId="2607450225" sldId="334"/>
            <ac:spMk id="14" creationId="{37831CC4-0B09-14AA-184F-D3ECC41DECED}"/>
          </ac:spMkLst>
        </pc:spChg>
        <pc:spChg chg="add del mod">
          <ac:chgData name="Jiying HE" userId="cf35e29845cce2a1" providerId="LiveId" clId="{870E5129-A2E4-45F9-B5FF-44111A726B58}" dt="2023-03-08T08:07:14.480" v="1903" actId="478"/>
          <ac:spMkLst>
            <pc:docMk/>
            <pc:sldMk cId="2607450225" sldId="334"/>
            <ac:spMk id="18" creationId="{1865DD48-2FE5-B2DB-372F-1E53C55D71C2}"/>
          </ac:spMkLst>
        </pc:spChg>
        <pc:spChg chg="add del">
          <ac:chgData name="Jiying HE" userId="cf35e29845cce2a1" providerId="LiveId" clId="{870E5129-A2E4-45F9-B5FF-44111A726B58}" dt="2023-03-08T08:14:53.714" v="1999"/>
          <ac:spMkLst>
            <pc:docMk/>
            <pc:sldMk cId="2607450225" sldId="334"/>
            <ac:spMk id="19" creationId="{5D22FE7A-8369-5A84-A620-67017EA12ACB}"/>
          </ac:spMkLst>
        </pc:spChg>
        <pc:spChg chg="add del mod">
          <ac:chgData name="Jiying HE" userId="cf35e29845cce2a1" providerId="LiveId" clId="{870E5129-A2E4-45F9-B5FF-44111A726B58}" dt="2023-03-08T08:14:52.947" v="1998"/>
          <ac:spMkLst>
            <pc:docMk/>
            <pc:sldMk cId="2607450225" sldId="334"/>
            <ac:spMk id="20" creationId="{F23E373A-D23C-F21F-8157-2530A569C8C1}"/>
          </ac:spMkLst>
        </pc:spChg>
        <pc:spChg chg="add del mod">
          <ac:chgData name="Jiying HE" userId="cf35e29845cce2a1" providerId="LiveId" clId="{870E5129-A2E4-45F9-B5FF-44111A726B58}" dt="2023-03-08T08:14:52.382" v="1997"/>
          <ac:spMkLst>
            <pc:docMk/>
            <pc:sldMk cId="2607450225" sldId="334"/>
            <ac:spMk id="21" creationId="{5C5AB16E-EC24-7951-EA4A-FAF409D627F0}"/>
          </ac:spMkLst>
        </pc:spChg>
        <pc:spChg chg="add del">
          <ac:chgData name="Jiying HE" userId="cf35e29845cce2a1" providerId="LiveId" clId="{870E5129-A2E4-45F9-B5FF-44111A726B58}" dt="2023-03-08T08:15:53.205" v="2003"/>
          <ac:spMkLst>
            <pc:docMk/>
            <pc:sldMk cId="2607450225" sldId="334"/>
            <ac:spMk id="22" creationId="{FF8D49D4-1865-9F2B-972A-58C048DE0029}"/>
          </ac:spMkLst>
        </pc:spChg>
        <pc:spChg chg="add del">
          <ac:chgData name="Jiying HE" userId="cf35e29845cce2a1" providerId="LiveId" clId="{870E5129-A2E4-45F9-B5FF-44111A726B58}" dt="2023-03-08T08:16:02.362" v="2005"/>
          <ac:spMkLst>
            <pc:docMk/>
            <pc:sldMk cId="2607450225" sldId="334"/>
            <ac:spMk id="23" creationId="{23FC00F4-35EA-735F-DA35-DD6B4E74CE4B}"/>
          </ac:spMkLst>
        </pc:spChg>
        <pc:graphicFrameChg chg="add mod modGraphic">
          <ac:chgData name="Jiying HE" userId="cf35e29845cce2a1" providerId="LiveId" clId="{870E5129-A2E4-45F9-B5FF-44111A726B58}" dt="2023-03-08T16:42:27.255" v="2459" actId="20577"/>
          <ac:graphicFrameMkLst>
            <pc:docMk/>
            <pc:sldMk cId="2607450225" sldId="334"/>
            <ac:graphicFrameMk id="2" creationId="{AB26104D-593D-D581-B78D-E690C81EAFCD}"/>
          </ac:graphicFrameMkLst>
        </pc:graphicFrameChg>
        <pc:picChg chg="del">
          <ac:chgData name="Jiying HE" userId="cf35e29845cce2a1" providerId="LiveId" clId="{870E5129-A2E4-45F9-B5FF-44111A726B58}" dt="2023-03-08T08:07:00.832" v="1902" actId="478"/>
          <ac:picMkLst>
            <pc:docMk/>
            <pc:sldMk cId="2607450225" sldId="334"/>
            <ac:picMk id="16" creationId="{B083ED63-584D-2579-2721-B716F3BC8F6B}"/>
          </ac:picMkLst>
        </pc:picChg>
        <pc:picChg chg="add mod">
          <ac:chgData name="Jiying HE" userId="cf35e29845cce2a1" providerId="LiveId" clId="{870E5129-A2E4-45F9-B5FF-44111A726B58}" dt="2023-03-08T08:24:45.323" v="2081" actId="1076"/>
          <ac:picMkLst>
            <pc:docMk/>
            <pc:sldMk cId="2607450225" sldId="334"/>
            <ac:picMk id="25" creationId="{0CB0DE7A-361C-3687-177E-8853F5B1E763}"/>
          </ac:picMkLst>
        </pc:picChg>
      </pc:sldChg>
      <pc:sldChg chg="del">
        <pc:chgData name="Jiying HE" userId="cf35e29845cce2a1" providerId="LiveId" clId="{870E5129-A2E4-45F9-B5FF-44111A726B58}" dt="2023-03-07T23:57:57.102" v="994" actId="47"/>
        <pc:sldMkLst>
          <pc:docMk/>
          <pc:sldMk cId="758882227" sldId="335"/>
        </pc:sldMkLst>
      </pc:sldChg>
      <pc:sldChg chg="addSp delSp modSp mod ord">
        <pc:chgData name="Jiying HE" userId="cf35e29845cce2a1" providerId="LiveId" clId="{870E5129-A2E4-45F9-B5FF-44111A726B58}" dt="2023-03-09T10:40:26.064" v="4262" actId="20577"/>
        <pc:sldMkLst>
          <pc:docMk/>
          <pc:sldMk cId="2499958832" sldId="336"/>
        </pc:sldMkLst>
        <pc:spChg chg="add mod">
          <ac:chgData name="Jiying HE" userId="cf35e29845cce2a1" providerId="LiveId" clId="{870E5129-A2E4-45F9-B5FF-44111A726B58}" dt="2023-03-09T10:40:26.064" v="4262" actId="20577"/>
          <ac:spMkLst>
            <pc:docMk/>
            <pc:sldMk cId="2499958832" sldId="336"/>
            <ac:spMk id="2" creationId="{A17D6658-136E-72BE-DB9C-28103F65F574}"/>
          </ac:spMkLst>
        </pc:spChg>
        <pc:spChg chg="mod">
          <ac:chgData name="Jiying HE" userId="cf35e29845cce2a1" providerId="LiveId" clId="{870E5129-A2E4-45F9-B5FF-44111A726B58}" dt="2023-03-08T17:45:53.784" v="3366" actId="20577"/>
          <ac:spMkLst>
            <pc:docMk/>
            <pc:sldMk cId="2499958832" sldId="336"/>
            <ac:spMk id="3" creationId="{B3E315A2-4CED-23BB-CA3C-C8962E2419FD}"/>
          </ac:spMkLst>
        </pc:spChg>
        <pc:spChg chg="del mod">
          <ac:chgData name="Jiying HE" userId="cf35e29845cce2a1" providerId="LiveId" clId="{870E5129-A2E4-45F9-B5FF-44111A726B58}" dt="2023-03-08T19:56:23.909" v="3383" actId="478"/>
          <ac:spMkLst>
            <pc:docMk/>
            <pc:sldMk cId="2499958832" sldId="336"/>
            <ac:spMk id="4" creationId="{DB4489FD-4F12-40A7-1EA9-79A941933E98}"/>
          </ac:spMkLst>
        </pc:spChg>
        <pc:spChg chg="del mod">
          <ac:chgData name="Jiying HE" userId="cf35e29845cce2a1" providerId="LiveId" clId="{870E5129-A2E4-45F9-B5FF-44111A726B58}" dt="2023-03-08T20:02:37.381" v="3535" actId="478"/>
          <ac:spMkLst>
            <pc:docMk/>
            <pc:sldMk cId="2499958832" sldId="336"/>
            <ac:spMk id="5" creationId="{9BCDA136-13F8-70CB-CDA2-02260A2D2D59}"/>
          </ac:spMkLst>
        </pc:spChg>
        <pc:spChg chg="del mod">
          <ac:chgData name="Jiying HE" userId="cf35e29845cce2a1" providerId="LiveId" clId="{870E5129-A2E4-45F9-B5FF-44111A726B58}" dt="2023-03-08T19:56:40.977" v="3386" actId="478"/>
          <ac:spMkLst>
            <pc:docMk/>
            <pc:sldMk cId="2499958832" sldId="336"/>
            <ac:spMk id="6" creationId="{16743F76-FD81-DAAA-A5BA-6E77D3B83F8A}"/>
          </ac:spMkLst>
        </pc:spChg>
        <pc:spChg chg="del mod">
          <ac:chgData name="Jiying HE" userId="cf35e29845cce2a1" providerId="LiveId" clId="{870E5129-A2E4-45F9-B5FF-44111A726B58}" dt="2023-03-08T20:02:25.150" v="3533" actId="478"/>
          <ac:spMkLst>
            <pc:docMk/>
            <pc:sldMk cId="2499958832" sldId="336"/>
            <ac:spMk id="7" creationId="{2455F573-DF2A-FE60-2B86-5E131463642E}"/>
          </ac:spMkLst>
        </pc:spChg>
        <pc:spChg chg="mod">
          <ac:chgData name="Jiying HE" userId="cf35e29845cce2a1" providerId="LiveId" clId="{870E5129-A2E4-45F9-B5FF-44111A726B58}" dt="2023-03-07T23:56:51.889" v="973" actId="20577"/>
          <ac:spMkLst>
            <pc:docMk/>
            <pc:sldMk cId="2499958832" sldId="336"/>
            <ac:spMk id="9" creationId="{90FCB302-A0EE-7CF7-A4B2-ED343BFF9BC0}"/>
          </ac:spMkLst>
        </pc:spChg>
        <pc:spChg chg="add del mod">
          <ac:chgData name="Jiying HE" userId="cf35e29845cce2a1" providerId="LiveId" clId="{870E5129-A2E4-45F9-B5FF-44111A726B58}" dt="2023-03-08T19:56:27.592" v="3384" actId="478"/>
          <ac:spMkLst>
            <pc:docMk/>
            <pc:sldMk cId="2499958832" sldId="336"/>
            <ac:spMk id="10" creationId="{AB6FCE82-C0D7-08A6-6720-BF98B3FAC0DF}"/>
          </ac:spMkLst>
        </pc:spChg>
        <pc:spChg chg="add del mod">
          <ac:chgData name="Jiying HE" userId="cf35e29845cce2a1" providerId="LiveId" clId="{870E5129-A2E4-45F9-B5FF-44111A726B58}" dt="2023-03-08T19:56:45.748" v="3387" actId="478"/>
          <ac:spMkLst>
            <pc:docMk/>
            <pc:sldMk cId="2499958832" sldId="336"/>
            <ac:spMk id="12" creationId="{5FF09B19-68E5-AFFA-D1FC-6563A1AB906A}"/>
          </ac:spMkLst>
        </pc:spChg>
        <pc:spChg chg="add del mod">
          <ac:chgData name="Jiying HE" userId="cf35e29845cce2a1" providerId="LiveId" clId="{870E5129-A2E4-45F9-B5FF-44111A726B58}" dt="2023-03-08T20:02:33.009" v="3534" actId="478"/>
          <ac:spMkLst>
            <pc:docMk/>
            <pc:sldMk cId="2499958832" sldId="336"/>
            <ac:spMk id="15" creationId="{49C73541-8465-7AF1-A203-9A4A86DCF7FB}"/>
          </ac:spMkLst>
        </pc:spChg>
        <pc:spChg chg="add del mod">
          <ac:chgData name="Jiying HE" userId="cf35e29845cce2a1" providerId="LiveId" clId="{870E5129-A2E4-45F9-B5FF-44111A726B58}" dt="2023-03-08T20:03:23.684" v="3543" actId="478"/>
          <ac:spMkLst>
            <pc:docMk/>
            <pc:sldMk cId="2499958832" sldId="336"/>
            <ac:spMk id="17" creationId="{EE01395C-A5AB-B0F8-3B51-C1BB61AE544B}"/>
          </ac:spMkLst>
        </pc:spChg>
        <pc:spChg chg="del mod">
          <ac:chgData name="Jiying HE" userId="cf35e29845cce2a1" providerId="LiveId" clId="{870E5129-A2E4-45F9-B5FF-44111A726B58}" dt="2023-03-08T19:56:53.672" v="3389" actId="478"/>
          <ac:spMkLst>
            <pc:docMk/>
            <pc:sldMk cId="2499958832" sldId="336"/>
            <ac:spMk id="48" creationId="{217F23FC-AC97-DC78-C63F-66C5BF23A07A}"/>
          </ac:spMkLst>
        </pc:spChg>
        <pc:graphicFrameChg chg="add mod modGraphic">
          <ac:chgData name="Jiying HE" userId="cf35e29845cce2a1" providerId="LiveId" clId="{870E5129-A2E4-45F9-B5FF-44111A726B58}" dt="2023-03-09T10:40:12.014" v="4246" actId="20577"/>
          <ac:graphicFrameMkLst>
            <pc:docMk/>
            <pc:sldMk cId="2499958832" sldId="336"/>
            <ac:graphicFrameMk id="13" creationId="{9C225C11-A137-7EFE-650F-EBFE1E503147}"/>
          </ac:graphicFrameMkLst>
        </pc:graphicFrameChg>
      </pc:sldChg>
      <pc:sldChg chg="addSp delSp modSp mod ord">
        <pc:chgData name="Jiying HE" userId="cf35e29845cce2a1" providerId="LiveId" clId="{870E5129-A2E4-45F9-B5FF-44111A726B58}" dt="2023-03-09T14:30:25.445" v="7544" actId="1076"/>
        <pc:sldMkLst>
          <pc:docMk/>
          <pc:sldMk cId="394375464" sldId="337"/>
        </pc:sldMkLst>
        <pc:spChg chg="mod">
          <ac:chgData name="Jiying HE" userId="cf35e29845cce2a1" providerId="LiveId" clId="{870E5129-A2E4-45F9-B5FF-44111A726B58}" dt="2023-03-09T09:52:12.385" v="3990" actId="255"/>
          <ac:spMkLst>
            <pc:docMk/>
            <pc:sldMk cId="394375464" sldId="337"/>
            <ac:spMk id="2" creationId="{FE92A9E4-3B33-8623-FB27-6D7248C372EA}"/>
          </ac:spMkLst>
        </pc:spChg>
        <pc:spChg chg="mod">
          <ac:chgData name="Jiying HE" userId="cf35e29845cce2a1" providerId="LiveId" clId="{870E5129-A2E4-45F9-B5FF-44111A726B58}" dt="2023-03-08T07:03:58.866" v="1433" actId="20577"/>
          <ac:spMkLst>
            <pc:docMk/>
            <pc:sldMk cId="394375464" sldId="337"/>
            <ac:spMk id="3" creationId="{18559EBB-1744-14F2-6EEA-D5BDC030F0C9}"/>
          </ac:spMkLst>
        </pc:spChg>
        <pc:spChg chg="mod">
          <ac:chgData name="Jiying HE" userId="cf35e29845cce2a1" providerId="LiveId" clId="{870E5129-A2E4-45F9-B5FF-44111A726B58}" dt="2023-03-08T07:00:50.308" v="1422" actId="1076"/>
          <ac:spMkLst>
            <pc:docMk/>
            <pc:sldMk cId="394375464" sldId="337"/>
            <ac:spMk id="4" creationId="{AAD9F940-BA56-74F7-87F0-7199A77BB8B8}"/>
          </ac:spMkLst>
        </pc:spChg>
        <pc:spChg chg="del mod">
          <ac:chgData name="Jiying HE" userId="cf35e29845cce2a1" providerId="LiveId" clId="{870E5129-A2E4-45F9-B5FF-44111A726B58}" dt="2023-03-08T07:22:41.531" v="1842" actId="478"/>
          <ac:spMkLst>
            <pc:docMk/>
            <pc:sldMk cId="394375464" sldId="337"/>
            <ac:spMk id="5" creationId="{621A83F6-ADD2-533E-DD3D-2171EC6F7E11}"/>
          </ac:spMkLst>
        </pc:spChg>
        <pc:spChg chg="del mod">
          <ac:chgData name="Jiying HE" userId="cf35e29845cce2a1" providerId="LiveId" clId="{870E5129-A2E4-45F9-B5FF-44111A726B58}" dt="2023-03-08T07:22:59.412" v="1845" actId="478"/>
          <ac:spMkLst>
            <pc:docMk/>
            <pc:sldMk cId="394375464" sldId="337"/>
            <ac:spMk id="6" creationId="{D17DB5B2-8F12-4C2A-D018-C12FD16160B5}"/>
          </ac:spMkLst>
        </pc:spChg>
        <pc:spChg chg="mod">
          <ac:chgData name="Jiying HE" userId="cf35e29845cce2a1" providerId="LiveId" clId="{870E5129-A2E4-45F9-B5FF-44111A726B58}" dt="2023-03-07T23:20:03.703" v="261" actId="20577"/>
          <ac:spMkLst>
            <pc:docMk/>
            <pc:sldMk cId="394375464" sldId="337"/>
            <ac:spMk id="8" creationId="{8B1640E3-ACD2-7360-A022-281862D31457}"/>
          </ac:spMkLst>
        </pc:spChg>
        <pc:spChg chg="add mod">
          <ac:chgData name="Jiying HE" userId="cf35e29845cce2a1" providerId="LiveId" clId="{870E5129-A2E4-45F9-B5FF-44111A726B58}" dt="2023-03-09T09:46:35.613" v="3977" actId="20577"/>
          <ac:spMkLst>
            <pc:docMk/>
            <pc:sldMk cId="394375464" sldId="337"/>
            <ac:spMk id="9" creationId="{8F98E22D-8A88-E21B-749E-9D482380C23E}"/>
          </ac:spMkLst>
        </pc:spChg>
        <pc:spChg chg="mod">
          <ac:chgData name="Jiying HE" userId="cf35e29845cce2a1" providerId="LiveId" clId="{870E5129-A2E4-45F9-B5FF-44111A726B58}" dt="2023-03-08T21:47:58.475" v="3875" actId="20577"/>
          <ac:spMkLst>
            <pc:docMk/>
            <pc:sldMk cId="394375464" sldId="337"/>
            <ac:spMk id="10" creationId="{A508684D-1AA5-491C-E832-1EB26568CC05}"/>
          </ac:spMkLst>
        </pc:spChg>
        <pc:spChg chg="mod">
          <ac:chgData name="Jiying HE" userId="cf35e29845cce2a1" providerId="LiveId" clId="{870E5129-A2E4-45F9-B5FF-44111A726B58}" dt="2023-03-08T07:24:31.860" v="1854" actId="20577"/>
          <ac:spMkLst>
            <pc:docMk/>
            <pc:sldMk cId="394375464" sldId="337"/>
            <ac:spMk id="11" creationId="{3FE9FCFF-DB0B-28A0-AC61-CFCB265C5B31}"/>
          </ac:spMkLst>
        </pc:spChg>
        <pc:spChg chg="add del mod">
          <ac:chgData name="Jiying HE" userId="cf35e29845cce2a1" providerId="LiveId" clId="{870E5129-A2E4-45F9-B5FF-44111A726B58}" dt="2023-03-07T23:21:19.206" v="265" actId="478"/>
          <ac:spMkLst>
            <pc:docMk/>
            <pc:sldMk cId="394375464" sldId="337"/>
            <ac:spMk id="12" creationId="{B2BA8AED-F6DB-C67A-3690-F5941437367C}"/>
          </ac:spMkLst>
        </pc:spChg>
        <pc:spChg chg="add del mod">
          <ac:chgData name="Jiying HE" userId="cf35e29845cce2a1" providerId="LiveId" clId="{870E5129-A2E4-45F9-B5FF-44111A726B58}" dt="2023-03-08T07:15:37.383" v="1735" actId="478"/>
          <ac:spMkLst>
            <pc:docMk/>
            <pc:sldMk cId="394375464" sldId="337"/>
            <ac:spMk id="12" creationId="{EE944D51-742F-E50F-9DFF-9888ACCD8FAE}"/>
          </ac:spMkLst>
        </pc:spChg>
        <pc:spChg chg="add mod">
          <ac:chgData name="Jiying HE" userId="cf35e29845cce2a1" providerId="LiveId" clId="{870E5129-A2E4-45F9-B5FF-44111A726B58}" dt="2023-03-08T07:22:49.303" v="1844" actId="20577"/>
          <ac:spMkLst>
            <pc:docMk/>
            <pc:sldMk cId="394375464" sldId="337"/>
            <ac:spMk id="14" creationId="{0746EAEB-AEA6-74BE-6ABD-DD86F069442D}"/>
          </ac:spMkLst>
        </pc:spChg>
        <pc:spChg chg="add mod">
          <ac:chgData name="Jiying HE" userId="cf35e29845cce2a1" providerId="LiveId" clId="{870E5129-A2E4-45F9-B5FF-44111A726B58}" dt="2023-03-08T07:23:11.128" v="1850" actId="1076"/>
          <ac:spMkLst>
            <pc:docMk/>
            <pc:sldMk cId="394375464" sldId="337"/>
            <ac:spMk id="19" creationId="{9684FC3C-E5C4-4AEB-EF84-3D4F41C2F359}"/>
          </ac:spMkLst>
        </pc:spChg>
        <pc:picChg chg="add del mod">
          <ac:chgData name="Jiying HE" userId="cf35e29845cce2a1" providerId="LiveId" clId="{870E5129-A2E4-45F9-B5FF-44111A726B58}" dt="2023-03-09T14:30:09.298" v="7539" actId="478"/>
          <ac:picMkLst>
            <pc:docMk/>
            <pc:sldMk cId="394375464" sldId="337"/>
            <ac:picMk id="6" creationId="{E3E3A6F3-D30B-459A-4132-17E9573279D9}"/>
          </ac:picMkLst>
        </pc:picChg>
        <pc:picChg chg="add mod">
          <ac:chgData name="Jiying HE" userId="cf35e29845cce2a1" providerId="LiveId" clId="{870E5129-A2E4-45F9-B5FF-44111A726B58}" dt="2023-03-09T14:30:25.445" v="7544" actId="1076"/>
          <ac:picMkLst>
            <pc:docMk/>
            <pc:sldMk cId="394375464" sldId="337"/>
            <ac:picMk id="13" creationId="{48656D41-47CD-A740-AD3C-0E179C7655B7}"/>
          </ac:picMkLst>
        </pc:picChg>
        <pc:picChg chg="add del mod">
          <ac:chgData name="Jiying HE" userId="cf35e29845cce2a1" providerId="LiveId" clId="{870E5129-A2E4-45F9-B5FF-44111A726B58}" dt="2023-03-07T23:21:34.188" v="268" actId="478"/>
          <ac:picMkLst>
            <pc:docMk/>
            <pc:sldMk cId="394375464" sldId="337"/>
            <ac:picMk id="14" creationId="{AD570537-9944-F318-8129-D9B0F4AB6A15}"/>
          </ac:picMkLst>
        </pc:picChg>
        <pc:picChg chg="mod">
          <ac:chgData name="Jiying HE" userId="cf35e29845cce2a1" providerId="LiveId" clId="{870E5129-A2E4-45F9-B5FF-44111A726B58}" dt="2023-03-08T07:59:20.624" v="1862" actId="1076"/>
          <ac:picMkLst>
            <pc:docMk/>
            <pc:sldMk cId="394375464" sldId="337"/>
            <ac:picMk id="15" creationId="{D6EBC2A8-A6B3-B04E-41A4-25A9A0676AD0}"/>
          </ac:picMkLst>
        </pc:picChg>
        <pc:picChg chg="mod">
          <ac:chgData name="Jiying HE" userId="cf35e29845cce2a1" providerId="LiveId" clId="{870E5129-A2E4-45F9-B5FF-44111A726B58}" dt="2023-03-08T07:59:23.940" v="1863" actId="1076"/>
          <ac:picMkLst>
            <pc:docMk/>
            <pc:sldMk cId="394375464" sldId="337"/>
            <ac:picMk id="16" creationId="{5231DDDB-E29E-8882-E71C-20340171D8DC}"/>
          </ac:picMkLst>
        </pc:picChg>
        <pc:picChg chg="del mod">
          <ac:chgData name="Jiying HE" userId="cf35e29845cce2a1" providerId="LiveId" clId="{870E5129-A2E4-45F9-B5FF-44111A726B58}" dt="2023-03-07T23:20:54.757" v="263" actId="478"/>
          <ac:picMkLst>
            <pc:docMk/>
            <pc:sldMk cId="394375464" sldId="337"/>
            <ac:picMk id="18" creationId="{1FB107C6-83C2-4539-D841-857D29AC76A1}"/>
          </ac:picMkLst>
        </pc:picChg>
        <pc:picChg chg="add mod">
          <ac:chgData name="Jiying HE" userId="cf35e29845cce2a1" providerId="LiveId" clId="{870E5129-A2E4-45F9-B5FF-44111A726B58}" dt="2023-03-08T07:00:31.555" v="1419" actId="1076"/>
          <ac:picMkLst>
            <pc:docMk/>
            <pc:sldMk cId="394375464" sldId="337"/>
            <ac:picMk id="20" creationId="{FCE8599F-AA01-14C9-6C32-BB248097CB10}"/>
          </ac:picMkLst>
        </pc:picChg>
        <pc:picChg chg="add del mod">
          <ac:chgData name="Jiying HE" userId="cf35e29845cce2a1" providerId="LiveId" clId="{870E5129-A2E4-45F9-B5FF-44111A726B58}" dt="2023-03-09T09:47:51.125" v="3981" actId="21"/>
          <ac:picMkLst>
            <pc:docMk/>
            <pc:sldMk cId="394375464" sldId="337"/>
            <ac:picMk id="22" creationId="{AC687D56-423C-EBE9-6CB6-886C624AF9D2}"/>
          </ac:picMkLst>
        </pc:picChg>
      </pc:sldChg>
      <pc:sldChg chg="addSp delSp modSp mod">
        <pc:chgData name="Jiying HE" userId="cf35e29845cce2a1" providerId="LiveId" clId="{870E5129-A2E4-45F9-B5FF-44111A726B58}" dt="2023-03-09T13:57:17.181" v="7295" actId="20577"/>
        <pc:sldMkLst>
          <pc:docMk/>
          <pc:sldMk cId="409420417" sldId="338"/>
        </pc:sldMkLst>
        <pc:spChg chg="mod">
          <ac:chgData name="Jiying HE" userId="cf35e29845cce2a1" providerId="LiveId" clId="{870E5129-A2E4-45F9-B5FF-44111A726B58}" dt="2023-03-08T08:31:24.517" v="2231" actId="20577"/>
          <ac:spMkLst>
            <pc:docMk/>
            <pc:sldMk cId="409420417" sldId="338"/>
            <ac:spMk id="3" creationId="{AA5BCABC-85E9-BA68-F054-2D77592245F0}"/>
          </ac:spMkLst>
        </pc:spChg>
        <pc:spChg chg="mod">
          <ac:chgData name="Jiying HE" userId="cf35e29845cce2a1" providerId="LiveId" clId="{870E5129-A2E4-45F9-B5FF-44111A726B58}" dt="2023-03-09T13:57:17.181" v="7295" actId="20577"/>
          <ac:spMkLst>
            <pc:docMk/>
            <pc:sldMk cId="409420417" sldId="338"/>
            <ac:spMk id="4" creationId="{68003147-27BE-7492-36B6-F405F1156F31}"/>
          </ac:spMkLst>
        </pc:spChg>
        <pc:spChg chg="mod">
          <ac:chgData name="Jiying HE" userId="cf35e29845cce2a1" providerId="LiveId" clId="{870E5129-A2E4-45F9-B5FF-44111A726B58}" dt="2023-03-09T13:42:40.086" v="6747" actId="403"/>
          <ac:spMkLst>
            <pc:docMk/>
            <pc:sldMk cId="409420417" sldId="338"/>
            <ac:spMk id="6" creationId="{BB7103A8-AEEA-50D3-BE61-CC85D24BDF23}"/>
          </ac:spMkLst>
        </pc:spChg>
        <pc:spChg chg="add del mod">
          <ac:chgData name="Jiying HE" userId="cf35e29845cce2a1" providerId="LiveId" clId="{870E5129-A2E4-45F9-B5FF-44111A726B58}" dt="2023-03-08T08:31:57.880" v="2237" actId="478"/>
          <ac:spMkLst>
            <pc:docMk/>
            <pc:sldMk cId="409420417" sldId="338"/>
            <ac:spMk id="8" creationId="{4052D54A-532F-5CC1-39B7-A612207DAF2B}"/>
          </ac:spMkLst>
        </pc:spChg>
        <pc:picChg chg="del">
          <ac:chgData name="Jiying HE" userId="cf35e29845cce2a1" providerId="LiveId" clId="{870E5129-A2E4-45F9-B5FF-44111A726B58}" dt="2023-03-08T08:31:54.199" v="2236" actId="478"/>
          <ac:picMkLst>
            <pc:docMk/>
            <pc:sldMk cId="409420417" sldId="338"/>
            <ac:picMk id="7" creationId="{70A9CAB5-92AE-2C08-1CA8-8B55D552EEF8}"/>
          </ac:picMkLst>
        </pc:picChg>
      </pc:sldChg>
      <pc:sldChg chg="addSp delSp modSp del mod">
        <pc:chgData name="Jiying HE" userId="cf35e29845cce2a1" providerId="LiveId" clId="{870E5129-A2E4-45F9-B5FF-44111A726B58}" dt="2023-03-09T13:42:04.808" v="6746" actId="47"/>
        <pc:sldMkLst>
          <pc:docMk/>
          <pc:sldMk cId="3334127647" sldId="339"/>
        </pc:sldMkLst>
        <pc:spChg chg="add del mod">
          <ac:chgData name="Jiying HE" userId="cf35e29845cce2a1" providerId="LiveId" clId="{870E5129-A2E4-45F9-B5FF-44111A726B58}" dt="2023-03-09T09:47:44.469" v="3980" actId="478"/>
          <ac:spMkLst>
            <pc:docMk/>
            <pc:sldMk cId="3334127647" sldId="339"/>
            <ac:spMk id="3" creationId="{4C1DAB87-C4BA-FB69-FB62-E8DD931023A7}"/>
          </ac:spMkLst>
        </pc:spChg>
        <pc:spChg chg="add del mod">
          <ac:chgData name="Jiying HE" userId="cf35e29845cce2a1" providerId="LiveId" clId="{870E5129-A2E4-45F9-B5FF-44111A726B58}" dt="2023-03-09T09:48:12.450" v="3985" actId="478"/>
          <ac:spMkLst>
            <pc:docMk/>
            <pc:sldMk cId="3334127647" sldId="339"/>
            <ac:spMk id="6" creationId="{0EF6A39B-E3F0-6DF6-3887-B131323D537D}"/>
          </ac:spMkLst>
        </pc:spChg>
        <pc:spChg chg="del">
          <ac:chgData name="Jiying HE" userId="cf35e29845cce2a1" providerId="LiveId" clId="{870E5129-A2E4-45F9-B5FF-44111A726B58}" dt="2023-03-09T09:47:39.702" v="3979" actId="478"/>
          <ac:spMkLst>
            <pc:docMk/>
            <pc:sldMk cId="3334127647" sldId="339"/>
            <ac:spMk id="19" creationId="{1130D679-D78E-1F15-EC3D-4BED6D69B35F}"/>
          </ac:spMkLst>
        </pc:spChg>
        <pc:spChg chg="mod">
          <ac:chgData name="Jiying HE" userId="cf35e29845cce2a1" providerId="LiveId" clId="{870E5129-A2E4-45F9-B5FF-44111A726B58}" dt="2023-03-07T23:27:01.540" v="296" actId="20577"/>
          <ac:spMkLst>
            <pc:docMk/>
            <pc:sldMk cId="3334127647" sldId="339"/>
            <ac:spMk id="27" creationId="{BB8B6963-69FE-8A03-5E86-2BF855024B00}"/>
          </ac:spMkLst>
        </pc:spChg>
        <pc:picChg chg="add mod">
          <ac:chgData name="Jiying HE" userId="cf35e29845cce2a1" providerId="LiveId" clId="{870E5129-A2E4-45F9-B5FF-44111A726B58}" dt="2023-03-09T09:48:15.069" v="3986" actId="1076"/>
          <ac:picMkLst>
            <pc:docMk/>
            <pc:sldMk cId="3334127647" sldId="339"/>
            <ac:picMk id="4" creationId="{9FC211FA-5FAE-6305-E392-0B6B30631A4C}"/>
          </ac:picMkLst>
        </pc:picChg>
        <pc:picChg chg="mod">
          <ac:chgData name="Jiying HE" userId="cf35e29845cce2a1" providerId="LiveId" clId="{870E5129-A2E4-45F9-B5FF-44111A726B58}" dt="2023-03-09T09:48:05.128" v="3983" actId="1076"/>
          <ac:picMkLst>
            <pc:docMk/>
            <pc:sldMk cId="3334127647" sldId="339"/>
            <ac:picMk id="17" creationId="{6D8705D1-EA1F-3113-ABE0-EC474D1F18DA}"/>
          </ac:picMkLst>
        </pc:picChg>
        <pc:picChg chg="del">
          <ac:chgData name="Jiying HE" userId="cf35e29845cce2a1" providerId="LiveId" clId="{870E5129-A2E4-45F9-B5FF-44111A726B58}" dt="2023-03-09T09:48:10.319" v="3984" actId="478"/>
          <ac:picMkLst>
            <pc:docMk/>
            <pc:sldMk cId="3334127647" sldId="339"/>
            <ac:picMk id="22" creationId="{862BA3D8-52E1-692C-F244-F7882DAD2287}"/>
          </ac:picMkLst>
        </pc:picChg>
      </pc:sldChg>
      <pc:sldChg chg="addSp delSp modSp new mod ord">
        <pc:chgData name="Jiying HE" userId="cf35e29845cce2a1" providerId="LiveId" clId="{870E5129-A2E4-45F9-B5FF-44111A726B58}" dt="2023-03-09T13:43:53.319" v="6754" actId="404"/>
        <pc:sldMkLst>
          <pc:docMk/>
          <pc:sldMk cId="140071144" sldId="340"/>
        </pc:sldMkLst>
        <pc:spChg chg="del">
          <ac:chgData name="Jiying HE" userId="cf35e29845cce2a1" providerId="LiveId" clId="{870E5129-A2E4-45F9-B5FF-44111A726B58}" dt="2023-03-08T08:38:40.904" v="2246" actId="478"/>
          <ac:spMkLst>
            <pc:docMk/>
            <pc:sldMk cId="140071144" sldId="340"/>
            <ac:spMk id="2" creationId="{4281C696-C1D0-14F7-BF48-9809D79ED7CD}"/>
          </ac:spMkLst>
        </pc:spChg>
        <pc:spChg chg="add del mod">
          <ac:chgData name="Jiying HE" userId="cf35e29845cce2a1" providerId="LiveId" clId="{870E5129-A2E4-45F9-B5FF-44111A726B58}" dt="2023-03-09T10:41:44.946" v="4273" actId="478"/>
          <ac:spMkLst>
            <pc:docMk/>
            <pc:sldMk cId="140071144" sldId="340"/>
            <ac:spMk id="2" creationId="{EF0B8F10-B5EE-CD68-F6EE-AAC71D31F9D0}"/>
          </ac:spMkLst>
        </pc:spChg>
        <pc:spChg chg="mod">
          <ac:chgData name="Jiying HE" userId="cf35e29845cce2a1" providerId="LiveId" clId="{870E5129-A2E4-45F9-B5FF-44111A726B58}" dt="2023-03-09T10:41:30.571" v="4270" actId="20577"/>
          <ac:spMkLst>
            <pc:docMk/>
            <pc:sldMk cId="140071144" sldId="340"/>
            <ac:spMk id="3" creationId="{B26B0457-020A-0243-2EDD-A3D10FFEBF47}"/>
          </ac:spMkLst>
        </pc:spChg>
        <pc:spChg chg="add mod">
          <ac:chgData name="Jiying HE" userId="cf35e29845cce2a1" providerId="LiveId" clId="{870E5129-A2E4-45F9-B5FF-44111A726B58}" dt="2023-03-09T13:43:45.128" v="6752" actId="14100"/>
          <ac:spMkLst>
            <pc:docMk/>
            <pc:sldMk cId="140071144" sldId="340"/>
            <ac:spMk id="4" creationId="{06691992-CA60-F31E-AF61-E3E707153714}"/>
          </ac:spMkLst>
        </pc:spChg>
        <pc:spChg chg="del mod">
          <ac:chgData name="Jiying HE" userId="cf35e29845cce2a1" providerId="LiveId" clId="{870E5129-A2E4-45F9-B5FF-44111A726B58}" dt="2023-03-08T20:04:28.571" v="3544" actId="478"/>
          <ac:spMkLst>
            <pc:docMk/>
            <pc:sldMk cId="140071144" sldId="340"/>
            <ac:spMk id="4" creationId="{5B569D54-CFBD-2A2B-20AF-E48761F910D4}"/>
          </ac:spMkLst>
        </pc:spChg>
        <pc:spChg chg="del">
          <ac:chgData name="Jiying HE" userId="cf35e29845cce2a1" providerId="LiveId" clId="{870E5129-A2E4-45F9-B5FF-44111A726B58}" dt="2023-03-08T08:38:30.733" v="2245" actId="22"/>
          <ac:spMkLst>
            <pc:docMk/>
            <pc:sldMk cId="140071144" sldId="340"/>
            <ac:spMk id="5" creationId="{37371097-DFA7-E95D-8ED0-C34EB290AC43}"/>
          </ac:spMkLst>
        </pc:spChg>
        <pc:spChg chg="add mod">
          <ac:chgData name="Jiying HE" userId="cf35e29845cce2a1" providerId="LiveId" clId="{870E5129-A2E4-45F9-B5FF-44111A726B58}" dt="2023-03-09T13:43:53.319" v="6754" actId="404"/>
          <ac:spMkLst>
            <pc:docMk/>
            <pc:sldMk cId="140071144" sldId="340"/>
            <ac:spMk id="5" creationId="{A4154A48-5FD7-DAD0-C4D0-DB1D5531EF3D}"/>
          </ac:spMkLst>
        </pc:spChg>
        <pc:spChg chg="add del mod">
          <ac:chgData name="Jiying HE" userId="cf35e29845cce2a1" providerId="LiveId" clId="{870E5129-A2E4-45F9-B5FF-44111A726B58}" dt="2023-03-08T21:26:14.673" v="3714" actId="478"/>
          <ac:spMkLst>
            <pc:docMk/>
            <pc:sldMk cId="140071144" sldId="340"/>
            <ac:spMk id="5" creationId="{EAD8D88B-970C-D14A-C531-4C0E9CF476EA}"/>
          </ac:spMkLst>
        </pc:spChg>
        <pc:spChg chg="del mod">
          <ac:chgData name="Jiying HE" userId="cf35e29845cce2a1" providerId="LiveId" clId="{870E5129-A2E4-45F9-B5FF-44111A726B58}" dt="2023-03-08T21:43:38.871" v="3784" actId="478"/>
          <ac:spMkLst>
            <pc:docMk/>
            <pc:sldMk cId="140071144" sldId="340"/>
            <ac:spMk id="6" creationId="{2C9EFF48-E3F1-EBF4-5BC4-EC4EBF2D36F1}"/>
          </ac:spMkLst>
        </pc:spChg>
        <pc:spChg chg="del">
          <ac:chgData name="Jiying HE" userId="cf35e29845cce2a1" providerId="LiveId" clId="{870E5129-A2E4-45F9-B5FF-44111A726B58}" dt="2023-03-08T21:41:13.451" v="3756" actId="22"/>
          <ac:spMkLst>
            <pc:docMk/>
            <pc:sldMk cId="140071144" sldId="340"/>
            <ac:spMk id="7" creationId="{2BB7829B-BDEB-2B3D-578D-86560224EB95}"/>
          </ac:spMkLst>
        </pc:spChg>
        <pc:spChg chg="mod">
          <ac:chgData name="Jiying HE" userId="cf35e29845cce2a1" providerId="LiveId" clId="{870E5129-A2E4-45F9-B5FF-44111A726B58}" dt="2023-03-08T21:29:56.860" v="3720" actId="20577"/>
          <ac:spMkLst>
            <pc:docMk/>
            <pc:sldMk cId="140071144" sldId="340"/>
            <ac:spMk id="9" creationId="{3102C6C2-A374-3A2A-1FFD-EC4402F847A7}"/>
          </ac:spMkLst>
        </pc:spChg>
        <pc:spChg chg="add del mod">
          <ac:chgData name="Jiying HE" userId="cf35e29845cce2a1" providerId="LiveId" clId="{870E5129-A2E4-45F9-B5FF-44111A726B58}" dt="2023-03-08T21:26:22.248" v="3716" actId="478"/>
          <ac:spMkLst>
            <pc:docMk/>
            <pc:sldMk cId="140071144" sldId="340"/>
            <ac:spMk id="11" creationId="{57940E60-60FB-5DFF-AB43-5384904983EB}"/>
          </ac:spMkLst>
        </pc:spChg>
        <pc:spChg chg="add del mod ord">
          <ac:chgData name="Jiying HE" userId="cf35e29845cce2a1" providerId="LiveId" clId="{870E5129-A2E4-45F9-B5FF-44111A726B58}" dt="2023-03-09T10:42:06.618" v="4278" actId="478"/>
          <ac:spMkLst>
            <pc:docMk/>
            <pc:sldMk cId="140071144" sldId="340"/>
            <ac:spMk id="19" creationId="{1BF87DFA-3944-DD68-4D6D-8B100C1114CF}"/>
          </ac:spMkLst>
        </pc:spChg>
        <pc:spChg chg="add mod">
          <ac:chgData name="Jiying HE" userId="cf35e29845cce2a1" providerId="LiveId" clId="{870E5129-A2E4-45F9-B5FF-44111A726B58}" dt="2023-03-09T10:42:31.568" v="4285" actId="113"/>
          <ac:spMkLst>
            <pc:docMk/>
            <pc:sldMk cId="140071144" sldId="340"/>
            <ac:spMk id="20" creationId="{C670C923-DE99-FD48-DA1B-22957BA0B565}"/>
          </ac:spMkLst>
        </pc:spChg>
        <pc:spChg chg="add mod">
          <ac:chgData name="Jiying HE" userId="cf35e29845cce2a1" providerId="LiveId" clId="{870E5129-A2E4-45F9-B5FF-44111A726B58}" dt="2023-03-09T10:42:48.108" v="4287" actId="20577"/>
          <ac:spMkLst>
            <pc:docMk/>
            <pc:sldMk cId="140071144" sldId="340"/>
            <ac:spMk id="21" creationId="{86BDA7B0-787B-21C6-BC52-47A24897015D}"/>
          </ac:spMkLst>
        </pc:spChg>
        <pc:spChg chg="add del mod">
          <ac:chgData name="Jiying HE" userId="cf35e29845cce2a1" providerId="LiveId" clId="{870E5129-A2E4-45F9-B5FF-44111A726B58}" dt="2023-03-09T10:41:39.326" v="4271" actId="478"/>
          <ac:spMkLst>
            <pc:docMk/>
            <pc:sldMk cId="140071144" sldId="340"/>
            <ac:spMk id="22" creationId="{902FA376-41A0-670D-45DC-6C08510A4A2B}"/>
          </ac:spMkLst>
        </pc:spChg>
        <pc:picChg chg="add del mod ord">
          <ac:chgData name="Jiying HE" userId="cf35e29845cce2a1" providerId="LiveId" clId="{870E5129-A2E4-45F9-B5FF-44111A726B58}" dt="2023-03-08T21:26:18.362" v="3715" actId="478"/>
          <ac:picMkLst>
            <pc:docMk/>
            <pc:sldMk cId="140071144" sldId="340"/>
            <ac:picMk id="13" creationId="{CCA0C58A-4999-166B-BED8-439942BF5038}"/>
          </ac:picMkLst>
        </pc:picChg>
        <pc:picChg chg="add del mod">
          <ac:chgData name="Jiying HE" userId="cf35e29845cce2a1" providerId="LiveId" clId="{870E5129-A2E4-45F9-B5FF-44111A726B58}" dt="2023-03-09T10:41:40.467" v="4272" actId="478"/>
          <ac:picMkLst>
            <pc:docMk/>
            <pc:sldMk cId="140071144" sldId="340"/>
            <ac:picMk id="14" creationId="{1F4B1C90-EBEB-1475-D47C-7D556CEE49A2}"/>
          </ac:picMkLst>
        </pc:picChg>
        <pc:picChg chg="add mod ord">
          <ac:chgData name="Jiying HE" userId="cf35e29845cce2a1" providerId="LiveId" clId="{870E5129-A2E4-45F9-B5FF-44111A726B58}" dt="2023-03-09T10:44:21.672" v="4289" actId="1076"/>
          <ac:picMkLst>
            <pc:docMk/>
            <pc:sldMk cId="140071144" sldId="340"/>
            <ac:picMk id="16" creationId="{AB7AF498-A804-2A9A-A4DE-A80790B67818}"/>
          </ac:picMkLst>
        </pc:picChg>
        <pc:picChg chg="add mod">
          <ac:chgData name="Jiying HE" userId="cf35e29845cce2a1" providerId="LiveId" clId="{870E5129-A2E4-45F9-B5FF-44111A726B58}" dt="2023-03-09T10:44:24.068" v="4290" actId="1076"/>
          <ac:picMkLst>
            <pc:docMk/>
            <pc:sldMk cId="140071144" sldId="340"/>
            <ac:picMk id="18" creationId="{5FD84A56-BC14-99CC-EFFA-8DD80F1A787B}"/>
          </ac:picMkLst>
        </pc:picChg>
      </pc:sldChg>
      <pc:sldChg chg="addSp delSp modSp add del mod">
        <pc:chgData name="Jiying HE" userId="cf35e29845cce2a1" providerId="LiveId" clId="{870E5129-A2E4-45F9-B5FF-44111A726B58}" dt="2023-03-08T17:45:41.139" v="3363" actId="47"/>
        <pc:sldMkLst>
          <pc:docMk/>
          <pc:sldMk cId="794387192" sldId="341"/>
        </pc:sldMkLst>
        <pc:spChg chg="mod">
          <ac:chgData name="Jiying HE" userId="cf35e29845cce2a1" providerId="LiveId" clId="{870E5129-A2E4-45F9-B5FF-44111A726B58}" dt="2023-03-08T17:33:39.167" v="3151" actId="20577"/>
          <ac:spMkLst>
            <pc:docMk/>
            <pc:sldMk cId="794387192" sldId="341"/>
            <ac:spMk id="3" creationId="{58A45141-45F1-0A77-FE4E-CBCA53A2BEB0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4" creationId="{B63EE887-A172-F01E-98D1-8781769CBEDE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6" creationId="{8A56D8AC-E390-DBD3-E5E6-5C36EE1E422A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7" creationId="{E09179A7-F937-7895-8FC1-19E3BCFE6A3B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8" creationId="{55462C4A-E218-EEFA-1C3B-FC78BE890049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9" creationId="{54E48D88-9438-AF74-9E7B-54985E0231C6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10" creationId="{04554076-E5E4-8026-26DB-B67E2F12CFD7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11" creationId="{EAE8038A-B730-4711-D7B5-851B7FAAD8A7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12" creationId="{357CF821-3BB7-EAAC-D7BB-89DCEE250798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13" creationId="{808185AA-496A-A5EB-3328-97A615D131B5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14" creationId="{37831CC4-0B09-14AA-184F-D3ECC41DECED}"/>
          </ac:spMkLst>
        </pc:spChg>
        <pc:spChg chg="del">
          <ac:chgData name="Jiying HE" userId="cf35e29845cce2a1" providerId="LiveId" clId="{870E5129-A2E4-45F9-B5FF-44111A726B58}" dt="2023-03-08T17:33:48.729" v="3152" actId="478"/>
          <ac:spMkLst>
            <pc:docMk/>
            <pc:sldMk cId="794387192" sldId="341"/>
            <ac:spMk id="15" creationId="{7511B12E-ED27-B573-2E5E-DBA687F9987D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16" creationId="{9D07953A-7A5D-922A-A9BE-63CE165D6453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19" creationId="{B2C92782-FA91-FB63-C133-FDC350EF0942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21" creationId="{18BBCC05-398F-2971-DBB4-D1391B85EA82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23" creationId="{540EFA33-B433-D671-16F6-D83D5CCA5B24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26" creationId="{AD680247-44E6-B7F9-B0CA-56F6B2AB4155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28" creationId="{6F590908-E36F-C8C3-89A6-2938637CC26F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30" creationId="{CF6BF2D9-022A-EB5C-1720-2EB6F2EA6B43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32" creationId="{6DD0F559-2C84-628D-D7FF-E2365F03C60C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34" creationId="{6709BD5C-6AB2-BBE7-2B9A-4DFE8812FB6A}"/>
          </ac:spMkLst>
        </pc:spChg>
        <pc:spChg chg="add del mod">
          <ac:chgData name="Jiying HE" userId="cf35e29845cce2a1" providerId="LiveId" clId="{870E5129-A2E4-45F9-B5FF-44111A726B58}" dt="2023-03-08T17:33:57.496" v="3153" actId="478"/>
          <ac:spMkLst>
            <pc:docMk/>
            <pc:sldMk cId="794387192" sldId="341"/>
            <ac:spMk id="36" creationId="{55ED3CB0-0F2B-D529-266C-365CCC4EBD65}"/>
          </ac:spMkLst>
        </pc:spChg>
        <pc:cxnChg chg="del">
          <ac:chgData name="Jiying HE" userId="cf35e29845cce2a1" providerId="LiveId" clId="{870E5129-A2E4-45F9-B5FF-44111A726B58}" dt="2023-03-08T17:33:48.729" v="3152" actId="478"/>
          <ac:cxnSpMkLst>
            <pc:docMk/>
            <pc:sldMk cId="794387192" sldId="341"/>
            <ac:cxnSpMk id="17" creationId="{8488A0F8-E720-D31B-750D-634FA849B5A9}"/>
          </ac:cxnSpMkLst>
        </pc:cxnChg>
      </pc:sldChg>
      <pc:sldChg chg="addSp delSp modSp add mod">
        <pc:chgData name="Jiying HE" userId="cf35e29845cce2a1" providerId="LiveId" clId="{870E5129-A2E4-45F9-B5FF-44111A726B58}" dt="2023-03-09T14:31:22.964" v="7547" actId="1076"/>
        <pc:sldMkLst>
          <pc:docMk/>
          <pc:sldMk cId="2568820838" sldId="342"/>
        </pc:sldMkLst>
        <pc:spChg chg="mod">
          <ac:chgData name="Jiying HE" userId="cf35e29845cce2a1" providerId="LiveId" clId="{870E5129-A2E4-45F9-B5FF-44111A726B58}" dt="2023-03-09T09:52:02.878" v="3989" actId="255"/>
          <ac:spMkLst>
            <pc:docMk/>
            <pc:sldMk cId="2568820838" sldId="342"/>
            <ac:spMk id="3" creationId="{58A45141-45F1-0A77-FE4E-CBCA53A2BEB0}"/>
          </ac:spMkLst>
        </pc:spChg>
        <pc:spChg chg="mod">
          <ac:chgData name="Jiying HE" userId="cf35e29845cce2a1" providerId="LiveId" clId="{870E5129-A2E4-45F9-B5FF-44111A726B58}" dt="2023-03-08T17:31:25.607" v="3114" actId="1038"/>
          <ac:spMkLst>
            <pc:docMk/>
            <pc:sldMk cId="2568820838" sldId="342"/>
            <ac:spMk id="4" creationId="{B63EE887-A172-F01E-98D1-8781769CBEDE}"/>
          </ac:spMkLst>
        </pc:spChg>
        <pc:spChg chg="del mod">
          <ac:chgData name="Jiying HE" userId="cf35e29845cce2a1" providerId="LiveId" clId="{870E5129-A2E4-45F9-B5FF-44111A726B58}" dt="2023-03-08T17:26:00.989" v="2985" actId="478"/>
          <ac:spMkLst>
            <pc:docMk/>
            <pc:sldMk cId="2568820838" sldId="342"/>
            <ac:spMk id="6" creationId="{8A56D8AC-E390-DBD3-E5E6-5C36EE1E422A}"/>
          </ac:spMkLst>
        </pc:spChg>
        <pc:spChg chg="mod ord">
          <ac:chgData name="Jiying HE" userId="cf35e29845cce2a1" providerId="LiveId" clId="{870E5129-A2E4-45F9-B5FF-44111A726B58}" dt="2023-03-08T17:31:25.607" v="3114" actId="1038"/>
          <ac:spMkLst>
            <pc:docMk/>
            <pc:sldMk cId="2568820838" sldId="342"/>
            <ac:spMk id="7" creationId="{E09179A7-F937-7895-8FC1-19E3BCFE6A3B}"/>
          </ac:spMkLst>
        </pc:spChg>
        <pc:spChg chg="del mod">
          <ac:chgData name="Jiying HE" userId="cf35e29845cce2a1" providerId="LiveId" clId="{870E5129-A2E4-45F9-B5FF-44111A726B58}" dt="2023-03-08T17:30:32.396" v="3039" actId="478"/>
          <ac:spMkLst>
            <pc:docMk/>
            <pc:sldMk cId="2568820838" sldId="342"/>
            <ac:spMk id="8" creationId="{55462C4A-E218-EEFA-1C3B-FC78BE890049}"/>
          </ac:spMkLst>
        </pc:spChg>
        <pc:spChg chg="del mod">
          <ac:chgData name="Jiying HE" userId="cf35e29845cce2a1" providerId="LiveId" clId="{870E5129-A2E4-45F9-B5FF-44111A726B58}" dt="2023-03-08T17:30:49.058" v="3041" actId="478"/>
          <ac:spMkLst>
            <pc:docMk/>
            <pc:sldMk cId="2568820838" sldId="342"/>
            <ac:spMk id="9" creationId="{54E48D88-9438-AF74-9E7B-54985E0231C6}"/>
          </ac:spMkLst>
        </pc:spChg>
        <pc:spChg chg="del">
          <ac:chgData name="Jiying HE" userId="cf35e29845cce2a1" providerId="LiveId" clId="{870E5129-A2E4-45F9-B5FF-44111A726B58}" dt="2023-03-08T17:25:12.892" v="2978" actId="478"/>
          <ac:spMkLst>
            <pc:docMk/>
            <pc:sldMk cId="2568820838" sldId="342"/>
            <ac:spMk id="10" creationId="{04554076-E5E4-8026-26DB-B67E2F12CFD7}"/>
          </ac:spMkLst>
        </pc:spChg>
        <pc:spChg chg="mod ord">
          <ac:chgData name="Jiying HE" userId="cf35e29845cce2a1" providerId="LiveId" clId="{870E5129-A2E4-45F9-B5FF-44111A726B58}" dt="2023-03-08T17:31:25.607" v="3114" actId="1038"/>
          <ac:spMkLst>
            <pc:docMk/>
            <pc:sldMk cId="2568820838" sldId="342"/>
            <ac:spMk id="11" creationId="{EAE8038A-B730-4711-D7B5-851B7FAAD8A7}"/>
          </ac:spMkLst>
        </pc:spChg>
        <pc:spChg chg="del mod">
          <ac:chgData name="Jiying HE" userId="cf35e29845cce2a1" providerId="LiveId" clId="{870E5129-A2E4-45F9-B5FF-44111A726B58}" dt="2023-03-08T17:25:48.880" v="2983" actId="478"/>
          <ac:spMkLst>
            <pc:docMk/>
            <pc:sldMk cId="2568820838" sldId="342"/>
            <ac:spMk id="12" creationId="{357CF821-3BB7-EAAC-D7BB-89DCEE250798}"/>
          </ac:spMkLst>
        </pc:spChg>
        <pc:spChg chg="mod ord">
          <ac:chgData name="Jiying HE" userId="cf35e29845cce2a1" providerId="LiveId" clId="{870E5129-A2E4-45F9-B5FF-44111A726B58}" dt="2023-03-08T17:36:40.159" v="3260" actId="20577"/>
          <ac:spMkLst>
            <pc:docMk/>
            <pc:sldMk cId="2568820838" sldId="342"/>
            <ac:spMk id="13" creationId="{808185AA-496A-A5EB-3328-97A615D131B5}"/>
          </ac:spMkLst>
        </pc:spChg>
        <pc:spChg chg="del">
          <ac:chgData name="Jiying HE" userId="cf35e29845cce2a1" providerId="LiveId" clId="{870E5129-A2E4-45F9-B5FF-44111A726B58}" dt="2023-03-08T17:29:47.317" v="3036" actId="478"/>
          <ac:spMkLst>
            <pc:docMk/>
            <pc:sldMk cId="2568820838" sldId="342"/>
            <ac:spMk id="14" creationId="{37831CC4-0B09-14AA-184F-D3ECC41DECED}"/>
          </ac:spMkLst>
        </pc:spChg>
        <pc:spChg chg="del">
          <ac:chgData name="Jiying HE" userId="cf35e29845cce2a1" providerId="LiveId" clId="{870E5129-A2E4-45F9-B5FF-44111A726B58}" dt="2023-03-08T17:29:42.247" v="3034" actId="478"/>
          <ac:spMkLst>
            <pc:docMk/>
            <pc:sldMk cId="2568820838" sldId="342"/>
            <ac:spMk id="15" creationId="{7511B12E-ED27-B573-2E5E-DBA687F9987D}"/>
          </ac:spMkLst>
        </pc:spChg>
        <pc:spChg chg="add mod">
          <ac:chgData name="Jiying HE" userId="cf35e29845cce2a1" providerId="LiveId" clId="{870E5129-A2E4-45F9-B5FF-44111A726B58}" dt="2023-03-08T17:31:25.607" v="3114" actId="1038"/>
          <ac:spMkLst>
            <pc:docMk/>
            <pc:sldMk cId="2568820838" sldId="342"/>
            <ac:spMk id="19" creationId="{E0D4EC1B-912D-52B1-DA1E-188BA6C27421}"/>
          </ac:spMkLst>
        </pc:spChg>
        <pc:spChg chg="add del mod">
          <ac:chgData name="Jiying HE" userId="cf35e29845cce2a1" providerId="LiveId" clId="{870E5129-A2E4-45F9-B5FF-44111A726B58}" dt="2023-03-08T17:25:16.881" v="2979" actId="478"/>
          <ac:spMkLst>
            <pc:docMk/>
            <pc:sldMk cId="2568820838" sldId="342"/>
            <ac:spMk id="21" creationId="{2D27F92E-6B68-0049-27FA-F1D88C88AE09}"/>
          </ac:spMkLst>
        </pc:spChg>
        <pc:spChg chg="add del mod">
          <ac:chgData name="Jiying HE" userId="cf35e29845cce2a1" providerId="LiveId" clId="{870E5129-A2E4-45F9-B5FF-44111A726B58}" dt="2023-03-08T17:25:54.310" v="2984" actId="478"/>
          <ac:spMkLst>
            <pc:docMk/>
            <pc:sldMk cId="2568820838" sldId="342"/>
            <ac:spMk id="23" creationId="{4405E8FF-537C-A8E7-E6F1-6128A672E321}"/>
          </ac:spMkLst>
        </pc:spChg>
        <pc:spChg chg="add del mod">
          <ac:chgData name="Jiying HE" userId="cf35e29845cce2a1" providerId="LiveId" clId="{870E5129-A2E4-45F9-B5FF-44111A726B58}" dt="2023-03-08T17:26:10.440" v="2986" actId="478"/>
          <ac:spMkLst>
            <pc:docMk/>
            <pc:sldMk cId="2568820838" sldId="342"/>
            <ac:spMk id="26" creationId="{B42F68A0-07EF-6188-12D0-B495971A1092}"/>
          </ac:spMkLst>
        </pc:spChg>
        <pc:spChg chg="add del mod">
          <ac:chgData name="Jiying HE" userId="cf35e29845cce2a1" providerId="LiveId" clId="{870E5129-A2E4-45F9-B5FF-44111A726B58}" dt="2023-03-08T17:29:45.192" v="3035" actId="478"/>
          <ac:spMkLst>
            <pc:docMk/>
            <pc:sldMk cId="2568820838" sldId="342"/>
            <ac:spMk id="28" creationId="{29DAEAE3-CD7B-4890-1DA3-F3F1A60B5959}"/>
          </ac:spMkLst>
        </pc:spChg>
        <pc:spChg chg="add del mod">
          <ac:chgData name="Jiying HE" userId="cf35e29845cce2a1" providerId="LiveId" clId="{870E5129-A2E4-45F9-B5FF-44111A726B58}" dt="2023-03-08T17:29:49.151" v="3037" actId="478"/>
          <ac:spMkLst>
            <pc:docMk/>
            <pc:sldMk cId="2568820838" sldId="342"/>
            <ac:spMk id="30" creationId="{A66577F5-7435-BA62-86D4-C0D4CD46C5DC}"/>
          </ac:spMkLst>
        </pc:spChg>
        <pc:spChg chg="add del mod">
          <ac:chgData name="Jiying HE" userId="cf35e29845cce2a1" providerId="LiveId" clId="{870E5129-A2E4-45F9-B5FF-44111A726B58}" dt="2023-03-08T17:31:04.882" v="3043" actId="478"/>
          <ac:spMkLst>
            <pc:docMk/>
            <pc:sldMk cId="2568820838" sldId="342"/>
            <ac:spMk id="32" creationId="{32B174E3-A209-311F-5F84-55B9D8B04858}"/>
          </ac:spMkLst>
        </pc:spChg>
        <pc:spChg chg="add del mod">
          <ac:chgData name="Jiying HE" userId="cf35e29845cce2a1" providerId="LiveId" clId="{870E5129-A2E4-45F9-B5FF-44111A726B58}" dt="2023-03-08T17:31:00.064" v="3042" actId="478"/>
          <ac:spMkLst>
            <pc:docMk/>
            <pc:sldMk cId="2568820838" sldId="342"/>
            <ac:spMk id="34" creationId="{6CEE282B-1446-5855-6CB0-09F56C6D6089}"/>
          </ac:spMkLst>
        </pc:spChg>
        <pc:spChg chg="add mod">
          <ac:chgData name="Jiying HE" userId="cf35e29845cce2a1" providerId="LiveId" clId="{870E5129-A2E4-45F9-B5FF-44111A726B58}" dt="2023-03-08T17:36:49.872" v="3261" actId="20577"/>
          <ac:spMkLst>
            <pc:docMk/>
            <pc:sldMk cId="2568820838" sldId="342"/>
            <ac:spMk id="35" creationId="{038A8557-C59E-A13F-CCD6-6D117F4D8A93}"/>
          </ac:spMkLst>
        </pc:spChg>
        <pc:graphicFrameChg chg="del mod">
          <ac:chgData name="Jiying HE" userId="cf35e29845cce2a1" providerId="LiveId" clId="{870E5129-A2E4-45F9-B5FF-44111A726B58}" dt="2023-03-08T16:43:13.899" v="2463" actId="478"/>
          <ac:graphicFrameMkLst>
            <pc:docMk/>
            <pc:sldMk cId="2568820838" sldId="342"/>
            <ac:graphicFrameMk id="2" creationId="{AB26104D-593D-D581-B78D-E690C81EAFCD}"/>
          </ac:graphicFrameMkLst>
        </pc:graphicFrameChg>
        <pc:graphicFrameChg chg="add del">
          <ac:chgData name="Jiying HE" userId="cf35e29845cce2a1" providerId="LiveId" clId="{870E5129-A2E4-45F9-B5FF-44111A726B58}" dt="2023-03-08T16:46:03.511" v="2465" actId="478"/>
          <ac:graphicFrameMkLst>
            <pc:docMk/>
            <pc:sldMk cId="2568820838" sldId="342"/>
            <ac:graphicFrameMk id="16" creationId="{D8654745-17A1-DE9A-751B-4FE8F4E29299}"/>
          </ac:graphicFrameMkLst>
        </pc:graphicFrameChg>
        <pc:graphicFrameChg chg="add mod modGraphic">
          <ac:chgData name="Jiying HE" userId="cf35e29845cce2a1" providerId="LiveId" clId="{870E5129-A2E4-45F9-B5FF-44111A726B58}" dt="2023-03-08T17:31:25.607" v="3114" actId="1038"/>
          <ac:graphicFrameMkLst>
            <pc:docMk/>
            <pc:sldMk cId="2568820838" sldId="342"/>
            <ac:graphicFrameMk id="18" creationId="{1B8BCECC-8543-945B-376B-A91283D89497}"/>
          </ac:graphicFrameMkLst>
        </pc:graphicFrameChg>
        <pc:picChg chg="add mod">
          <ac:chgData name="Jiying HE" userId="cf35e29845cce2a1" providerId="LiveId" clId="{870E5129-A2E4-45F9-B5FF-44111A726B58}" dt="2023-03-09T14:31:22.964" v="7547" actId="1076"/>
          <ac:picMkLst>
            <pc:docMk/>
            <pc:sldMk cId="2568820838" sldId="342"/>
            <ac:picMk id="6" creationId="{7B3945C2-1F28-6BA9-6A04-AC628AD2DBB7}"/>
          </ac:picMkLst>
        </pc:picChg>
        <pc:picChg chg="del">
          <ac:chgData name="Jiying HE" userId="cf35e29845cce2a1" providerId="LiveId" clId="{870E5129-A2E4-45F9-B5FF-44111A726B58}" dt="2023-03-08T17:30:33.620" v="3040" actId="478"/>
          <ac:picMkLst>
            <pc:docMk/>
            <pc:sldMk cId="2568820838" sldId="342"/>
            <ac:picMk id="25" creationId="{0CB0DE7A-361C-3687-177E-8853F5B1E763}"/>
          </ac:picMkLst>
        </pc:picChg>
        <pc:cxnChg chg="mod">
          <ac:chgData name="Jiying HE" userId="cf35e29845cce2a1" providerId="LiveId" clId="{870E5129-A2E4-45F9-B5FF-44111A726B58}" dt="2023-03-08T17:31:25.607" v="3114" actId="1038"/>
          <ac:cxnSpMkLst>
            <pc:docMk/>
            <pc:sldMk cId="2568820838" sldId="342"/>
            <ac:cxnSpMk id="17" creationId="{8488A0F8-E720-D31B-750D-634FA849B5A9}"/>
          </ac:cxnSpMkLst>
        </pc:cxnChg>
      </pc:sldChg>
      <pc:sldChg chg="addSp delSp modSp add del mod">
        <pc:chgData name="Jiying HE" userId="cf35e29845cce2a1" providerId="LiveId" clId="{870E5129-A2E4-45F9-B5FF-44111A726B58}" dt="2023-03-09T12:22:32.014" v="5584" actId="47"/>
        <pc:sldMkLst>
          <pc:docMk/>
          <pc:sldMk cId="877952622" sldId="343"/>
        </pc:sldMkLst>
        <pc:spChg chg="mod">
          <ac:chgData name="Jiying HE" userId="cf35e29845cce2a1" providerId="LiveId" clId="{870E5129-A2E4-45F9-B5FF-44111A726B58}" dt="2023-03-08T21:37:10.201" v="3731" actId="14100"/>
          <ac:spMkLst>
            <pc:docMk/>
            <pc:sldMk cId="877952622" sldId="343"/>
            <ac:spMk id="3" creationId="{B3E315A2-4CED-23BB-CA3C-C8962E2419FD}"/>
          </ac:spMkLst>
        </pc:spChg>
        <pc:spChg chg="mod">
          <ac:chgData name="Jiying HE" userId="cf35e29845cce2a1" providerId="LiveId" clId="{870E5129-A2E4-45F9-B5FF-44111A726B58}" dt="2023-03-08T21:37:46.616" v="3754" actId="20577"/>
          <ac:spMkLst>
            <pc:docMk/>
            <pc:sldMk cId="877952622" sldId="343"/>
            <ac:spMk id="4" creationId="{DB4489FD-4F12-40A7-1EA9-79A941933E98}"/>
          </ac:spMkLst>
        </pc:spChg>
        <pc:spChg chg="del">
          <ac:chgData name="Jiying HE" userId="cf35e29845cce2a1" providerId="LiveId" clId="{870E5129-A2E4-45F9-B5FF-44111A726B58}" dt="2023-03-08T21:37:51.558" v="3755" actId="478"/>
          <ac:spMkLst>
            <pc:docMk/>
            <pc:sldMk cId="877952622" sldId="343"/>
            <ac:spMk id="5" creationId="{9BCDA136-13F8-70CB-CDA2-02260A2D2D59}"/>
          </ac:spMkLst>
        </pc:spChg>
        <pc:spChg chg="add mod">
          <ac:chgData name="Jiying HE" userId="cf35e29845cce2a1" providerId="LiveId" clId="{870E5129-A2E4-45F9-B5FF-44111A726B58}" dt="2023-03-08T21:37:51.558" v="3755" actId="478"/>
          <ac:spMkLst>
            <pc:docMk/>
            <pc:sldMk cId="877952622" sldId="343"/>
            <ac:spMk id="10" creationId="{D1214B00-03ED-1419-F049-95E984674599}"/>
          </ac:spMkLst>
        </pc:spChg>
        <pc:spChg chg="del">
          <ac:chgData name="Jiying HE" userId="cf35e29845cce2a1" providerId="LiveId" clId="{870E5129-A2E4-45F9-B5FF-44111A726B58}" dt="2023-03-08T21:36:53.878" v="3721" actId="478"/>
          <ac:spMkLst>
            <pc:docMk/>
            <pc:sldMk cId="877952622" sldId="343"/>
            <ac:spMk id="48" creationId="{217F23FC-AC97-DC78-C63F-66C5BF23A07A}"/>
          </ac:spMkLst>
        </pc:spChg>
      </pc:sldChg>
      <pc:sldChg chg="add del">
        <pc:chgData name="Jiying HE" userId="cf35e29845cce2a1" providerId="LiveId" clId="{870E5129-A2E4-45F9-B5FF-44111A726B58}" dt="2023-03-09T12:25:20.039" v="5608" actId="47"/>
        <pc:sldMkLst>
          <pc:docMk/>
          <pc:sldMk cId="2453940983" sldId="344"/>
        </pc:sldMkLst>
      </pc:sldChg>
      <pc:sldChg chg="add del">
        <pc:chgData name="Jiying HE" userId="cf35e29845cce2a1" providerId="LiveId" clId="{870E5129-A2E4-45F9-B5FF-44111A726B58}" dt="2023-03-09T12:25:22.969" v="5609" actId="47"/>
        <pc:sldMkLst>
          <pc:docMk/>
          <pc:sldMk cId="3053732837" sldId="345"/>
        </pc:sldMkLst>
      </pc:sldChg>
      <pc:sldChg chg="modSp add mod">
        <pc:chgData name="Jiying HE" userId="cf35e29845cce2a1" providerId="LiveId" clId="{870E5129-A2E4-45F9-B5FF-44111A726B58}" dt="2023-03-09T13:39:51.584" v="6718" actId="20577"/>
        <pc:sldMkLst>
          <pc:docMk/>
          <pc:sldMk cId="1015578030" sldId="346"/>
        </pc:sldMkLst>
        <pc:spChg chg="mod">
          <ac:chgData name="Jiying HE" userId="cf35e29845cce2a1" providerId="LiveId" clId="{870E5129-A2E4-45F9-B5FF-44111A726B58}" dt="2023-03-09T13:39:51.584" v="6718" actId="20577"/>
          <ac:spMkLst>
            <pc:docMk/>
            <pc:sldMk cId="1015578030" sldId="346"/>
            <ac:spMk id="27" creationId="{BB8B6963-69FE-8A03-5E86-2BF855024B00}"/>
          </ac:spMkLst>
        </pc:spChg>
      </pc:sldChg>
      <pc:sldChg chg="addSp delSp modSp add mod">
        <pc:chgData name="Jiying HE" userId="cf35e29845cce2a1" providerId="LiveId" clId="{870E5129-A2E4-45F9-B5FF-44111A726B58}" dt="2023-03-09T14:22:22.573" v="7398" actId="404"/>
        <pc:sldMkLst>
          <pc:docMk/>
          <pc:sldMk cId="210477276" sldId="347"/>
        </pc:sldMkLst>
        <pc:spChg chg="mod">
          <ac:chgData name="Jiying HE" userId="cf35e29845cce2a1" providerId="LiveId" clId="{870E5129-A2E4-45F9-B5FF-44111A726B58}" dt="2023-03-09T13:41:29.893" v="6745" actId="14100"/>
          <ac:spMkLst>
            <pc:docMk/>
            <pc:sldMk cId="210477276" sldId="347"/>
            <ac:spMk id="2" creationId="{EF0B8F10-B5EE-CD68-F6EE-AAC71D31F9D0}"/>
          </ac:spMkLst>
        </pc:spChg>
        <pc:spChg chg="mod">
          <ac:chgData name="Jiying HE" userId="cf35e29845cce2a1" providerId="LiveId" clId="{870E5129-A2E4-45F9-B5FF-44111A726B58}" dt="2023-03-09T14:22:22.573" v="7398" actId="404"/>
          <ac:spMkLst>
            <pc:docMk/>
            <pc:sldMk cId="210477276" sldId="347"/>
            <ac:spMk id="3" creationId="{B26B0457-020A-0243-2EDD-A3D10FFEBF47}"/>
          </ac:spMkLst>
        </pc:spChg>
        <pc:spChg chg="add del mod">
          <ac:chgData name="Jiying HE" userId="cf35e29845cce2a1" providerId="LiveId" clId="{870E5129-A2E4-45F9-B5FF-44111A726B58}" dt="2023-03-09T11:32:37.039" v="4869" actId="478"/>
          <ac:spMkLst>
            <pc:docMk/>
            <pc:sldMk cId="210477276" sldId="347"/>
            <ac:spMk id="7" creationId="{6015EB33-3956-F2B0-0737-A7EAC3FA4FC1}"/>
          </ac:spMkLst>
        </pc:spChg>
        <pc:spChg chg="add del mod">
          <ac:chgData name="Jiying HE" userId="cf35e29845cce2a1" providerId="LiveId" clId="{870E5129-A2E4-45F9-B5FF-44111A726B58}" dt="2023-03-09T12:17:44.537" v="5540" actId="478"/>
          <ac:spMkLst>
            <pc:docMk/>
            <pc:sldMk cId="210477276" sldId="347"/>
            <ac:spMk id="15" creationId="{8DAC6550-91C0-0845-AFE2-BDD023834D61}"/>
          </ac:spMkLst>
        </pc:spChg>
        <pc:spChg chg="add del mod">
          <ac:chgData name="Jiying HE" userId="cf35e29845cce2a1" providerId="LiveId" clId="{870E5129-A2E4-45F9-B5FF-44111A726B58}" dt="2023-03-09T12:21:58.916" v="5582" actId="20577"/>
          <ac:spMkLst>
            <pc:docMk/>
            <pc:sldMk cId="210477276" sldId="347"/>
            <ac:spMk id="17" creationId="{049485E1-EEDA-18A6-5A30-54F6135FD3F6}"/>
          </ac:spMkLst>
        </pc:spChg>
        <pc:spChg chg="del">
          <ac:chgData name="Jiying HE" userId="cf35e29845cce2a1" providerId="LiveId" clId="{870E5129-A2E4-45F9-B5FF-44111A726B58}" dt="2023-03-09T11:32:31.033" v="4866" actId="478"/>
          <ac:spMkLst>
            <pc:docMk/>
            <pc:sldMk cId="210477276" sldId="347"/>
            <ac:spMk id="19" creationId="{1BF87DFA-3944-DD68-4D6D-8B100C1114CF}"/>
          </ac:spMkLst>
        </pc:spChg>
        <pc:spChg chg="del">
          <ac:chgData name="Jiying HE" userId="cf35e29845cce2a1" providerId="LiveId" clId="{870E5129-A2E4-45F9-B5FF-44111A726B58}" dt="2023-03-09T11:32:35.500" v="4868" actId="478"/>
          <ac:spMkLst>
            <pc:docMk/>
            <pc:sldMk cId="210477276" sldId="347"/>
            <ac:spMk id="20" creationId="{C670C923-DE99-FD48-DA1B-22957BA0B565}"/>
          </ac:spMkLst>
        </pc:spChg>
        <pc:spChg chg="del mod">
          <ac:chgData name="Jiying HE" userId="cf35e29845cce2a1" providerId="LiveId" clId="{870E5129-A2E4-45F9-B5FF-44111A726B58}" dt="2023-03-09T11:32:39.538" v="4871" actId="478"/>
          <ac:spMkLst>
            <pc:docMk/>
            <pc:sldMk cId="210477276" sldId="347"/>
            <ac:spMk id="21" creationId="{86BDA7B0-787B-21C6-BC52-47A24897015D}"/>
          </ac:spMkLst>
        </pc:spChg>
        <pc:spChg chg="del">
          <ac:chgData name="Jiying HE" userId="cf35e29845cce2a1" providerId="LiveId" clId="{870E5129-A2E4-45F9-B5FF-44111A726B58}" dt="2023-03-09T11:31:50.618" v="4860" actId="478"/>
          <ac:spMkLst>
            <pc:docMk/>
            <pc:sldMk cId="210477276" sldId="347"/>
            <ac:spMk id="22" creationId="{902FA376-41A0-670D-45DC-6C08510A4A2B}"/>
          </ac:spMkLst>
        </pc:spChg>
        <pc:picChg chg="add del mod">
          <ac:chgData name="Jiying HE" userId="cf35e29845cce2a1" providerId="LiveId" clId="{870E5129-A2E4-45F9-B5FF-44111A726B58}" dt="2023-03-09T12:15:26.312" v="5530" actId="478"/>
          <ac:picMkLst>
            <pc:docMk/>
            <pc:sldMk cId="210477276" sldId="347"/>
            <ac:picMk id="5" creationId="{307AD708-48D0-3349-4A57-6697B109C9BF}"/>
          </ac:picMkLst>
        </pc:picChg>
        <pc:picChg chg="add del mod">
          <ac:chgData name="Jiying HE" userId="cf35e29845cce2a1" providerId="LiveId" clId="{870E5129-A2E4-45F9-B5FF-44111A726B58}" dt="2023-03-09T12:15:43.392" v="5531" actId="478"/>
          <ac:picMkLst>
            <pc:docMk/>
            <pc:sldMk cId="210477276" sldId="347"/>
            <ac:picMk id="11" creationId="{8920C68E-46E3-9DD9-7135-51799ECF60DD}"/>
          </ac:picMkLst>
        </pc:picChg>
        <pc:picChg chg="add del">
          <ac:chgData name="Jiying HE" userId="cf35e29845cce2a1" providerId="LiveId" clId="{870E5129-A2E4-45F9-B5FF-44111A726B58}" dt="2023-03-09T11:41:16.502" v="5307" actId="478"/>
          <ac:picMkLst>
            <pc:docMk/>
            <pc:sldMk cId="210477276" sldId="347"/>
            <ac:picMk id="13" creationId="{303C61A1-6602-E985-2729-63E190556FF3}"/>
          </ac:picMkLst>
        </pc:picChg>
        <pc:picChg chg="del">
          <ac:chgData name="Jiying HE" userId="cf35e29845cce2a1" providerId="LiveId" clId="{870E5129-A2E4-45F9-B5FF-44111A726B58}" dt="2023-03-09T11:31:44.296" v="4859" actId="478"/>
          <ac:picMkLst>
            <pc:docMk/>
            <pc:sldMk cId="210477276" sldId="347"/>
            <ac:picMk id="14" creationId="{1F4B1C90-EBEB-1475-D47C-7D556CEE49A2}"/>
          </ac:picMkLst>
        </pc:picChg>
        <pc:picChg chg="del">
          <ac:chgData name="Jiying HE" userId="cf35e29845cce2a1" providerId="LiveId" clId="{870E5129-A2E4-45F9-B5FF-44111A726B58}" dt="2023-03-09T11:32:34.118" v="4867" actId="478"/>
          <ac:picMkLst>
            <pc:docMk/>
            <pc:sldMk cId="210477276" sldId="347"/>
            <ac:picMk id="16" creationId="{AB7AF498-A804-2A9A-A4DE-A80790B67818}"/>
          </ac:picMkLst>
        </pc:picChg>
        <pc:picChg chg="del">
          <ac:chgData name="Jiying HE" userId="cf35e29845cce2a1" providerId="LiveId" clId="{870E5129-A2E4-45F9-B5FF-44111A726B58}" dt="2023-03-09T11:32:40.417" v="4872" actId="478"/>
          <ac:picMkLst>
            <pc:docMk/>
            <pc:sldMk cId="210477276" sldId="347"/>
            <ac:picMk id="18" creationId="{5FD84A56-BC14-99CC-EFFA-8DD80F1A787B}"/>
          </ac:picMkLst>
        </pc:picChg>
        <pc:picChg chg="add mod">
          <ac:chgData name="Jiying HE" userId="cf35e29845cce2a1" providerId="LiveId" clId="{870E5129-A2E4-45F9-B5FF-44111A726B58}" dt="2023-03-09T12:18:07.622" v="5542" actId="1076"/>
          <ac:picMkLst>
            <pc:docMk/>
            <pc:sldMk cId="210477276" sldId="347"/>
            <ac:picMk id="24" creationId="{62DE0088-5EB1-5E54-7DB1-BE773ABEC26A}"/>
          </ac:picMkLst>
        </pc:picChg>
        <pc:picChg chg="add mod">
          <ac:chgData name="Jiying HE" userId="cf35e29845cce2a1" providerId="LiveId" clId="{870E5129-A2E4-45F9-B5FF-44111A726B58}" dt="2023-03-09T12:17:49.810" v="5541" actId="1076"/>
          <ac:picMkLst>
            <pc:docMk/>
            <pc:sldMk cId="210477276" sldId="347"/>
            <ac:picMk id="26" creationId="{0C40D163-E04C-A311-E3FA-8CDADC953006}"/>
          </ac:picMkLst>
        </pc:picChg>
      </pc:sldChg>
      <pc:sldChg chg="addSp delSp modSp add mod">
        <pc:chgData name="Jiying HE" userId="cf35e29845cce2a1" providerId="LiveId" clId="{870E5129-A2E4-45F9-B5FF-44111A726B58}" dt="2023-03-09T13:43:17.988" v="6751" actId="1076"/>
        <pc:sldMkLst>
          <pc:docMk/>
          <pc:sldMk cId="2215599792" sldId="348"/>
        </pc:sldMkLst>
        <pc:spChg chg="del mod">
          <ac:chgData name="Jiying HE" userId="cf35e29845cce2a1" providerId="LiveId" clId="{870E5129-A2E4-45F9-B5FF-44111A726B58}" dt="2023-03-09T11:11:25.857" v="4355" actId="478"/>
          <ac:spMkLst>
            <pc:docMk/>
            <pc:sldMk cId="2215599792" sldId="348"/>
            <ac:spMk id="2" creationId="{EF0B8F10-B5EE-CD68-F6EE-AAC71D31F9D0}"/>
          </ac:spMkLst>
        </pc:spChg>
        <pc:spChg chg="mod">
          <ac:chgData name="Jiying HE" userId="cf35e29845cce2a1" providerId="LiveId" clId="{870E5129-A2E4-45F9-B5FF-44111A726B58}" dt="2023-03-09T11:35:56.541" v="4928" actId="20577"/>
          <ac:spMkLst>
            <pc:docMk/>
            <pc:sldMk cId="2215599792" sldId="348"/>
            <ac:spMk id="3" creationId="{B26B0457-020A-0243-2EDD-A3D10FFEBF47}"/>
          </ac:spMkLst>
        </pc:spChg>
        <pc:spChg chg="add del mod">
          <ac:chgData name="Jiying HE" userId="cf35e29845cce2a1" providerId="LiveId" clId="{870E5129-A2E4-45F9-B5FF-44111A726B58}" dt="2023-03-09T11:02:34.406" v="4301" actId="478"/>
          <ac:spMkLst>
            <pc:docMk/>
            <pc:sldMk cId="2215599792" sldId="348"/>
            <ac:spMk id="5" creationId="{9099D0D2-290A-CF11-6890-D21D2572632C}"/>
          </ac:spMkLst>
        </pc:spChg>
        <pc:spChg chg="mod">
          <ac:chgData name="Jiying HE" userId="cf35e29845cce2a1" providerId="LiveId" clId="{870E5129-A2E4-45F9-B5FF-44111A726B58}" dt="2023-03-09T11:13:44.867" v="4383" actId="1076"/>
          <ac:spMkLst>
            <pc:docMk/>
            <pc:sldMk cId="2215599792" sldId="348"/>
            <ac:spMk id="8" creationId="{5C1B8734-530B-BC58-ADEF-5A250BFDDAFF}"/>
          </ac:spMkLst>
        </pc:spChg>
        <pc:spChg chg="add del mod">
          <ac:chgData name="Jiying HE" userId="cf35e29845cce2a1" providerId="LiveId" clId="{870E5129-A2E4-45F9-B5FF-44111A726B58}" dt="2023-03-09T11:11:24.454" v="4354" actId="478"/>
          <ac:spMkLst>
            <pc:docMk/>
            <pc:sldMk cId="2215599792" sldId="348"/>
            <ac:spMk id="10" creationId="{BD73A9DE-5602-A347-2512-617C146216B2}"/>
          </ac:spMkLst>
        </pc:spChg>
        <pc:spChg chg="add mod">
          <ac:chgData name="Jiying HE" userId="cf35e29845cce2a1" providerId="LiveId" clId="{870E5129-A2E4-45F9-B5FF-44111A726B58}" dt="2023-03-09T13:42:58.206" v="6748" actId="207"/>
          <ac:spMkLst>
            <pc:docMk/>
            <pc:sldMk cId="2215599792" sldId="348"/>
            <ac:spMk id="11" creationId="{8E48E30E-F4AA-E5E5-6887-4C6C6164250E}"/>
          </ac:spMkLst>
        </pc:spChg>
        <pc:spChg chg="add del mod">
          <ac:chgData name="Jiying HE" userId="cf35e29845cce2a1" providerId="LiveId" clId="{870E5129-A2E4-45F9-B5FF-44111A726B58}" dt="2023-03-09T11:15:08.123" v="4400" actId="478"/>
          <ac:spMkLst>
            <pc:docMk/>
            <pc:sldMk cId="2215599792" sldId="348"/>
            <ac:spMk id="12" creationId="{E359DF0A-B052-71B7-8E2A-6BDB14063062}"/>
          </ac:spMkLst>
        </pc:spChg>
        <pc:spChg chg="add mod">
          <ac:chgData name="Jiying HE" userId="cf35e29845cce2a1" providerId="LiveId" clId="{870E5129-A2E4-45F9-B5FF-44111A726B58}" dt="2023-03-09T11:18:14.110" v="4466" actId="207"/>
          <ac:spMkLst>
            <pc:docMk/>
            <pc:sldMk cId="2215599792" sldId="348"/>
            <ac:spMk id="13" creationId="{30160B2F-78B7-529B-54CD-0F1AE72AACBC}"/>
          </ac:spMkLst>
        </pc:spChg>
        <pc:spChg chg="add del mod">
          <ac:chgData name="Jiying HE" userId="cf35e29845cce2a1" providerId="LiveId" clId="{870E5129-A2E4-45F9-B5FF-44111A726B58}" dt="2023-03-09T11:19:25.455" v="4484" actId="478"/>
          <ac:spMkLst>
            <pc:docMk/>
            <pc:sldMk cId="2215599792" sldId="348"/>
            <ac:spMk id="15" creationId="{9CF93D63-D3AC-5CC9-E4C0-D53690244AD3}"/>
          </ac:spMkLst>
        </pc:spChg>
        <pc:spChg chg="add del mod">
          <ac:chgData name="Jiying HE" userId="cf35e29845cce2a1" providerId="LiveId" clId="{870E5129-A2E4-45F9-B5FF-44111A726B58}" dt="2023-03-09T11:19:24.415" v="4483" actId="478"/>
          <ac:spMkLst>
            <pc:docMk/>
            <pc:sldMk cId="2215599792" sldId="348"/>
            <ac:spMk id="17" creationId="{9029C8A0-08EE-E970-F10B-9A345677372E}"/>
          </ac:spMkLst>
        </pc:spChg>
        <pc:spChg chg="del">
          <ac:chgData name="Jiying HE" userId="cf35e29845cce2a1" providerId="LiveId" clId="{870E5129-A2E4-45F9-B5FF-44111A726B58}" dt="2023-03-09T11:01:07.036" v="4299" actId="478"/>
          <ac:spMkLst>
            <pc:docMk/>
            <pc:sldMk cId="2215599792" sldId="348"/>
            <ac:spMk id="19" creationId="{1BF87DFA-3944-DD68-4D6D-8B100C1114CF}"/>
          </ac:spMkLst>
        </pc:spChg>
        <pc:spChg chg="del">
          <ac:chgData name="Jiying HE" userId="cf35e29845cce2a1" providerId="LiveId" clId="{870E5129-A2E4-45F9-B5FF-44111A726B58}" dt="2023-03-09T11:02:46.898" v="4304" actId="478"/>
          <ac:spMkLst>
            <pc:docMk/>
            <pc:sldMk cId="2215599792" sldId="348"/>
            <ac:spMk id="20" creationId="{C670C923-DE99-FD48-DA1B-22957BA0B565}"/>
          </ac:spMkLst>
        </pc:spChg>
        <pc:spChg chg="del">
          <ac:chgData name="Jiying HE" userId="cf35e29845cce2a1" providerId="LiveId" clId="{870E5129-A2E4-45F9-B5FF-44111A726B58}" dt="2023-03-09T11:02:37.145" v="4302" actId="478"/>
          <ac:spMkLst>
            <pc:docMk/>
            <pc:sldMk cId="2215599792" sldId="348"/>
            <ac:spMk id="21" creationId="{86BDA7B0-787B-21C6-BC52-47A24897015D}"/>
          </ac:spMkLst>
        </pc:spChg>
        <pc:spChg chg="mod">
          <ac:chgData name="Jiying HE" userId="cf35e29845cce2a1" providerId="LiveId" clId="{870E5129-A2E4-45F9-B5FF-44111A726B58}" dt="2023-03-09T11:35:29.383" v="4912" actId="1076"/>
          <ac:spMkLst>
            <pc:docMk/>
            <pc:sldMk cId="2215599792" sldId="348"/>
            <ac:spMk id="22" creationId="{902FA376-41A0-670D-45DC-6C08510A4A2B}"/>
          </ac:spMkLst>
        </pc:spChg>
        <pc:spChg chg="add del mod">
          <ac:chgData name="Jiying HE" userId="cf35e29845cce2a1" providerId="LiveId" clId="{870E5129-A2E4-45F9-B5FF-44111A726B58}" dt="2023-03-09T11:15:08.123" v="4400" actId="478"/>
          <ac:spMkLst>
            <pc:docMk/>
            <pc:sldMk cId="2215599792" sldId="348"/>
            <ac:spMk id="23" creationId="{9EC1FE9A-95C7-C974-67DA-DCA819B8EEE7}"/>
          </ac:spMkLst>
        </pc:spChg>
        <pc:spChg chg="add del mod">
          <ac:chgData name="Jiying HE" userId="cf35e29845cce2a1" providerId="LiveId" clId="{870E5129-A2E4-45F9-B5FF-44111A726B58}" dt="2023-03-09T11:15:08.123" v="4400" actId="478"/>
          <ac:spMkLst>
            <pc:docMk/>
            <pc:sldMk cId="2215599792" sldId="348"/>
            <ac:spMk id="24" creationId="{1714546A-44F8-B5FB-8A5A-1D8D04BAFA8C}"/>
          </ac:spMkLst>
        </pc:spChg>
        <pc:spChg chg="add del mod">
          <ac:chgData name="Jiying HE" userId="cf35e29845cce2a1" providerId="LiveId" clId="{870E5129-A2E4-45F9-B5FF-44111A726B58}" dt="2023-03-09T11:15:08.123" v="4400" actId="478"/>
          <ac:spMkLst>
            <pc:docMk/>
            <pc:sldMk cId="2215599792" sldId="348"/>
            <ac:spMk id="25" creationId="{7EE7CE6B-5AF4-A737-F03D-FA7450C12A6B}"/>
          </ac:spMkLst>
        </pc:spChg>
        <pc:spChg chg="add mod">
          <ac:chgData name="Jiying HE" userId="cf35e29845cce2a1" providerId="LiveId" clId="{870E5129-A2E4-45F9-B5FF-44111A726B58}" dt="2023-03-09T11:18:17.996" v="4467" actId="207"/>
          <ac:spMkLst>
            <pc:docMk/>
            <pc:sldMk cId="2215599792" sldId="348"/>
            <ac:spMk id="26" creationId="{9046E342-A0AF-F2F1-71DF-6200E3B7BDDA}"/>
          </ac:spMkLst>
        </pc:spChg>
        <pc:spChg chg="add mod">
          <ac:chgData name="Jiying HE" userId="cf35e29845cce2a1" providerId="LiveId" clId="{870E5129-A2E4-45F9-B5FF-44111A726B58}" dt="2023-03-09T11:18:23.155" v="4468" actId="207"/>
          <ac:spMkLst>
            <pc:docMk/>
            <pc:sldMk cId="2215599792" sldId="348"/>
            <ac:spMk id="27" creationId="{EFCE1478-64A1-288C-224D-97F84C2E40CC}"/>
          </ac:spMkLst>
        </pc:spChg>
        <pc:spChg chg="add mod">
          <ac:chgData name="Jiying HE" userId="cf35e29845cce2a1" providerId="LiveId" clId="{870E5129-A2E4-45F9-B5FF-44111A726B58}" dt="2023-03-09T11:18:29.034" v="4469" actId="207"/>
          <ac:spMkLst>
            <pc:docMk/>
            <pc:sldMk cId="2215599792" sldId="348"/>
            <ac:spMk id="28" creationId="{7D89996D-4426-133B-C628-25BDCFEB9DCD}"/>
          </ac:spMkLst>
        </pc:spChg>
        <pc:spChg chg="add mod">
          <ac:chgData name="Jiying HE" userId="cf35e29845cce2a1" providerId="LiveId" clId="{870E5129-A2E4-45F9-B5FF-44111A726B58}" dt="2023-03-09T11:18:33.434" v="4470" actId="207"/>
          <ac:spMkLst>
            <pc:docMk/>
            <pc:sldMk cId="2215599792" sldId="348"/>
            <ac:spMk id="29" creationId="{22C34425-7834-7721-5BE4-3A0A3B665280}"/>
          </ac:spMkLst>
        </pc:spChg>
        <pc:spChg chg="add del mod">
          <ac:chgData name="Jiying HE" userId="cf35e29845cce2a1" providerId="LiveId" clId="{870E5129-A2E4-45F9-B5FF-44111A726B58}" dt="2023-03-09T11:15:14.933" v="4406" actId="478"/>
          <ac:spMkLst>
            <pc:docMk/>
            <pc:sldMk cId="2215599792" sldId="348"/>
            <ac:spMk id="30" creationId="{99DD0B3C-624F-7DED-5A6E-F19D93AF51B0}"/>
          </ac:spMkLst>
        </pc:spChg>
        <pc:spChg chg="add mod">
          <ac:chgData name="Jiying HE" userId="cf35e29845cce2a1" providerId="LiveId" clId="{870E5129-A2E4-45F9-B5FF-44111A726B58}" dt="2023-03-09T13:43:17.988" v="6751" actId="1076"/>
          <ac:spMkLst>
            <pc:docMk/>
            <pc:sldMk cId="2215599792" sldId="348"/>
            <ac:spMk id="33" creationId="{0348EDD3-4540-E9BA-6E98-B3BE4AE85757}"/>
          </ac:spMkLst>
        </pc:spChg>
        <pc:picChg chg="add del mod">
          <ac:chgData name="Jiying HE" userId="cf35e29845cce2a1" providerId="LiveId" clId="{870E5129-A2E4-45F9-B5FF-44111A726B58}" dt="2023-03-09T11:12:26.225" v="4371" actId="478"/>
          <ac:picMkLst>
            <pc:docMk/>
            <pc:sldMk cId="2215599792" sldId="348"/>
            <ac:picMk id="7" creationId="{29439790-6C3D-3DDE-D918-492E2C94FD1B}"/>
          </ac:picMkLst>
        </pc:picChg>
        <pc:picChg chg="mod">
          <ac:chgData name="Jiying HE" userId="cf35e29845cce2a1" providerId="LiveId" clId="{870E5129-A2E4-45F9-B5FF-44111A726B58}" dt="2023-03-09T11:35:17.158" v="4910" actId="1076"/>
          <ac:picMkLst>
            <pc:docMk/>
            <pc:sldMk cId="2215599792" sldId="348"/>
            <ac:picMk id="14" creationId="{1F4B1C90-EBEB-1475-D47C-7D556CEE49A2}"/>
          </ac:picMkLst>
        </pc:picChg>
        <pc:picChg chg="del">
          <ac:chgData name="Jiying HE" userId="cf35e29845cce2a1" providerId="LiveId" clId="{870E5129-A2E4-45F9-B5FF-44111A726B58}" dt="2023-03-09T11:01:09.939" v="4300" actId="478"/>
          <ac:picMkLst>
            <pc:docMk/>
            <pc:sldMk cId="2215599792" sldId="348"/>
            <ac:picMk id="16" creationId="{AB7AF498-A804-2A9A-A4DE-A80790B67818}"/>
          </ac:picMkLst>
        </pc:picChg>
        <pc:picChg chg="del">
          <ac:chgData name="Jiying HE" userId="cf35e29845cce2a1" providerId="LiveId" clId="{870E5129-A2E4-45F9-B5FF-44111A726B58}" dt="2023-03-09T11:02:41.956" v="4303" actId="478"/>
          <ac:picMkLst>
            <pc:docMk/>
            <pc:sldMk cId="2215599792" sldId="348"/>
            <ac:picMk id="18" creationId="{5FD84A56-BC14-99CC-EFFA-8DD80F1A787B}"/>
          </ac:picMkLst>
        </pc:picChg>
        <pc:cxnChg chg="add mod">
          <ac:chgData name="Jiying HE" userId="cf35e29845cce2a1" providerId="LiveId" clId="{870E5129-A2E4-45F9-B5FF-44111A726B58}" dt="2023-03-09T11:19:19.170" v="4482" actId="13822"/>
          <ac:cxnSpMkLst>
            <pc:docMk/>
            <pc:sldMk cId="2215599792" sldId="348"/>
            <ac:cxnSpMk id="32" creationId="{C4044A3C-04EB-E5F5-2537-6C815D5A4222}"/>
          </ac:cxnSpMkLst>
        </pc:cxnChg>
      </pc:sldChg>
      <pc:sldChg chg="addSp delSp modSp add mod">
        <pc:chgData name="Jiying HE" userId="cf35e29845cce2a1" providerId="LiveId" clId="{870E5129-A2E4-45F9-B5FF-44111A726B58}" dt="2023-03-09T14:23:18.050" v="7442" actId="20577"/>
        <pc:sldMkLst>
          <pc:docMk/>
          <pc:sldMk cId="200421123" sldId="349"/>
        </pc:sldMkLst>
        <pc:spChg chg="mod">
          <ac:chgData name="Jiying HE" userId="cf35e29845cce2a1" providerId="LiveId" clId="{870E5129-A2E4-45F9-B5FF-44111A726B58}" dt="2023-03-09T14:21:43.403" v="7388" actId="20577"/>
          <ac:spMkLst>
            <pc:docMk/>
            <pc:sldMk cId="200421123" sldId="349"/>
            <ac:spMk id="2" creationId="{EF0B8F10-B5EE-CD68-F6EE-AAC71D31F9D0}"/>
          </ac:spMkLst>
        </pc:spChg>
        <pc:spChg chg="mod">
          <ac:chgData name="Jiying HE" userId="cf35e29845cce2a1" providerId="LiveId" clId="{870E5129-A2E4-45F9-B5FF-44111A726B58}" dt="2023-03-09T14:23:18.050" v="7442" actId="20577"/>
          <ac:spMkLst>
            <pc:docMk/>
            <pc:sldMk cId="200421123" sldId="349"/>
            <ac:spMk id="3" creationId="{B26B0457-020A-0243-2EDD-A3D10FFEBF47}"/>
          </ac:spMkLst>
        </pc:spChg>
        <pc:spChg chg="mod">
          <ac:chgData name="Jiying HE" userId="cf35e29845cce2a1" providerId="LiveId" clId="{870E5129-A2E4-45F9-B5FF-44111A726B58}" dt="2023-03-09T13:24:39.174" v="6050" actId="20577"/>
          <ac:spMkLst>
            <pc:docMk/>
            <pc:sldMk cId="200421123" sldId="349"/>
            <ac:spMk id="17" creationId="{049485E1-EEDA-18A6-5A30-54F6135FD3F6}"/>
          </ac:spMkLst>
        </pc:spChg>
        <pc:picChg chg="add mod">
          <ac:chgData name="Jiying HE" userId="cf35e29845cce2a1" providerId="LiveId" clId="{870E5129-A2E4-45F9-B5FF-44111A726B58}" dt="2023-03-09T12:31:03.041" v="5651" actId="14100"/>
          <ac:picMkLst>
            <pc:docMk/>
            <pc:sldMk cId="200421123" sldId="349"/>
            <ac:picMk id="5" creationId="{7B20A8E2-EA53-7D58-DB48-6EF4363FF4B8}"/>
          </ac:picMkLst>
        </pc:picChg>
        <pc:picChg chg="add mod">
          <ac:chgData name="Jiying HE" userId="cf35e29845cce2a1" providerId="LiveId" clId="{870E5129-A2E4-45F9-B5FF-44111A726B58}" dt="2023-03-09T12:31:06.181" v="5652" actId="14100"/>
          <ac:picMkLst>
            <pc:docMk/>
            <pc:sldMk cId="200421123" sldId="349"/>
            <ac:picMk id="7" creationId="{32F92E34-02EB-4620-0240-CAC7A3EB9D3A}"/>
          </ac:picMkLst>
        </pc:picChg>
        <pc:picChg chg="del">
          <ac:chgData name="Jiying HE" userId="cf35e29845cce2a1" providerId="LiveId" clId="{870E5129-A2E4-45F9-B5FF-44111A726B58}" dt="2023-03-09T12:23:13.966" v="5585" actId="478"/>
          <ac:picMkLst>
            <pc:docMk/>
            <pc:sldMk cId="200421123" sldId="349"/>
            <ac:picMk id="24" creationId="{62DE0088-5EB1-5E54-7DB1-BE773ABEC26A}"/>
          </ac:picMkLst>
        </pc:picChg>
        <pc:picChg chg="del">
          <ac:chgData name="Jiying HE" userId="cf35e29845cce2a1" providerId="LiveId" clId="{870E5129-A2E4-45F9-B5FF-44111A726B58}" dt="2023-03-09T12:23:24.924" v="5589" actId="478"/>
          <ac:picMkLst>
            <pc:docMk/>
            <pc:sldMk cId="200421123" sldId="349"/>
            <ac:picMk id="26" creationId="{0C40D163-E04C-A311-E3FA-8CDADC953006}"/>
          </ac:picMkLst>
        </pc:picChg>
      </pc:sldChg>
      <pc:sldChg chg="addSp delSp modSp add mod">
        <pc:chgData name="Jiying HE" userId="cf35e29845cce2a1" providerId="LiveId" clId="{870E5129-A2E4-45F9-B5FF-44111A726B58}" dt="2023-03-09T14:22:50.345" v="7420" actId="1076"/>
        <pc:sldMkLst>
          <pc:docMk/>
          <pc:sldMk cId="2261904839" sldId="350"/>
        </pc:sldMkLst>
        <pc:spChg chg="add del">
          <ac:chgData name="Jiying HE" userId="cf35e29845cce2a1" providerId="LiveId" clId="{870E5129-A2E4-45F9-B5FF-44111A726B58}" dt="2023-03-09T13:25:22.530" v="6052" actId="478"/>
          <ac:spMkLst>
            <pc:docMk/>
            <pc:sldMk cId="2261904839" sldId="350"/>
            <ac:spMk id="2" creationId="{EF0B8F10-B5EE-CD68-F6EE-AAC71D31F9D0}"/>
          </ac:spMkLst>
        </pc:spChg>
        <pc:spChg chg="mod">
          <ac:chgData name="Jiying HE" userId="cf35e29845cce2a1" providerId="LiveId" clId="{870E5129-A2E4-45F9-B5FF-44111A726B58}" dt="2023-03-09T14:22:49.205" v="7419" actId="404"/>
          <ac:spMkLst>
            <pc:docMk/>
            <pc:sldMk cId="2261904839" sldId="350"/>
            <ac:spMk id="3" creationId="{B26B0457-020A-0243-2EDD-A3D10FFEBF47}"/>
          </ac:spMkLst>
        </pc:spChg>
        <pc:spChg chg="mod">
          <ac:chgData name="Jiying HE" userId="cf35e29845cce2a1" providerId="LiveId" clId="{870E5129-A2E4-45F9-B5FF-44111A726B58}" dt="2023-03-09T13:27:06.779" v="6077" actId="20577"/>
          <ac:spMkLst>
            <pc:docMk/>
            <pc:sldMk cId="2261904839" sldId="350"/>
            <ac:spMk id="17" creationId="{049485E1-EEDA-18A6-5A30-54F6135FD3F6}"/>
          </ac:spMkLst>
        </pc:spChg>
        <pc:picChg chg="del">
          <ac:chgData name="Jiying HE" userId="cf35e29845cce2a1" providerId="LiveId" clId="{870E5129-A2E4-45F9-B5FF-44111A726B58}" dt="2023-03-09T12:24:08.927" v="5597" actId="478"/>
          <ac:picMkLst>
            <pc:docMk/>
            <pc:sldMk cId="2261904839" sldId="350"/>
            <ac:picMk id="5" creationId="{7B20A8E2-EA53-7D58-DB48-6EF4363FF4B8}"/>
          </ac:picMkLst>
        </pc:picChg>
        <pc:picChg chg="add mod">
          <ac:chgData name="Jiying HE" userId="cf35e29845cce2a1" providerId="LiveId" clId="{870E5129-A2E4-45F9-B5FF-44111A726B58}" dt="2023-03-09T12:24:42.833" v="5603" actId="1076"/>
          <ac:picMkLst>
            <pc:docMk/>
            <pc:sldMk cId="2261904839" sldId="350"/>
            <ac:picMk id="6" creationId="{2F3D9312-94ED-755A-4F64-2EAB8D970EB5}"/>
          </ac:picMkLst>
        </pc:picChg>
        <pc:picChg chg="del">
          <ac:chgData name="Jiying HE" userId="cf35e29845cce2a1" providerId="LiveId" clId="{870E5129-A2E4-45F9-B5FF-44111A726B58}" dt="2023-03-09T12:24:11.811" v="5598" actId="478"/>
          <ac:picMkLst>
            <pc:docMk/>
            <pc:sldMk cId="2261904839" sldId="350"/>
            <ac:picMk id="7" creationId="{32F92E34-02EB-4620-0240-CAC7A3EB9D3A}"/>
          </ac:picMkLst>
        </pc:picChg>
        <pc:picChg chg="add mod">
          <ac:chgData name="Jiying HE" userId="cf35e29845cce2a1" providerId="LiveId" clId="{870E5129-A2E4-45F9-B5FF-44111A726B58}" dt="2023-03-09T14:22:50.345" v="7420" actId="1076"/>
          <ac:picMkLst>
            <pc:docMk/>
            <pc:sldMk cId="2261904839" sldId="350"/>
            <ac:picMk id="11" creationId="{4EE2A2FB-023B-5D98-16FA-1743BBADA67D}"/>
          </ac:picMkLst>
        </pc:picChg>
      </pc:sldChg>
      <pc:sldChg chg="addSp delSp modSp add mod">
        <pc:chgData name="Jiying HE" userId="cf35e29845cce2a1" providerId="LiveId" clId="{870E5129-A2E4-45F9-B5FF-44111A726B58}" dt="2023-03-09T13:41:06.990" v="6737" actId="1038"/>
        <pc:sldMkLst>
          <pc:docMk/>
          <pc:sldMk cId="1252760311" sldId="351"/>
        </pc:sldMkLst>
        <pc:spChg chg="mod">
          <ac:chgData name="Jiying HE" userId="cf35e29845cce2a1" providerId="LiveId" clId="{870E5129-A2E4-45F9-B5FF-44111A726B58}" dt="2023-03-09T13:41:06.990" v="6737" actId="1038"/>
          <ac:spMkLst>
            <pc:docMk/>
            <pc:sldMk cId="1252760311" sldId="351"/>
            <ac:spMk id="2" creationId="{EF0B8F10-B5EE-CD68-F6EE-AAC71D31F9D0}"/>
          </ac:spMkLst>
        </pc:spChg>
        <pc:spChg chg="mod">
          <ac:chgData name="Jiying HE" userId="cf35e29845cce2a1" providerId="LiveId" clId="{870E5129-A2E4-45F9-B5FF-44111A726B58}" dt="2023-03-09T13:09:08.336" v="5749" actId="20577"/>
          <ac:spMkLst>
            <pc:docMk/>
            <pc:sldMk cId="1252760311" sldId="351"/>
            <ac:spMk id="3" creationId="{B26B0457-020A-0243-2EDD-A3D10FFEBF47}"/>
          </ac:spMkLst>
        </pc:spChg>
        <pc:spChg chg="add mod">
          <ac:chgData name="Jiying HE" userId="cf35e29845cce2a1" providerId="LiveId" clId="{870E5129-A2E4-45F9-B5FF-44111A726B58}" dt="2023-03-09T13:18:20.175" v="5938" actId="20577"/>
          <ac:spMkLst>
            <pc:docMk/>
            <pc:sldMk cId="1252760311" sldId="351"/>
            <ac:spMk id="10" creationId="{37480803-3891-54EC-784B-830FA83BBA1F}"/>
          </ac:spMkLst>
        </pc:spChg>
        <pc:spChg chg="mod">
          <ac:chgData name="Jiying HE" userId="cf35e29845cce2a1" providerId="LiveId" clId="{870E5129-A2E4-45F9-B5FF-44111A726B58}" dt="2023-03-09T13:24:22.537" v="6048" actId="20577"/>
          <ac:spMkLst>
            <pc:docMk/>
            <pc:sldMk cId="1252760311" sldId="351"/>
            <ac:spMk id="17" creationId="{049485E1-EEDA-18A6-5A30-54F6135FD3F6}"/>
          </ac:spMkLst>
        </pc:spChg>
        <pc:picChg chg="add mod">
          <ac:chgData name="Jiying HE" userId="cf35e29845cce2a1" providerId="LiveId" clId="{870E5129-A2E4-45F9-B5FF-44111A726B58}" dt="2023-03-09T13:09:44.076" v="5753" actId="1076"/>
          <ac:picMkLst>
            <pc:docMk/>
            <pc:sldMk cId="1252760311" sldId="351"/>
            <ac:picMk id="5" creationId="{CDD539C4-C5F9-B19C-9D67-5725BC5A6230}"/>
          </ac:picMkLst>
        </pc:picChg>
        <pc:picChg chg="add mod">
          <ac:chgData name="Jiying HE" userId="cf35e29845cce2a1" providerId="LiveId" clId="{870E5129-A2E4-45F9-B5FF-44111A726B58}" dt="2023-03-09T13:13:34.698" v="5853" actId="14100"/>
          <ac:picMkLst>
            <pc:docMk/>
            <pc:sldMk cId="1252760311" sldId="351"/>
            <ac:picMk id="7" creationId="{A12A4584-9A6E-E045-78FB-3C7ABB742654}"/>
          </ac:picMkLst>
        </pc:picChg>
        <pc:picChg chg="del">
          <ac:chgData name="Jiying HE" userId="cf35e29845cce2a1" providerId="LiveId" clId="{870E5129-A2E4-45F9-B5FF-44111A726B58}" dt="2023-03-09T13:09:36.771" v="5750" actId="478"/>
          <ac:picMkLst>
            <pc:docMk/>
            <pc:sldMk cId="1252760311" sldId="351"/>
            <ac:picMk id="24" creationId="{62DE0088-5EB1-5E54-7DB1-BE773ABEC26A}"/>
          </ac:picMkLst>
        </pc:picChg>
        <pc:picChg chg="del">
          <ac:chgData name="Jiying HE" userId="cf35e29845cce2a1" providerId="LiveId" clId="{870E5129-A2E4-45F9-B5FF-44111A726B58}" dt="2023-03-09T13:09:51.999" v="5754" actId="478"/>
          <ac:picMkLst>
            <pc:docMk/>
            <pc:sldMk cId="1252760311" sldId="351"/>
            <ac:picMk id="26" creationId="{0C40D163-E04C-A311-E3FA-8CDADC95300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15BAE-2481-4875-9687-967E0CBB287D}" type="doc">
      <dgm:prSet loTypeId="urn:microsoft.com/office/officeart/2005/8/layout/cycle5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4FF69E26-FD4C-415E-92BC-DB21745BE6B2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Analyse des variables </a:t>
          </a:r>
        </a:p>
      </dgm:t>
    </dgm:pt>
    <dgm:pt modelId="{94AAD92C-C34E-45CB-9CD2-9558B9E75B90}" type="parTrans" cxnId="{055AC8D2-FF61-4BF2-B130-5FBC7DB3355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0A798E2-A56B-4EE5-BBCC-5961885747AE}" type="sibTrans" cxnId="{055AC8D2-FF61-4BF2-B130-5FBC7DB3355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7C554D0-B458-42B0-9E67-8557B07C865A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Sélection des variables </a:t>
          </a:r>
        </a:p>
      </dgm:t>
    </dgm:pt>
    <dgm:pt modelId="{6279FA12-1F3B-4F91-B6A9-3C6632722112}" type="parTrans" cxnId="{C1E25FA3-B781-4474-9A79-F2A2A38EF93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DF34CEE-7E04-4B3A-A6FA-82C028244483}" type="sibTrans" cxnId="{C1E25FA3-B781-4474-9A79-F2A2A38EF93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31C76A0-2733-444C-9DBD-5B8906BDB073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Traitements des valeurs</a:t>
          </a:r>
        </a:p>
      </dgm:t>
    </dgm:pt>
    <dgm:pt modelId="{29429F21-DCB4-42A0-B833-1F8A614493CA}" type="parTrans" cxnId="{EECC882D-41ED-4411-B0E7-053ECC7A75A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DE926C9-CD40-40AF-A5AB-0D29EB9D9D53}" type="sibTrans" cxnId="{EECC882D-41ED-4411-B0E7-053ECC7A75A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DFE2318-16BB-40AF-87DD-48D5B7202EBE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Normalisation des variables </a:t>
          </a:r>
        </a:p>
      </dgm:t>
    </dgm:pt>
    <dgm:pt modelId="{C4C55663-280A-4A93-A0C4-9CD64B31673F}" type="parTrans" cxnId="{1C99A54A-21D5-4B61-A1B9-47B24A58A7D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C89A77F-EA50-4E71-AE06-E191CC523880}" type="sibTrans" cxnId="{1C99A54A-21D5-4B61-A1B9-47B24A58A7D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44BD120-A989-45EB-82E2-F580CDEAA9F2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Variables catégorielles </a:t>
          </a:r>
        </a:p>
      </dgm:t>
    </dgm:pt>
    <dgm:pt modelId="{E13505CF-C811-49BB-8BE9-D7D679207058}" type="parTrans" cxnId="{4D21B263-E41C-46E4-9EE5-F862B795C8D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44900B3-35DA-4604-8F9D-EB82A26C8813}" type="sibTrans" cxnId="{4D21B263-E41C-46E4-9EE5-F862B795C8D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F995CE3-AE43-49DD-B0AE-DF4A114540A8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Transformation des variables</a:t>
          </a:r>
        </a:p>
      </dgm:t>
    </dgm:pt>
    <dgm:pt modelId="{13786EC1-9587-4D6A-BE50-3094828C252C}" type="parTrans" cxnId="{6AA6A523-BC75-4567-A5EE-C3D90335F226}">
      <dgm:prSet/>
      <dgm:spPr/>
      <dgm:t>
        <a:bodyPr/>
        <a:lstStyle/>
        <a:p>
          <a:endParaRPr lang="fr-FR"/>
        </a:p>
      </dgm:t>
    </dgm:pt>
    <dgm:pt modelId="{86A8A0AA-2005-4306-9D31-9FCA49CF8C86}" type="sibTrans" cxnId="{6AA6A523-BC75-4567-A5EE-C3D90335F226}">
      <dgm:prSet/>
      <dgm:spPr/>
      <dgm:t>
        <a:bodyPr/>
        <a:lstStyle/>
        <a:p>
          <a:endParaRPr lang="fr-FR"/>
        </a:p>
      </dgm:t>
    </dgm:pt>
    <dgm:pt modelId="{FF29AFBA-36E0-43E7-B69F-86C447A8076E}" type="pres">
      <dgm:prSet presAssocID="{EFE15BAE-2481-4875-9687-967E0CBB287D}" presName="cycle" presStyleCnt="0">
        <dgm:presLayoutVars>
          <dgm:dir/>
          <dgm:resizeHandles val="exact"/>
        </dgm:presLayoutVars>
      </dgm:prSet>
      <dgm:spPr/>
    </dgm:pt>
    <dgm:pt modelId="{DBF595AA-EC82-473B-81B6-34571711CF06}" type="pres">
      <dgm:prSet presAssocID="{4FF69E26-FD4C-415E-92BC-DB21745BE6B2}" presName="node" presStyleLbl="node1" presStyleIdx="0" presStyleCnt="6">
        <dgm:presLayoutVars>
          <dgm:bulletEnabled val="1"/>
        </dgm:presLayoutVars>
      </dgm:prSet>
      <dgm:spPr/>
    </dgm:pt>
    <dgm:pt modelId="{F09E8683-15D2-4BFF-A949-9573A385EDCE}" type="pres">
      <dgm:prSet presAssocID="{4FF69E26-FD4C-415E-92BC-DB21745BE6B2}" presName="spNode" presStyleCnt="0"/>
      <dgm:spPr/>
    </dgm:pt>
    <dgm:pt modelId="{C24A2F24-5174-4375-8892-A47E49C3E6E4}" type="pres">
      <dgm:prSet presAssocID="{90A798E2-A56B-4EE5-BBCC-5961885747AE}" presName="sibTrans" presStyleLbl="sibTrans1D1" presStyleIdx="0" presStyleCnt="6"/>
      <dgm:spPr/>
    </dgm:pt>
    <dgm:pt modelId="{60022FD3-6555-439F-8945-3ACC0D09F2A9}" type="pres">
      <dgm:prSet presAssocID="{67C554D0-B458-42B0-9E67-8557B07C865A}" presName="node" presStyleLbl="node1" presStyleIdx="1" presStyleCnt="6">
        <dgm:presLayoutVars>
          <dgm:bulletEnabled val="1"/>
        </dgm:presLayoutVars>
      </dgm:prSet>
      <dgm:spPr/>
    </dgm:pt>
    <dgm:pt modelId="{CC2904E6-8D39-48FF-8A8E-06D8E9C1837E}" type="pres">
      <dgm:prSet presAssocID="{67C554D0-B458-42B0-9E67-8557B07C865A}" presName="spNode" presStyleCnt="0"/>
      <dgm:spPr/>
    </dgm:pt>
    <dgm:pt modelId="{D68AE958-BC99-4028-8FD3-16BA310B00E4}" type="pres">
      <dgm:prSet presAssocID="{EDF34CEE-7E04-4B3A-A6FA-82C028244483}" presName="sibTrans" presStyleLbl="sibTrans1D1" presStyleIdx="1" presStyleCnt="6"/>
      <dgm:spPr/>
    </dgm:pt>
    <dgm:pt modelId="{7E979924-DA26-484D-BDA5-F7489BF1F2C4}" type="pres">
      <dgm:prSet presAssocID="{331C76A0-2733-444C-9DBD-5B8906BDB073}" presName="node" presStyleLbl="node1" presStyleIdx="2" presStyleCnt="6">
        <dgm:presLayoutVars>
          <dgm:bulletEnabled val="1"/>
        </dgm:presLayoutVars>
      </dgm:prSet>
      <dgm:spPr/>
    </dgm:pt>
    <dgm:pt modelId="{EE108036-EE72-43EE-9539-0EF46284E4C9}" type="pres">
      <dgm:prSet presAssocID="{331C76A0-2733-444C-9DBD-5B8906BDB073}" presName="spNode" presStyleCnt="0"/>
      <dgm:spPr/>
    </dgm:pt>
    <dgm:pt modelId="{1914DA9A-398A-4AB9-A7DD-0B10899AD95E}" type="pres">
      <dgm:prSet presAssocID="{ADE926C9-CD40-40AF-A5AB-0D29EB9D9D53}" presName="sibTrans" presStyleLbl="sibTrans1D1" presStyleIdx="2" presStyleCnt="6"/>
      <dgm:spPr/>
    </dgm:pt>
    <dgm:pt modelId="{C7C647C7-638E-4840-9FB7-73E2CDCF872F}" type="pres">
      <dgm:prSet presAssocID="{644BD120-A989-45EB-82E2-F580CDEAA9F2}" presName="node" presStyleLbl="node1" presStyleIdx="3" presStyleCnt="6">
        <dgm:presLayoutVars>
          <dgm:bulletEnabled val="1"/>
        </dgm:presLayoutVars>
      </dgm:prSet>
      <dgm:spPr/>
    </dgm:pt>
    <dgm:pt modelId="{81866145-D112-4580-A44B-285630419E90}" type="pres">
      <dgm:prSet presAssocID="{644BD120-A989-45EB-82E2-F580CDEAA9F2}" presName="spNode" presStyleCnt="0"/>
      <dgm:spPr/>
    </dgm:pt>
    <dgm:pt modelId="{B9EC549A-72B8-48F4-B44C-BB83A1948BC1}" type="pres">
      <dgm:prSet presAssocID="{C44900B3-35DA-4604-8F9D-EB82A26C8813}" presName="sibTrans" presStyleLbl="sibTrans1D1" presStyleIdx="3" presStyleCnt="6"/>
      <dgm:spPr/>
    </dgm:pt>
    <dgm:pt modelId="{9BAF5D75-3AA1-4A9D-A3C1-74DB0CCD6A21}" type="pres">
      <dgm:prSet presAssocID="{6F995CE3-AE43-49DD-B0AE-DF4A114540A8}" presName="node" presStyleLbl="node1" presStyleIdx="4" presStyleCnt="6">
        <dgm:presLayoutVars>
          <dgm:bulletEnabled val="1"/>
        </dgm:presLayoutVars>
      </dgm:prSet>
      <dgm:spPr/>
    </dgm:pt>
    <dgm:pt modelId="{60777D66-6468-4EB3-B8AD-7E08BF27FF7C}" type="pres">
      <dgm:prSet presAssocID="{6F995CE3-AE43-49DD-B0AE-DF4A114540A8}" presName="spNode" presStyleCnt="0"/>
      <dgm:spPr/>
    </dgm:pt>
    <dgm:pt modelId="{753BEA55-7881-4961-ABC5-399B718A1F55}" type="pres">
      <dgm:prSet presAssocID="{86A8A0AA-2005-4306-9D31-9FCA49CF8C86}" presName="sibTrans" presStyleLbl="sibTrans1D1" presStyleIdx="4" presStyleCnt="6"/>
      <dgm:spPr/>
    </dgm:pt>
    <dgm:pt modelId="{5E1FC028-C2A9-4417-9E36-E70DFA9C4224}" type="pres">
      <dgm:prSet presAssocID="{6DFE2318-16BB-40AF-87DD-48D5B7202EBE}" presName="node" presStyleLbl="node1" presStyleIdx="5" presStyleCnt="6">
        <dgm:presLayoutVars>
          <dgm:bulletEnabled val="1"/>
        </dgm:presLayoutVars>
      </dgm:prSet>
      <dgm:spPr/>
    </dgm:pt>
    <dgm:pt modelId="{B65A3199-FE4E-4C49-84F6-FAF6C0566BE2}" type="pres">
      <dgm:prSet presAssocID="{6DFE2318-16BB-40AF-87DD-48D5B7202EBE}" presName="spNode" presStyleCnt="0"/>
      <dgm:spPr/>
    </dgm:pt>
    <dgm:pt modelId="{51649F66-B106-4DD6-A756-C2ACEED5C28F}" type="pres">
      <dgm:prSet presAssocID="{FC89A77F-EA50-4E71-AE06-E191CC523880}" presName="sibTrans" presStyleLbl="sibTrans1D1" presStyleIdx="5" presStyleCnt="6"/>
      <dgm:spPr/>
    </dgm:pt>
  </dgm:ptLst>
  <dgm:cxnLst>
    <dgm:cxn modelId="{3F939219-D665-4A6C-A62E-78CBEF90E117}" type="presOf" srcId="{90A798E2-A56B-4EE5-BBCC-5961885747AE}" destId="{C24A2F24-5174-4375-8892-A47E49C3E6E4}" srcOrd="0" destOrd="0" presId="urn:microsoft.com/office/officeart/2005/8/layout/cycle5"/>
    <dgm:cxn modelId="{A0188921-8786-4B8F-B08D-1B11F03AFC9F}" type="presOf" srcId="{67C554D0-B458-42B0-9E67-8557B07C865A}" destId="{60022FD3-6555-439F-8945-3ACC0D09F2A9}" srcOrd="0" destOrd="0" presId="urn:microsoft.com/office/officeart/2005/8/layout/cycle5"/>
    <dgm:cxn modelId="{6AA6A523-BC75-4567-A5EE-C3D90335F226}" srcId="{EFE15BAE-2481-4875-9687-967E0CBB287D}" destId="{6F995CE3-AE43-49DD-B0AE-DF4A114540A8}" srcOrd="4" destOrd="0" parTransId="{13786EC1-9587-4D6A-BE50-3094828C252C}" sibTransId="{86A8A0AA-2005-4306-9D31-9FCA49CF8C86}"/>
    <dgm:cxn modelId="{EECC882D-41ED-4411-B0E7-053ECC7A75AB}" srcId="{EFE15BAE-2481-4875-9687-967E0CBB287D}" destId="{331C76A0-2733-444C-9DBD-5B8906BDB073}" srcOrd="2" destOrd="0" parTransId="{29429F21-DCB4-42A0-B833-1F8A614493CA}" sibTransId="{ADE926C9-CD40-40AF-A5AB-0D29EB9D9D53}"/>
    <dgm:cxn modelId="{82004B39-5092-4900-B085-14E1D1588E50}" type="presOf" srcId="{331C76A0-2733-444C-9DBD-5B8906BDB073}" destId="{7E979924-DA26-484D-BDA5-F7489BF1F2C4}" srcOrd="0" destOrd="0" presId="urn:microsoft.com/office/officeart/2005/8/layout/cycle5"/>
    <dgm:cxn modelId="{13E6AF5E-908E-4942-AE22-DDA0E941DA3A}" type="presOf" srcId="{EFE15BAE-2481-4875-9687-967E0CBB287D}" destId="{FF29AFBA-36E0-43E7-B69F-86C447A8076E}" srcOrd="0" destOrd="0" presId="urn:microsoft.com/office/officeart/2005/8/layout/cycle5"/>
    <dgm:cxn modelId="{06A17D62-CF75-486A-94E3-928FDA8C271B}" type="presOf" srcId="{6F995CE3-AE43-49DD-B0AE-DF4A114540A8}" destId="{9BAF5D75-3AA1-4A9D-A3C1-74DB0CCD6A21}" srcOrd="0" destOrd="0" presId="urn:microsoft.com/office/officeart/2005/8/layout/cycle5"/>
    <dgm:cxn modelId="{D74F8E62-B64D-48F2-A1D0-6F936F3FE26E}" type="presOf" srcId="{C44900B3-35DA-4604-8F9D-EB82A26C8813}" destId="{B9EC549A-72B8-48F4-B44C-BB83A1948BC1}" srcOrd="0" destOrd="0" presId="urn:microsoft.com/office/officeart/2005/8/layout/cycle5"/>
    <dgm:cxn modelId="{4D21B263-E41C-46E4-9EE5-F862B795C8D2}" srcId="{EFE15BAE-2481-4875-9687-967E0CBB287D}" destId="{644BD120-A989-45EB-82E2-F580CDEAA9F2}" srcOrd="3" destOrd="0" parTransId="{E13505CF-C811-49BB-8BE9-D7D679207058}" sibTransId="{C44900B3-35DA-4604-8F9D-EB82A26C8813}"/>
    <dgm:cxn modelId="{1C99A54A-21D5-4B61-A1B9-47B24A58A7D0}" srcId="{EFE15BAE-2481-4875-9687-967E0CBB287D}" destId="{6DFE2318-16BB-40AF-87DD-48D5B7202EBE}" srcOrd="5" destOrd="0" parTransId="{C4C55663-280A-4A93-A0C4-9CD64B31673F}" sibTransId="{FC89A77F-EA50-4E71-AE06-E191CC523880}"/>
    <dgm:cxn modelId="{620ED782-2F56-4F27-A46D-1BE324319F28}" type="presOf" srcId="{EDF34CEE-7E04-4B3A-A6FA-82C028244483}" destId="{D68AE958-BC99-4028-8FD3-16BA310B00E4}" srcOrd="0" destOrd="0" presId="urn:microsoft.com/office/officeart/2005/8/layout/cycle5"/>
    <dgm:cxn modelId="{3871029E-B692-453C-9F05-52CFADACCAD8}" type="presOf" srcId="{86A8A0AA-2005-4306-9D31-9FCA49CF8C86}" destId="{753BEA55-7881-4961-ABC5-399B718A1F55}" srcOrd="0" destOrd="0" presId="urn:microsoft.com/office/officeart/2005/8/layout/cycle5"/>
    <dgm:cxn modelId="{B20E78A1-1EF1-453B-9877-EBDB14F5BE88}" type="presOf" srcId="{644BD120-A989-45EB-82E2-F580CDEAA9F2}" destId="{C7C647C7-638E-4840-9FB7-73E2CDCF872F}" srcOrd="0" destOrd="0" presId="urn:microsoft.com/office/officeart/2005/8/layout/cycle5"/>
    <dgm:cxn modelId="{C1E25FA3-B781-4474-9A79-F2A2A38EF933}" srcId="{EFE15BAE-2481-4875-9687-967E0CBB287D}" destId="{67C554D0-B458-42B0-9E67-8557B07C865A}" srcOrd="1" destOrd="0" parTransId="{6279FA12-1F3B-4F91-B6A9-3C6632722112}" sibTransId="{EDF34CEE-7E04-4B3A-A6FA-82C028244483}"/>
    <dgm:cxn modelId="{50AC15CA-F5C6-4309-9134-F59FC8620435}" type="presOf" srcId="{ADE926C9-CD40-40AF-A5AB-0D29EB9D9D53}" destId="{1914DA9A-398A-4AB9-A7DD-0B10899AD95E}" srcOrd="0" destOrd="0" presId="urn:microsoft.com/office/officeart/2005/8/layout/cycle5"/>
    <dgm:cxn modelId="{055AC8D2-FF61-4BF2-B130-5FBC7DB33555}" srcId="{EFE15BAE-2481-4875-9687-967E0CBB287D}" destId="{4FF69E26-FD4C-415E-92BC-DB21745BE6B2}" srcOrd="0" destOrd="0" parTransId="{94AAD92C-C34E-45CB-9CD2-9558B9E75B90}" sibTransId="{90A798E2-A56B-4EE5-BBCC-5961885747AE}"/>
    <dgm:cxn modelId="{6F0E6BD5-806A-4F6F-99E3-631411F8E9A7}" type="presOf" srcId="{4FF69E26-FD4C-415E-92BC-DB21745BE6B2}" destId="{DBF595AA-EC82-473B-81B6-34571711CF06}" srcOrd="0" destOrd="0" presId="urn:microsoft.com/office/officeart/2005/8/layout/cycle5"/>
    <dgm:cxn modelId="{E0D2E4DB-1670-4BA2-9DDA-2CA94E36CF28}" type="presOf" srcId="{FC89A77F-EA50-4E71-AE06-E191CC523880}" destId="{51649F66-B106-4DD6-A756-C2ACEED5C28F}" srcOrd="0" destOrd="0" presId="urn:microsoft.com/office/officeart/2005/8/layout/cycle5"/>
    <dgm:cxn modelId="{6AC342EA-C736-4915-B6D8-693F0E0BD991}" type="presOf" srcId="{6DFE2318-16BB-40AF-87DD-48D5B7202EBE}" destId="{5E1FC028-C2A9-4417-9E36-E70DFA9C4224}" srcOrd="0" destOrd="0" presId="urn:microsoft.com/office/officeart/2005/8/layout/cycle5"/>
    <dgm:cxn modelId="{D98841E9-4A46-4EF6-9EE6-D2628DE22B48}" type="presParOf" srcId="{FF29AFBA-36E0-43E7-B69F-86C447A8076E}" destId="{DBF595AA-EC82-473B-81B6-34571711CF06}" srcOrd="0" destOrd="0" presId="urn:microsoft.com/office/officeart/2005/8/layout/cycle5"/>
    <dgm:cxn modelId="{702878DF-1D54-41CD-8FB7-F06024D8608E}" type="presParOf" srcId="{FF29AFBA-36E0-43E7-B69F-86C447A8076E}" destId="{F09E8683-15D2-4BFF-A949-9573A385EDCE}" srcOrd="1" destOrd="0" presId="urn:microsoft.com/office/officeart/2005/8/layout/cycle5"/>
    <dgm:cxn modelId="{85424252-4C90-4C5A-BACF-4C029958CFAB}" type="presParOf" srcId="{FF29AFBA-36E0-43E7-B69F-86C447A8076E}" destId="{C24A2F24-5174-4375-8892-A47E49C3E6E4}" srcOrd="2" destOrd="0" presId="urn:microsoft.com/office/officeart/2005/8/layout/cycle5"/>
    <dgm:cxn modelId="{DA3D2700-9930-4EBB-98FD-CDF8F32E2E25}" type="presParOf" srcId="{FF29AFBA-36E0-43E7-B69F-86C447A8076E}" destId="{60022FD3-6555-439F-8945-3ACC0D09F2A9}" srcOrd="3" destOrd="0" presId="urn:microsoft.com/office/officeart/2005/8/layout/cycle5"/>
    <dgm:cxn modelId="{39C345B2-7798-42E3-BFEF-B82E33EE9BDE}" type="presParOf" srcId="{FF29AFBA-36E0-43E7-B69F-86C447A8076E}" destId="{CC2904E6-8D39-48FF-8A8E-06D8E9C1837E}" srcOrd="4" destOrd="0" presId="urn:microsoft.com/office/officeart/2005/8/layout/cycle5"/>
    <dgm:cxn modelId="{EA21F8BB-21F0-48EA-B556-7641C60623FB}" type="presParOf" srcId="{FF29AFBA-36E0-43E7-B69F-86C447A8076E}" destId="{D68AE958-BC99-4028-8FD3-16BA310B00E4}" srcOrd="5" destOrd="0" presId="urn:microsoft.com/office/officeart/2005/8/layout/cycle5"/>
    <dgm:cxn modelId="{CE9E528D-D409-4C49-A824-E9CFA9FD3FD6}" type="presParOf" srcId="{FF29AFBA-36E0-43E7-B69F-86C447A8076E}" destId="{7E979924-DA26-484D-BDA5-F7489BF1F2C4}" srcOrd="6" destOrd="0" presId="urn:microsoft.com/office/officeart/2005/8/layout/cycle5"/>
    <dgm:cxn modelId="{1FB02EC8-2C9B-4AC7-A4A4-00A1B2AE5009}" type="presParOf" srcId="{FF29AFBA-36E0-43E7-B69F-86C447A8076E}" destId="{EE108036-EE72-43EE-9539-0EF46284E4C9}" srcOrd="7" destOrd="0" presId="urn:microsoft.com/office/officeart/2005/8/layout/cycle5"/>
    <dgm:cxn modelId="{C24E5047-DE58-426E-9473-BB16F7BAF4CD}" type="presParOf" srcId="{FF29AFBA-36E0-43E7-B69F-86C447A8076E}" destId="{1914DA9A-398A-4AB9-A7DD-0B10899AD95E}" srcOrd="8" destOrd="0" presId="urn:microsoft.com/office/officeart/2005/8/layout/cycle5"/>
    <dgm:cxn modelId="{368EDC47-9BDA-4274-B41A-E6ECA9210F36}" type="presParOf" srcId="{FF29AFBA-36E0-43E7-B69F-86C447A8076E}" destId="{C7C647C7-638E-4840-9FB7-73E2CDCF872F}" srcOrd="9" destOrd="0" presId="urn:microsoft.com/office/officeart/2005/8/layout/cycle5"/>
    <dgm:cxn modelId="{EC7AECFE-736B-4299-8C07-0B1F0B4E57E6}" type="presParOf" srcId="{FF29AFBA-36E0-43E7-B69F-86C447A8076E}" destId="{81866145-D112-4580-A44B-285630419E90}" srcOrd="10" destOrd="0" presId="urn:microsoft.com/office/officeart/2005/8/layout/cycle5"/>
    <dgm:cxn modelId="{17F87725-E154-4D12-843C-B6F2BFC40103}" type="presParOf" srcId="{FF29AFBA-36E0-43E7-B69F-86C447A8076E}" destId="{B9EC549A-72B8-48F4-B44C-BB83A1948BC1}" srcOrd="11" destOrd="0" presId="urn:microsoft.com/office/officeart/2005/8/layout/cycle5"/>
    <dgm:cxn modelId="{CF019EC1-0F2B-4E09-AB05-2213BF1A2A16}" type="presParOf" srcId="{FF29AFBA-36E0-43E7-B69F-86C447A8076E}" destId="{9BAF5D75-3AA1-4A9D-A3C1-74DB0CCD6A21}" srcOrd="12" destOrd="0" presId="urn:microsoft.com/office/officeart/2005/8/layout/cycle5"/>
    <dgm:cxn modelId="{71156C07-D3C9-460E-80B7-772E3F6B844B}" type="presParOf" srcId="{FF29AFBA-36E0-43E7-B69F-86C447A8076E}" destId="{60777D66-6468-4EB3-B8AD-7E08BF27FF7C}" srcOrd="13" destOrd="0" presId="urn:microsoft.com/office/officeart/2005/8/layout/cycle5"/>
    <dgm:cxn modelId="{609052C2-762C-4983-A77B-45199435BCF8}" type="presParOf" srcId="{FF29AFBA-36E0-43E7-B69F-86C447A8076E}" destId="{753BEA55-7881-4961-ABC5-399B718A1F55}" srcOrd="14" destOrd="0" presId="urn:microsoft.com/office/officeart/2005/8/layout/cycle5"/>
    <dgm:cxn modelId="{45C5255B-C242-4A1C-A7CD-CC3EC749526B}" type="presParOf" srcId="{FF29AFBA-36E0-43E7-B69F-86C447A8076E}" destId="{5E1FC028-C2A9-4417-9E36-E70DFA9C4224}" srcOrd="15" destOrd="0" presId="urn:microsoft.com/office/officeart/2005/8/layout/cycle5"/>
    <dgm:cxn modelId="{AF7AA13B-1A3D-415E-B89C-0ED7CC7180FB}" type="presParOf" srcId="{FF29AFBA-36E0-43E7-B69F-86C447A8076E}" destId="{B65A3199-FE4E-4C49-84F6-FAF6C0566BE2}" srcOrd="16" destOrd="0" presId="urn:microsoft.com/office/officeart/2005/8/layout/cycle5"/>
    <dgm:cxn modelId="{D30B399D-BFDB-436C-8D10-E1C42CCAA37A}" type="presParOf" srcId="{FF29AFBA-36E0-43E7-B69F-86C447A8076E}" destId="{51649F66-B106-4DD6-A756-C2ACEED5C28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7DA81-CBE6-4240-B130-DBD827181BC3}" type="doc">
      <dgm:prSet loTypeId="urn:microsoft.com/office/officeart/2005/8/layout/h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F042E71-53AD-4893-9D44-CC4249D7F2CB}">
      <dgm:prSet phldrT="[Texte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Localité (10)</a:t>
          </a:r>
        </a:p>
      </dgm:t>
    </dgm:pt>
    <dgm:pt modelId="{F9836C61-2536-4EE6-ADB9-0BABCBCF393E}" type="parTrans" cxnId="{8ABA93CF-12B9-49CE-917F-6CBC99A25F4C}">
      <dgm:prSet/>
      <dgm:spPr/>
      <dgm:t>
        <a:bodyPr/>
        <a:lstStyle/>
        <a:p>
          <a:endParaRPr lang="fr-FR"/>
        </a:p>
      </dgm:t>
    </dgm:pt>
    <dgm:pt modelId="{B945B788-1325-40FA-9B9E-0ECDAB38303F}" type="sibTrans" cxnId="{8ABA93CF-12B9-49CE-917F-6CBC99A25F4C}">
      <dgm:prSet/>
      <dgm:spPr/>
      <dgm:t>
        <a:bodyPr/>
        <a:lstStyle/>
        <a:p>
          <a:endParaRPr lang="fr-FR"/>
        </a:p>
      </dgm:t>
    </dgm:pt>
    <dgm:pt modelId="{99636BA2-1BD4-4593-B908-4B0371D8C3F8}">
      <dgm:prSet phldrT="[Texte]"/>
      <dgm:spPr/>
      <dgm:t>
        <a:bodyPr/>
        <a:lstStyle/>
        <a:p>
          <a:r>
            <a:rPr lang="fr-FR" dirty="0" err="1"/>
            <a:t>Address</a:t>
          </a:r>
          <a:endParaRPr lang="fr-FR" dirty="0"/>
        </a:p>
      </dgm:t>
    </dgm:pt>
    <dgm:pt modelId="{EF64E36F-6D16-4A09-8C42-484FFA73CD50}" type="parTrans" cxnId="{38A7D1B2-2C30-4E7E-88C9-34C004C16738}">
      <dgm:prSet/>
      <dgm:spPr/>
      <dgm:t>
        <a:bodyPr/>
        <a:lstStyle/>
        <a:p>
          <a:endParaRPr lang="fr-FR"/>
        </a:p>
      </dgm:t>
    </dgm:pt>
    <dgm:pt modelId="{0E6FB976-5EA6-46BA-AABA-90A28A5BE9B2}" type="sibTrans" cxnId="{38A7D1B2-2C30-4E7E-88C9-34C004C16738}">
      <dgm:prSet/>
      <dgm:spPr/>
      <dgm:t>
        <a:bodyPr/>
        <a:lstStyle/>
        <a:p>
          <a:endParaRPr lang="fr-FR"/>
        </a:p>
      </dgm:t>
    </dgm:pt>
    <dgm:pt modelId="{9B7E23FE-A140-4354-A268-09B9D221DFA3}">
      <dgm:prSet phldrT="[Texte]"/>
      <dgm:spPr/>
      <dgm:t>
        <a:bodyPr/>
        <a:lstStyle/>
        <a:p>
          <a:r>
            <a:rPr lang="fr-FR" dirty="0" err="1"/>
            <a:t>PropertyName</a:t>
          </a:r>
          <a:endParaRPr lang="fr-FR" dirty="0"/>
        </a:p>
      </dgm:t>
    </dgm:pt>
    <dgm:pt modelId="{097F1C4E-48BE-4392-9BBD-7FE8C8CE650C}" type="parTrans" cxnId="{63971934-DAF3-4140-8B01-1F8884DDCB17}">
      <dgm:prSet/>
      <dgm:spPr/>
      <dgm:t>
        <a:bodyPr/>
        <a:lstStyle/>
        <a:p>
          <a:endParaRPr lang="fr-FR"/>
        </a:p>
      </dgm:t>
    </dgm:pt>
    <dgm:pt modelId="{C15271B6-6876-413B-8755-DF4B7E7978EB}" type="sibTrans" cxnId="{63971934-DAF3-4140-8B01-1F8884DDCB17}">
      <dgm:prSet/>
      <dgm:spPr/>
      <dgm:t>
        <a:bodyPr/>
        <a:lstStyle/>
        <a:p>
          <a:endParaRPr lang="fr-FR"/>
        </a:p>
      </dgm:t>
    </dgm:pt>
    <dgm:pt modelId="{3ED619AF-B837-4907-8678-2E785ECFC429}">
      <dgm:prSet phldrT="[Texte]" custT="1"/>
      <dgm:spPr>
        <a:gradFill rotWithShape="0">
          <a:gsLst>
            <a:gs pos="0">
              <a:srgbClr val="66DDCC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128016" tIns="73152" rIns="128016" bIns="73152" numCol="1" spcCol="1270" anchor="ctr" anchorCtr="0"/>
        <a:lstStyle/>
        <a:p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Usage (5)</a:t>
          </a:r>
        </a:p>
      </dgm:t>
    </dgm:pt>
    <dgm:pt modelId="{E9E18BE2-1DD0-4814-B36F-69C3290DA53D}" type="parTrans" cxnId="{00A0ECC9-A7A9-4D26-A3BC-44689A66556A}">
      <dgm:prSet/>
      <dgm:spPr/>
      <dgm:t>
        <a:bodyPr/>
        <a:lstStyle/>
        <a:p>
          <a:endParaRPr lang="fr-FR"/>
        </a:p>
      </dgm:t>
    </dgm:pt>
    <dgm:pt modelId="{ABC69C57-F1DC-4CCF-A723-E38332798D8F}" type="sibTrans" cxnId="{00A0ECC9-A7A9-4D26-A3BC-44689A66556A}">
      <dgm:prSet/>
      <dgm:spPr/>
      <dgm:t>
        <a:bodyPr/>
        <a:lstStyle/>
        <a:p>
          <a:endParaRPr lang="fr-FR"/>
        </a:p>
      </dgm:t>
    </dgm:pt>
    <dgm:pt modelId="{4BC82979-FBB7-4B67-9AA1-09A5EA765109}">
      <dgm:prSet phldrT="[Texte]"/>
      <dgm:spPr/>
      <dgm:t>
        <a:bodyPr/>
        <a:lstStyle/>
        <a:p>
          <a:r>
            <a:rPr lang="fr-FR" dirty="0" err="1"/>
            <a:t>PrimaryPropertyType</a:t>
          </a:r>
          <a:endParaRPr lang="fr-FR" dirty="0"/>
        </a:p>
      </dgm:t>
    </dgm:pt>
    <dgm:pt modelId="{094B8798-26E4-435D-983F-13F616BBBA40}" type="parTrans" cxnId="{D0FF7199-5297-48B6-B0E0-0F7999295D04}">
      <dgm:prSet/>
      <dgm:spPr/>
      <dgm:t>
        <a:bodyPr/>
        <a:lstStyle/>
        <a:p>
          <a:endParaRPr lang="fr-FR"/>
        </a:p>
      </dgm:t>
    </dgm:pt>
    <dgm:pt modelId="{1E1453FC-700A-4B9A-8D8E-F40613C1A25D}" type="sibTrans" cxnId="{D0FF7199-5297-48B6-B0E0-0F7999295D04}">
      <dgm:prSet/>
      <dgm:spPr/>
      <dgm:t>
        <a:bodyPr/>
        <a:lstStyle/>
        <a:p>
          <a:endParaRPr lang="fr-FR"/>
        </a:p>
      </dgm:t>
    </dgm:pt>
    <dgm:pt modelId="{93A313C1-9EC8-4D2D-B551-A98D13E74205}">
      <dgm:prSet phldrT="[Texte]" custT="1"/>
      <dgm:spPr/>
      <dgm:t>
        <a:bodyPr/>
        <a:lstStyle/>
        <a:p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Caractéristique (9)</a:t>
          </a:r>
          <a:r>
            <a:rPr lang="fr-FR" sz="1500" kern="1200" dirty="0"/>
            <a:t> </a:t>
          </a:r>
        </a:p>
      </dgm:t>
    </dgm:pt>
    <dgm:pt modelId="{D19FBFDE-880C-46D3-B0BF-6DBB41D829EF}" type="parTrans" cxnId="{F2236BA3-2E6B-4932-B5B3-4F207F7F821B}">
      <dgm:prSet/>
      <dgm:spPr/>
      <dgm:t>
        <a:bodyPr/>
        <a:lstStyle/>
        <a:p>
          <a:endParaRPr lang="fr-FR"/>
        </a:p>
      </dgm:t>
    </dgm:pt>
    <dgm:pt modelId="{9D3152B5-49FC-4072-8C91-A7FFCF472351}" type="sibTrans" cxnId="{F2236BA3-2E6B-4932-B5B3-4F207F7F821B}">
      <dgm:prSet/>
      <dgm:spPr/>
      <dgm:t>
        <a:bodyPr/>
        <a:lstStyle/>
        <a:p>
          <a:endParaRPr lang="fr-FR"/>
        </a:p>
      </dgm:t>
    </dgm:pt>
    <dgm:pt modelId="{0C85A7C3-8739-4D53-8E94-D30FA2C47B83}">
      <dgm:prSet phldrT="[Texte]"/>
      <dgm:spPr/>
      <dgm:t>
        <a:bodyPr/>
        <a:lstStyle/>
        <a:p>
          <a:r>
            <a:rPr lang="fr-FR" dirty="0" err="1"/>
            <a:t>YearBuilt</a:t>
          </a:r>
          <a:endParaRPr lang="fr-FR" dirty="0"/>
        </a:p>
      </dgm:t>
    </dgm:pt>
    <dgm:pt modelId="{BE6A4DCE-0D43-4BC7-B308-10F3F007F63F}" type="parTrans" cxnId="{BF29A0CE-81EA-46C1-93B3-166161CF4AA4}">
      <dgm:prSet/>
      <dgm:spPr/>
      <dgm:t>
        <a:bodyPr/>
        <a:lstStyle/>
        <a:p>
          <a:endParaRPr lang="fr-FR"/>
        </a:p>
      </dgm:t>
    </dgm:pt>
    <dgm:pt modelId="{604B3B77-0D92-4049-A6DA-6CD7C0B08F6A}" type="sibTrans" cxnId="{BF29A0CE-81EA-46C1-93B3-166161CF4AA4}">
      <dgm:prSet/>
      <dgm:spPr/>
      <dgm:t>
        <a:bodyPr/>
        <a:lstStyle/>
        <a:p>
          <a:endParaRPr lang="fr-FR"/>
        </a:p>
      </dgm:t>
    </dgm:pt>
    <dgm:pt modelId="{C31EC163-109F-4960-9A08-31241124CBBF}">
      <dgm:prSet phldrT="[Texte]"/>
      <dgm:spPr/>
      <dgm:t>
        <a:bodyPr/>
        <a:lstStyle/>
        <a:p>
          <a:r>
            <a:rPr lang="fr-FR" dirty="0" err="1"/>
            <a:t>NumberofBuildings</a:t>
          </a:r>
          <a:endParaRPr lang="fr-FR" dirty="0"/>
        </a:p>
      </dgm:t>
    </dgm:pt>
    <dgm:pt modelId="{4E715809-7F08-439B-8383-590432BAF9DE}" type="parTrans" cxnId="{6561886B-9299-41C1-A7AA-147A9F9D447F}">
      <dgm:prSet/>
      <dgm:spPr/>
      <dgm:t>
        <a:bodyPr/>
        <a:lstStyle/>
        <a:p>
          <a:endParaRPr lang="fr-FR"/>
        </a:p>
      </dgm:t>
    </dgm:pt>
    <dgm:pt modelId="{D3D6E290-40F4-4770-9E6F-79BCFAF62D48}" type="sibTrans" cxnId="{6561886B-9299-41C1-A7AA-147A9F9D447F}">
      <dgm:prSet/>
      <dgm:spPr/>
      <dgm:t>
        <a:bodyPr/>
        <a:lstStyle/>
        <a:p>
          <a:endParaRPr lang="fr-FR"/>
        </a:p>
      </dgm:t>
    </dgm:pt>
    <dgm:pt modelId="{9297437A-4A3B-47C7-A297-36852DD8A525}">
      <dgm:prSet phldrT="[Texte]"/>
      <dgm:spPr/>
      <dgm:t>
        <a:bodyPr/>
        <a:lstStyle/>
        <a:p>
          <a:r>
            <a:rPr lang="fr-FR" dirty="0"/>
            <a:t>City</a:t>
          </a:r>
        </a:p>
      </dgm:t>
    </dgm:pt>
    <dgm:pt modelId="{1140880A-D509-46C2-A28C-8B561BCFF9AD}" type="parTrans" cxnId="{D075D51B-EC2F-4A6B-9957-6DBCB4612F90}">
      <dgm:prSet/>
      <dgm:spPr/>
      <dgm:t>
        <a:bodyPr/>
        <a:lstStyle/>
        <a:p>
          <a:endParaRPr lang="fr-FR"/>
        </a:p>
      </dgm:t>
    </dgm:pt>
    <dgm:pt modelId="{99133CC4-FE71-47B3-8A46-67CA78BD784C}" type="sibTrans" cxnId="{D075D51B-EC2F-4A6B-9957-6DBCB4612F90}">
      <dgm:prSet/>
      <dgm:spPr/>
      <dgm:t>
        <a:bodyPr/>
        <a:lstStyle/>
        <a:p>
          <a:endParaRPr lang="fr-FR"/>
        </a:p>
      </dgm:t>
    </dgm:pt>
    <dgm:pt modelId="{1CF1EA97-F58A-4B45-806B-50BDDBDA7DBB}">
      <dgm:prSet phldrT="[Texte]"/>
      <dgm:spPr/>
      <dgm:t>
        <a:bodyPr/>
        <a:lstStyle/>
        <a:p>
          <a:r>
            <a:rPr lang="fr-FR" dirty="0"/>
            <a:t>State</a:t>
          </a:r>
        </a:p>
      </dgm:t>
    </dgm:pt>
    <dgm:pt modelId="{8CC3F82B-2A52-4DD8-8D3D-4BE4431A3B6F}" type="parTrans" cxnId="{C6F3447F-709E-4423-9D0D-D2D2FFE05C19}">
      <dgm:prSet/>
      <dgm:spPr/>
      <dgm:t>
        <a:bodyPr/>
        <a:lstStyle/>
        <a:p>
          <a:endParaRPr lang="fr-FR"/>
        </a:p>
      </dgm:t>
    </dgm:pt>
    <dgm:pt modelId="{87A08DDD-434C-4CFA-B3A9-8833CBDC8043}" type="sibTrans" cxnId="{C6F3447F-709E-4423-9D0D-D2D2FFE05C19}">
      <dgm:prSet/>
      <dgm:spPr/>
      <dgm:t>
        <a:bodyPr/>
        <a:lstStyle/>
        <a:p>
          <a:endParaRPr lang="fr-FR"/>
        </a:p>
      </dgm:t>
    </dgm:pt>
    <dgm:pt modelId="{8E75D5A1-719B-4701-9688-2ABDF5096F3F}">
      <dgm:prSet phldrT="[Texte]"/>
      <dgm:spPr/>
      <dgm:t>
        <a:bodyPr/>
        <a:lstStyle/>
        <a:p>
          <a:r>
            <a:rPr lang="fr-FR" dirty="0" err="1"/>
            <a:t>ZipCode</a:t>
          </a:r>
          <a:r>
            <a:rPr lang="fr-FR" dirty="0"/>
            <a:t> </a:t>
          </a:r>
        </a:p>
      </dgm:t>
    </dgm:pt>
    <dgm:pt modelId="{3C67F0D6-F1CD-4D7B-BCE3-53FD1AF11DD4}" type="parTrans" cxnId="{EB5A727C-97FD-42DC-977B-A2BDFF61970A}">
      <dgm:prSet/>
      <dgm:spPr/>
      <dgm:t>
        <a:bodyPr/>
        <a:lstStyle/>
        <a:p>
          <a:endParaRPr lang="fr-FR"/>
        </a:p>
      </dgm:t>
    </dgm:pt>
    <dgm:pt modelId="{57B212D4-0F10-4747-A7FC-1068BB0AD6A6}" type="sibTrans" cxnId="{EB5A727C-97FD-42DC-977B-A2BDFF61970A}">
      <dgm:prSet/>
      <dgm:spPr/>
      <dgm:t>
        <a:bodyPr/>
        <a:lstStyle/>
        <a:p>
          <a:endParaRPr lang="fr-FR"/>
        </a:p>
      </dgm:t>
    </dgm:pt>
    <dgm:pt modelId="{9D49017A-5B23-4C38-BE7D-3B8A22A9B455}">
      <dgm:prSet phldrT="[Texte]" custT="1"/>
      <dgm:spPr>
        <a:gradFill rotWithShape="0">
          <a:gsLst>
            <a:gs pos="0">
              <a:srgbClr val="66DDCC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-4797278"/>
              <a:satOff val="2372"/>
              <a:lumOff val="-262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128016" tIns="73152" rIns="128016" bIns="73152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Energies (14)</a:t>
          </a:r>
        </a:p>
      </dgm:t>
    </dgm:pt>
    <dgm:pt modelId="{986A2B4A-A252-4E9A-9D65-A70DA41EDF45}" type="parTrans" cxnId="{307057FD-430F-47C7-98F0-0AB8DBB87B27}">
      <dgm:prSet/>
      <dgm:spPr/>
      <dgm:t>
        <a:bodyPr/>
        <a:lstStyle/>
        <a:p>
          <a:endParaRPr lang="fr-FR"/>
        </a:p>
      </dgm:t>
    </dgm:pt>
    <dgm:pt modelId="{F487E188-7F3B-4C2A-AB8A-6AEC78BBFFF2}" type="sibTrans" cxnId="{307057FD-430F-47C7-98F0-0AB8DBB87B27}">
      <dgm:prSet/>
      <dgm:spPr/>
      <dgm:t>
        <a:bodyPr/>
        <a:lstStyle/>
        <a:p>
          <a:endParaRPr lang="fr-FR"/>
        </a:p>
      </dgm:t>
    </dgm:pt>
    <dgm:pt modelId="{784C30CB-6818-45B8-8C8F-A03CE687803F}">
      <dgm:prSet phldrT="[Texte]"/>
      <dgm:spPr/>
      <dgm:t>
        <a:bodyPr/>
        <a:lstStyle/>
        <a:p>
          <a:r>
            <a:rPr lang="fr-FR" dirty="0" err="1"/>
            <a:t>TaxNumber</a:t>
          </a:r>
          <a:endParaRPr lang="fr-FR" dirty="0"/>
        </a:p>
      </dgm:t>
    </dgm:pt>
    <dgm:pt modelId="{5D349724-55F6-4629-A32D-F9427BDDA3BA}" type="parTrans" cxnId="{04BA5B7D-604E-44BB-8A20-DB14D5D86D19}">
      <dgm:prSet/>
      <dgm:spPr/>
      <dgm:t>
        <a:bodyPr/>
        <a:lstStyle/>
        <a:p>
          <a:endParaRPr lang="fr-FR"/>
        </a:p>
      </dgm:t>
    </dgm:pt>
    <dgm:pt modelId="{9C144572-9E41-40E1-842E-62F3E7D03972}" type="sibTrans" cxnId="{04BA5B7D-604E-44BB-8A20-DB14D5D86D19}">
      <dgm:prSet/>
      <dgm:spPr/>
      <dgm:t>
        <a:bodyPr/>
        <a:lstStyle/>
        <a:p>
          <a:endParaRPr lang="fr-FR"/>
        </a:p>
      </dgm:t>
    </dgm:pt>
    <dgm:pt modelId="{797FB4A0-8A06-48CE-8B6B-C2AD23E06974}">
      <dgm:prSet phldrT="[Texte]"/>
      <dgm:spPr/>
      <dgm:t>
        <a:bodyPr/>
        <a:lstStyle/>
        <a:p>
          <a:r>
            <a:rPr lang="fr-FR" dirty="0" err="1"/>
            <a:t>CouncilDistrictCode</a:t>
          </a:r>
          <a:endParaRPr lang="fr-FR" dirty="0"/>
        </a:p>
      </dgm:t>
    </dgm:pt>
    <dgm:pt modelId="{406959A9-DF08-4537-B5C7-35A526D08B2A}" type="parTrans" cxnId="{2B194522-18D1-45D6-B78F-25B2AA3623C1}">
      <dgm:prSet/>
      <dgm:spPr/>
      <dgm:t>
        <a:bodyPr/>
        <a:lstStyle/>
        <a:p>
          <a:endParaRPr lang="fr-FR"/>
        </a:p>
      </dgm:t>
    </dgm:pt>
    <dgm:pt modelId="{28EC540E-E56C-4D14-8514-4DF9025E4C38}" type="sibTrans" cxnId="{2B194522-18D1-45D6-B78F-25B2AA3623C1}">
      <dgm:prSet/>
      <dgm:spPr/>
      <dgm:t>
        <a:bodyPr/>
        <a:lstStyle/>
        <a:p>
          <a:endParaRPr lang="fr-FR"/>
        </a:p>
      </dgm:t>
    </dgm:pt>
    <dgm:pt modelId="{82EF73C8-A022-4ECA-9C5A-C21C68944BC7}">
      <dgm:prSet phldrT="[Texte]"/>
      <dgm:spPr/>
      <dgm:t>
        <a:bodyPr/>
        <a:lstStyle/>
        <a:p>
          <a:r>
            <a:rPr lang="fr-FR" dirty="0" err="1"/>
            <a:t>Neighborhood</a:t>
          </a:r>
          <a:endParaRPr lang="fr-FR" dirty="0"/>
        </a:p>
      </dgm:t>
    </dgm:pt>
    <dgm:pt modelId="{B2CAC03D-18C2-4205-9641-259250C63E76}" type="parTrans" cxnId="{1F2F0453-D55F-4330-9BE6-EE6EA0215AA1}">
      <dgm:prSet/>
      <dgm:spPr/>
      <dgm:t>
        <a:bodyPr/>
        <a:lstStyle/>
        <a:p>
          <a:endParaRPr lang="fr-FR"/>
        </a:p>
      </dgm:t>
    </dgm:pt>
    <dgm:pt modelId="{C20E8B51-37B5-4F8A-9177-7D0B5AFA7221}" type="sibTrans" cxnId="{1F2F0453-D55F-4330-9BE6-EE6EA0215AA1}">
      <dgm:prSet/>
      <dgm:spPr/>
      <dgm:t>
        <a:bodyPr/>
        <a:lstStyle/>
        <a:p>
          <a:endParaRPr lang="fr-FR"/>
        </a:p>
      </dgm:t>
    </dgm:pt>
    <dgm:pt modelId="{C2BD6BD9-4A9C-467A-8E75-5C1147081F7C}">
      <dgm:prSet phldrT="[Texte]"/>
      <dgm:spPr/>
      <dgm:t>
        <a:bodyPr/>
        <a:lstStyle/>
        <a:p>
          <a:r>
            <a:rPr lang="fr-FR" dirty="0"/>
            <a:t>Latitude</a:t>
          </a:r>
        </a:p>
      </dgm:t>
    </dgm:pt>
    <dgm:pt modelId="{399E3EE2-E810-4CE9-8815-A56B995103FD}" type="parTrans" cxnId="{6FCD479C-1DDB-4B9A-BEE5-A449CED18D07}">
      <dgm:prSet/>
      <dgm:spPr/>
      <dgm:t>
        <a:bodyPr/>
        <a:lstStyle/>
        <a:p>
          <a:endParaRPr lang="fr-FR"/>
        </a:p>
      </dgm:t>
    </dgm:pt>
    <dgm:pt modelId="{920D7DEE-F493-4F0D-9B87-2C526065A177}" type="sibTrans" cxnId="{6FCD479C-1DDB-4B9A-BEE5-A449CED18D07}">
      <dgm:prSet/>
      <dgm:spPr/>
      <dgm:t>
        <a:bodyPr/>
        <a:lstStyle/>
        <a:p>
          <a:endParaRPr lang="fr-FR"/>
        </a:p>
      </dgm:t>
    </dgm:pt>
    <dgm:pt modelId="{C185204A-220E-4EE2-94F4-717FCC1B3106}">
      <dgm:prSet phldrT="[Texte]"/>
      <dgm:spPr/>
      <dgm:t>
        <a:bodyPr/>
        <a:lstStyle/>
        <a:p>
          <a:r>
            <a:rPr lang="fr-FR" dirty="0"/>
            <a:t>Longitude</a:t>
          </a:r>
        </a:p>
      </dgm:t>
    </dgm:pt>
    <dgm:pt modelId="{CFD4C6FA-891E-48BE-9979-FAFCC4D8B1A4}" type="parTrans" cxnId="{511122DF-65D3-4C92-8C30-14F64E81DF2B}">
      <dgm:prSet/>
      <dgm:spPr/>
      <dgm:t>
        <a:bodyPr/>
        <a:lstStyle/>
        <a:p>
          <a:endParaRPr lang="fr-FR"/>
        </a:p>
      </dgm:t>
    </dgm:pt>
    <dgm:pt modelId="{051DC4E6-262F-4974-8625-249DAC049F4C}" type="sibTrans" cxnId="{511122DF-65D3-4C92-8C30-14F64E81DF2B}">
      <dgm:prSet/>
      <dgm:spPr/>
      <dgm:t>
        <a:bodyPr/>
        <a:lstStyle/>
        <a:p>
          <a:endParaRPr lang="fr-FR"/>
        </a:p>
      </dgm:t>
    </dgm:pt>
    <dgm:pt modelId="{00DC8F49-7192-484A-A173-F7FC89DA1999}">
      <dgm:prSet phldrT="[Texte]"/>
      <dgm:spPr/>
      <dgm:t>
        <a:bodyPr/>
        <a:lstStyle/>
        <a:p>
          <a:r>
            <a:rPr lang="fr-FR" dirty="0" err="1"/>
            <a:t>NumberofFloors</a:t>
          </a:r>
          <a:endParaRPr lang="fr-FR" dirty="0"/>
        </a:p>
      </dgm:t>
    </dgm:pt>
    <dgm:pt modelId="{326CBE8D-CED4-4930-BDDC-EBE74FA86127}" type="parTrans" cxnId="{A50074A2-F751-410C-8E01-06A6D4324BDE}">
      <dgm:prSet/>
      <dgm:spPr/>
      <dgm:t>
        <a:bodyPr/>
        <a:lstStyle/>
        <a:p>
          <a:endParaRPr lang="fr-FR"/>
        </a:p>
      </dgm:t>
    </dgm:pt>
    <dgm:pt modelId="{1D3CF192-F88F-49B9-9B68-9DBEFB26A17F}" type="sibTrans" cxnId="{A50074A2-F751-410C-8E01-06A6D4324BDE}">
      <dgm:prSet/>
      <dgm:spPr/>
      <dgm:t>
        <a:bodyPr/>
        <a:lstStyle/>
        <a:p>
          <a:endParaRPr lang="fr-FR"/>
        </a:p>
      </dgm:t>
    </dgm:pt>
    <dgm:pt modelId="{1FDA7FA6-0A26-474A-B6F0-54D391B8B15D}">
      <dgm:prSet phldrT="[Texte]"/>
      <dgm:spPr/>
      <dgm:t>
        <a:bodyPr/>
        <a:lstStyle/>
        <a:p>
          <a:r>
            <a:rPr lang="fr-FR" dirty="0" err="1"/>
            <a:t>ListOfAllPropertyUseTypes</a:t>
          </a:r>
          <a:endParaRPr lang="fr-FR" dirty="0"/>
        </a:p>
      </dgm:t>
    </dgm:pt>
    <dgm:pt modelId="{12D0B9B4-009E-4C25-BF14-B25601F0E4C1}" type="parTrans" cxnId="{8A9BD65A-56A0-4913-900C-8C4F6ADA3E4F}">
      <dgm:prSet/>
      <dgm:spPr/>
      <dgm:t>
        <a:bodyPr/>
        <a:lstStyle/>
        <a:p>
          <a:endParaRPr lang="fr-FR"/>
        </a:p>
      </dgm:t>
    </dgm:pt>
    <dgm:pt modelId="{D69016CC-4EA6-4515-8207-58ED56D04842}" type="sibTrans" cxnId="{8A9BD65A-56A0-4913-900C-8C4F6ADA3E4F}">
      <dgm:prSet/>
      <dgm:spPr/>
      <dgm:t>
        <a:bodyPr/>
        <a:lstStyle/>
        <a:p>
          <a:endParaRPr lang="fr-FR"/>
        </a:p>
      </dgm:t>
    </dgm:pt>
    <dgm:pt modelId="{91D2E84C-A03A-4B67-8DEE-44A625A8803D}">
      <dgm:prSet phldrT="[Texte]"/>
      <dgm:spPr/>
      <dgm:t>
        <a:bodyPr/>
        <a:lstStyle/>
        <a:p>
          <a:r>
            <a:rPr lang="fr-FR" dirty="0"/>
            <a:t>1PropertyUseType</a:t>
          </a:r>
        </a:p>
      </dgm:t>
    </dgm:pt>
    <dgm:pt modelId="{C0835832-E6CD-4EC4-8794-F0C4A582DC55}" type="parTrans" cxnId="{51ED7D33-4CC8-485B-AB4A-2809961A8FA2}">
      <dgm:prSet/>
      <dgm:spPr/>
      <dgm:t>
        <a:bodyPr/>
        <a:lstStyle/>
        <a:p>
          <a:endParaRPr lang="fr-FR"/>
        </a:p>
      </dgm:t>
    </dgm:pt>
    <dgm:pt modelId="{5AFC99A7-B9BE-40D3-84B2-37FC1DDE194E}" type="sibTrans" cxnId="{51ED7D33-4CC8-485B-AB4A-2809961A8FA2}">
      <dgm:prSet/>
      <dgm:spPr/>
      <dgm:t>
        <a:bodyPr/>
        <a:lstStyle/>
        <a:p>
          <a:endParaRPr lang="fr-FR"/>
        </a:p>
      </dgm:t>
    </dgm:pt>
    <dgm:pt modelId="{7ABBC4A7-C7FA-4B47-96AB-139FB3BB08E5}">
      <dgm:prSet phldrT="[Texte]"/>
      <dgm:spPr/>
      <dgm:t>
        <a:bodyPr/>
        <a:lstStyle/>
        <a:p>
          <a:r>
            <a:rPr lang="fr-FR" dirty="0"/>
            <a:t>2PropertyUseType</a:t>
          </a:r>
        </a:p>
      </dgm:t>
    </dgm:pt>
    <dgm:pt modelId="{845B3002-7BDA-44E3-83A4-12AB9DDF395D}" type="parTrans" cxnId="{08C4BCA6-E380-416F-B70E-F7AD513A6179}">
      <dgm:prSet/>
      <dgm:spPr/>
      <dgm:t>
        <a:bodyPr/>
        <a:lstStyle/>
        <a:p>
          <a:endParaRPr lang="fr-FR"/>
        </a:p>
      </dgm:t>
    </dgm:pt>
    <dgm:pt modelId="{A7C85766-8852-47F6-960B-AB63F4E685AD}" type="sibTrans" cxnId="{08C4BCA6-E380-416F-B70E-F7AD513A6179}">
      <dgm:prSet/>
      <dgm:spPr/>
      <dgm:t>
        <a:bodyPr/>
        <a:lstStyle/>
        <a:p>
          <a:endParaRPr lang="fr-FR"/>
        </a:p>
      </dgm:t>
    </dgm:pt>
    <dgm:pt modelId="{E377F897-8DDB-40EE-9B91-F51C0CC64064}">
      <dgm:prSet phldrT="[Texte]"/>
      <dgm:spPr/>
      <dgm:t>
        <a:bodyPr/>
        <a:lstStyle/>
        <a:p>
          <a:r>
            <a:rPr lang="fr-FR" dirty="0"/>
            <a:t>3PropertyUseType</a:t>
          </a:r>
        </a:p>
      </dgm:t>
    </dgm:pt>
    <dgm:pt modelId="{2F1B4E9E-E989-4354-8E20-D9674F07EF09}" type="parTrans" cxnId="{7902DDF0-F1BA-4C8E-8024-FFC57A32F948}">
      <dgm:prSet/>
      <dgm:spPr/>
      <dgm:t>
        <a:bodyPr/>
        <a:lstStyle/>
        <a:p>
          <a:endParaRPr lang="fr-FR"/>
        </a:p>
      </dgm:t>
    </dgm:pt>
    <dgm:pt modelId="{EFD5FF9D-4FCC-426D-8534-01C9B958893F}" type="sibTrans" cxnId="{7902DDF0-F1BA-4C8E-8024-FFC57A32F948}">
      <dgm:prSet/>
      <dgm:spPr/>
      <dgm:t>
        <a:bodyPr/>
        <a:lstStyle/>
        <a:p>
          <a:endParaRPr lang="fr-FR"/>
        </a:p>
      </dgm:t>
    </dgm:pt>
    <dgm:pt modelId="{E3A32C96-5EB7-46F1-9A92-DAD3BBC447F0}">
      <dgm:prSet phldrT="[Texte]"/>
      <dgm:spPr/>
      <dgm:t>
        <a:bodyPr/>
        <a:lstStyle/>
        <a:p>
          <a:r>
            <a:rPr lang="fr-FR" dirty="0" err="1"/>
            <a:t>PropertyGFATotal</a:t>
          </a:r>
          <a:endParaRPr lang="fr-FR" dirty="0"/>
        </a:p>
      </dgm:t>
    </dgm:pt>
    <dgm:pt modelId="{3FBCCE21-322E-49A9-9A93-A233E3CDEB2F}" type="parTrans" cxnId="{4C0D30C8-1492-456F-BCD8-ACAA4949F77D}">
      <dgm:prSet/>
      <dgm:spPr/>
      <dgm:t>
        <a:bodyPr/>
        <a:lstStyle/>
        <a:p>
          <a:endParaRPr lang="fr-FR"/>
        </a:p>
      </dgm:t>
    </dgm:pt>
    <dgm:pt modelId="{23896F5A-8CB1-40DB-9D59-21FE4C996BE7}" type="sibTrans" cxnId="{4C0D30C8-1492-456F-BCD8-ACAA4949F77D}">
      <dgm:prSet/>
      <dgm:spPr/>
      <dgm:t>
        <a:bodyPr/>
        <a:lstStyle/>
        <a:p>
          <a:endParaRPr lang="fr-FR"/>
        </a:p>
      </dgm:t>
    </dgm:pt>
    <dgm:pt modelId="{2E1136B4-3DB3-411E-B02D-3ABEA920FE37}">
      <dgm:prSet phldrT="[Texte]"/>
      <dgm:spPr/>
      <dgm:t>
        <a:bodyPr/>
        <a:lstStyle/>
        <a:p>
          <a:r>
            <a:rPr lang="fr-FR" dirty="0" err="1"/>
            <a:t>PropertyGFAParking</a:t>
          </a:r>
          <a:endParaRPr lang="fr-FR" dirty="0"/>
        </a:p>
      </dgm:t>
    </dgm:pt>
    <dgm:pt modelId="{2FD0DE11-682D-49D8-A74B-0DAFC6F0FB38}" type="parTrans" cxnId="{20556631-BC88-4147-9121-921CD8E2D6E2}">
      <dgm:prSet/>
      <dgm:spPr/>
      <dgm:t>
        <a:bodyPr/>
        <a:lstStyle/>
        <a:p>
          <a:endParaRPr lang="fr-FR"/>
        </a:p>
      </dgm:t>
    </dgm:pt>
    <dgm:pt modelId="{1B473D57-6F0F-417B-BD71-950BD9826C43}" type="sibTrans" cxnId="{20556631-BC88-4147-9121-921CD8E2D6E2}">
      <dgm:prSet/>
      <dgm:spPr/>
      <dgm:t>
        <a:bodyPr/>
        <a:lstStyle/>
        <a:p>
          <a:endParaRPr lang="fr-FR"/>
        </a:p>
      </dgm:t>
    </dgm:pt>
    <dgm:pt modelId="{E9498510-A7EC-4D46-8131-B036A8D96CEC}">
      <dgm:prSet phldrT="[Texte]"/>
      <dgm:spPr/>
      <dgm:t>
        <a:bodyPr/>
        <a:lstStyle/>
        <a:p>
          <a:r>
            <a:rPr lang="fr-FR" dirty="0" err="1"/>
            <a:t>PropertyGFABuilding</a:t>
          </a:r>
          <a:r>
            <a:rPr lang="fr-FR" dirty="0"/>
            <a:t>(s)</a:t>
          </a:r>
        </a:p>
      </dgm:t>
    </dgm:pt>
    <dgm:pt modelId="{8988CA80-41B5-4967-A1B1-23BBB8387442}" type="parTrans" cxnId="{A94D5628-AE2B-413E-A389-8C40A2C6C0E9}">
      <dgm:prSet/>
      <dgm:spPr/>
      <dgm:t>
        <a:bodyPr/>
        <a:lstStyle/>
        <a:p>
          <a:endParaRPr lang="fr-FR"/>
        </a:p>
      </dgm:t>
    </dgm:pt>
    <dgm:pt modelId="{46F1C728-401F-412B-922A-DD4A59C5FC4C}" type="sibTrans" cxnId="{A94D5628-AE2B-413E-A389-8C40A2C6C0E9}">
      <dgm:prSet/>
      <dgm:spPr/>
      <dgm:t>
        <a:bodyPr/>
        <a:lstStyle/>
        <a:p>
          <a:endParaRPr lang="fr-FR"/>
        </a:p>
      </dgm:t>
    </dgm:pt>
    <dgm:pt modelId="{19188A7B-AA63-4467-BAFC-09A1D2140A8F}">
      <dgm:prSet phldrT="[Texte]"/>
      <dgm:spPr/>
      <dgm:t>
        <a:bodyPr/>
        <a:lstStyle/>
        <a:p>
          <a:r>
            <a:rPr lang="fr-FR" dirty="0"/>
            <a:t>1PropertyUseTypeGFA</a:t>
          </a:r>
        </a:p>
      </dgm:t>
    </dgm:pt>
    <dgm:pt modelId="{9D1C7768-EBA2-4382-8980-9A5A53D537D4}" type="parTrans" cxnId="{03B91B24-79AE-4C70-972A-454BFC191713}">
      <dgm:prSet/>
      <dgm:spPr/>
      <dgm:t>
        <a:bodyPr/>
        <a:lstStyle/>
        <a:p>
          <a:endParaRPr lang="fr-FR"/>
        </a:p>
      </dgm:t>
    </dgm:pt>
    <dgm:pt modelId="{0D968B75-4EC9-4B3C-B925-CCB22C8E294A}" type="sibTrans" cxnId="{03B91B24-79AE-4C70-972A-454BFC191713}">
      <dgm:prSet/>
      <dgm:spPr/>
      <dgm:t>
        <a:bodyPr/>
        <a:lstStyle/>
        <a:p>
          <a:endParaRPr lang="fr-FR"/>
        </a:p>
      </dgm:t>
    </dgm:pt>
    <dgm:pt modelId="{6E0E216B-1F13-47F3-B1FC-B2A5D9734595}">
      <dgm:prSet phldrT="[Texte]"/>
      <dgm:spPr/>
      <dgm:t>
        <a:bodyPr/>
        <a:lstStyle/>
        <a:p>
          <a:r>
            <a:rPr lang="fr-FR" dirty="0"/>
            <a:t>2PropertyUseTypeGFA</a:t>
          </a:r>
        </a:p>
      </dgm:t>
    </dgm:pt>
    <dgm:pt modelId="{6C5827D6-2566-468C-ADA8-E13DA8D64DE3}" type="parTrans" cxnId="{54028794-2F1D-4E9A-B8E1-B8DA7AC1C2F0}">
      <dgm:prSet/>
      <dgm:spPr/>
      <dgm:t>
        <a:bodyPr/>
        <a:lstStyle/>
        <a:p>
          <a:endParaRPr lang="fr-FR"/>
        </a:p>
      </dgm:t>
    </dgm:pt>
    <dgm:pt modelId="{0A82BBEC-8A8E-47B4-BD9D-77154840BDD2}" type="sibTrans" cxnId="{54028794-2F1D-4E9A-B8E1-B8DA7AC1C2F0}">
      <dgm:prSet/>
      <dgm:spPr/>
      <dgm:t>
        <a:bodyPr/>
        <a:lstStyle/>
        <a:p>
          <a:endParaRPr lang="fr-FR"/>
        </a:p>
      </dgm:t>
    </dgm:pt>
    <dgm:pt modelId="{0FD28703-1CA8-4108-9B2D-1DC0569466A3}">
      <dgm:prSet phldrT="[Texte]"/>
      <dgm:spPr/>
      <dgm:t>
        <a:bodyPr/>
        <a:lstStyle/>
        <a:p>
          <a:r>
            <a:rPr lang="fr-FR" dirty="0"/>
            <a:t>3PropertyUseTypeGFA</a:t>
          </a:r>
        </a:p>
      </dgm:t>
    </dgm:pt>
    <dgm:pt modelId="{FF474B1B-BE77-4923-AF30-BDC1EFEA5B7A}" type="parTrans" cxnId="{C77B0229-11CE-4B44-A53E-200053BD301A}">
      <dgm:prSet/>
      <dgm:spPr/>
      <dgm:t>
        <a:bodyPr/>
        <a:lstStyle/>
        <a:p>
          <a:endParaRPr lang="fr-FR"/>
        </a:p>
      </dgm:t>
    </dgm:pt>
    <dgm:pt modelId="{29AD6A5A-905F-43F1-9FF3-204EF3D50963}" type="sibTrans" cxnId="{C77B0229-11CE-4B44-A53E-200053BD301A}">
      <dgm:prSet/>
      <dgm:spPr/>
      <dgm:t>
        <a:bodyPr/>
        <a:lstStyle/>
        <a:p>
          <a:endParaRPr lang="fr-FR"/>
        </a:p>
      </dgm:t>
    </dgm:pt>
    <dgm:pt modelId="{9D4AA103-DE2C-4FDD-832B-CC80B418D184}">
      <dgm:prSet/>
      <dgm:spPr/>
      <dgm:t>
        <a:bodyPr/>
        <a:lstStyle/>
        <a:p>
          <a:r>
            <a:rPr lang="fr-FR" dirty="0" err="1"/>
            <a:t>ENERGYSTARScore</a:t>
          </a:r>
          <a:endParaRPr lang="fr-FR" dirty="0"/>
        </a:p>
      </dgm:t>
    </dgm:pt>
    <dgm:pt modelId="{234CBC9E-8640-4DA0-8310-B199241EAF71}" type="parTrans" cxnId="{933643F1-BD5F-4993-AF54-A989E921654C}">
      <dgm:prSet/>
      <dgm:spPr/>
      <dgm:t>
        <a:bodyPr/>
        <a:lstStyle/>
        <a:p>
          <a:endParaRPr lang="fr-FR"/>
        </a:p>
      </dgm:t>
    </dgm:pt>
    <dgm:pt modelId="{67CEEA74-293A-4782-899D-F68402D19923}" type="sibTrans" cxnId="{933643F1-BD5F-4993-AF54-A989E921654C}">
      <dgm:prSet/>
      <dgm:spPr/>
      <dgm:t>
        <a:bodyPr/>
        <a:lstStyle/>
        <a:p>
          <a:endParaRPr lang="fr-FR"/>
        </a:p>
      </dgm:t>
    </dgm:pt>
    <dgm:pt modelId="{029315F1-F1F1-40F9-86BF-6D2DE7629778}">
      <dgm:prSet/>
      <dgm:spPr/>
      <dgm:t>
        <a:bodyPr/>
        <a:lstStyle/>
        <a:p>
          <a:r>
            <a:rPr lang="fr-FR" dirty="0" err="1"/>
            <a:t>TotalGHGEmissions</a:t>
          </a:r>
          <a:endParaRPr lang="fr-FR" dirty="0"/>
        </a:p>
      </dgm:t>
    </dgm:pt>
    <dgm:pt modelId="{0F6EABA7-124D-4E42-ABFB-8E23BDD5CE1C}" type="parTrans" cxnId="{B226B3A0-6F0E-4909-A961-94572E9E59CC}">
      <dgm:prSet/>
      <dgm:spPr/>
      <dgm:t>
        <a:bodyPr/>
        <a:lstStyle/>
        <a:p>
          <a:endParaRPr lang="fr-FR"/>
        </a:p>
      </dgm:t>
    </dgm:pt>
    <dgm:pt modelId="{D9D8471A-7758-4923-A7C6-DD98A627B296}" type="sibTrans" cxnId="{B226B3A0-6F0E-4909-A961-94572E9E59CC}">
      <dgm:prSet/>
      <dgm:spPr/>
      <dgm:t>
        <a:bodyPr/>
        <a:lstStyle/>
        <a:p>
          <a:endParaRPr lang="fr-FR"/>
        </a:p>
      </dgm:t>
    </dgm:pt>
    <dgm:pt modelId="{34224B94-B769-4BCE-B0DD-7E7FFD03F5BE}">
      <dgm:prSet/>
      <dgm:spPr/>
      <dgm:t>
        <a:bodyPr/>
        <a:lstStyle/>
        <a:p>
          <a:r>
            <a:rPr lang="fr-FR" dirty="0" err="1"/>
            <a:t>SiteEUI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AB66EB77-9CBA-4F79-A7A3-BBE8BE9E96CA}" type="sibTrans" cxnId="{34A6B888-603B-411F-8921-1E3528C9D614}">
      <dgm:prSet/>
      <dgm:spPr/>
      <dgm:t>
        <a:bodyPr/>
        <a:lstStyle/>
        <a:p>
          <a:endParaRPr lang="fr-FR"/>
        </a:p>
      </dgm:t>
    </dgm:pt>
    <dgm:pt modelId="{7C3255B7-7B2A-4A2C-AE5C-FFC39A8B93A6}" type="parTrans" cxnId="{34A6B888-603B-411F-8921-1E3528C9D614}">
      <dgm:prSet/>
      <dgm:spPr/>
      <dgm:t>
        <a:bodyPr/>
        <a:lstStyle/>
        <a:p>
          <a:endParaRPr lang="fr-FR"/>
        </a:p>
      </dgm:t>
    </dgm:pt>
    <dgm:pt modelId="{A712BABB-8CE9-4565-A06A-4E12B296AB55}">
      <dgm:prSet/>
      <dgm:spPr/>
      <dgm:t>
        <a:bodyPr/>
        <a:lstStyle/>
        <a:p>
          <a:r>
            <a:rPr lang="fr-FR" dirty="0" err="1"/>
            <a:t>SiteEUIWN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074DC877-0659-495C-A5E8-278D59755F90}" type="sibTrans" cxnId="{540E752C-66D0-4836-90ED-F47A090DACAD}">
      <dgm:prSet/>
      <dgm:spPr/>
      <dgm:t>
        <a:bodyPr/>
        <a:lstStyle/>
        <a:p>
          <a:endParaRPr lang="fr-FR"/>
        </a:p>
      </dgm:t>
    </dgm:pt>
    <dgm:pt modelId="{889429BA-AE77-4450-A63A-38D640F865AB}" type="parTrans" cxnId="{540E752C-66D0-4836-90ED-F47A090DACAD}">
      <dgm:prSet/>
      <dgm:spPr/>
      <dgm:t>
        <a:bodyPr/>
        <a:lstStyle/>
        <a:p>
          <a:endParaRPr lang="fr-FR"/>
        </a:p>
      </dgm:t>
    </dgm:pt>
    <dgm:pt modelId="{FA5CFBD5-8A90-44F2-8098-2565E9E7C534}">
      <dgm:prSet/>
      <dgm:spPr/>
      <dgm:t>
        <a:bodyPr/>
        <a:lstStyle/>
        <a:p>
          <a:r>
            <a:rPr lang="fr-FR" dirty="0" err="1"/>
            <a:t>SourceEUI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C49FE8B3-E49C-4F3E-9A98-1E4ADB604F18}" type="sibTrans" cxnId="{41F14AF8-AD2A-4C71-92F1-B8AC211FAF8F}">
      <dgm:prSet/>
      <dgm:spPr/>
      <dgm:t>
        <a:bodyPr/>
        <a:lstStyle/>
        <a:p>
          <a:endParaRPr lang="fr-FR"/>
        </a:p>
      </dgm:t>
    </dgm:pt>
    <dgm:pt modelId="{E465665E-3515-411D-9465-8C767D807D0E}" type="parTrans" cxnId="{41F14AF8-AD2A-4C71-92F1-B8AC211FAF8F}">
      <dgm:prSet/>
      <dgm:spPr/>
      <dgm:t>
        <a:bodyPr/>
        <a:lstStyle/>
        <a:p>
          <a:endParaRPr lang="fr-FR"/>
        </a:p>
      </dgm:t>
    </dgm:pt>
    <dgm:pt modelId="{1BD5958D-35C6-46F1-A2EA-03C7436BFA80}">
      <dgm:prSet/>
      <dgm:spPr/>
      <dgm:t>
        <a:bodyPr/>
        <a:lstStyle/>
        <a:p>
          <a:r>
            <a:rPr lang="fr-FR" dirty="0" err="1"/>
            <a:t>SourceEUIWN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A38C9A1C-F2AF-41BC-9448-0750488B1767}" type="sibTrans" cxnId="{C4A57A9F-344C-424E-85F9-8A833B88B49C}">
      <dgm:prSet/>
      <dgm:spPr/>
      <dgm:t>
        <a:bodyPr/>
        <a:lstStyle/>
        <a:p>
          <a:endParaRPr lang="fr-FR"/>
        </a:p>
      </dgm:t>
    </dgm:pt>
    <dgm:pt modelId="{A7EC47E9-DB68-4597-A5C4-0CA3D40E721A}" type="parTrans" cxnId="{C4A57A9F-344C-424E-85F9-8A833B88B49C}">
      <dgm:prSet/>
      <dgm:spPr/>
      <dgm:t>
        <a:bodyPr/>
        <a:lstStyle/>
        <a:p>
          <a:endParaRPr lang="fr-FR"/>
        </a:p>
      </dgm:t>
    </dgm:pt>
    <dgm:pt modelId="{A49FB9DB-9894-4324-BB7E-E7028555DC95}">
      <dgm:prSet/>
      <dgm:spPr/>
      <dgm:t>
        <a:bodyPr/>
        <a:lstStyle/>
        <a:p>
          <a:r>
            <a:rPr lang="fr-FR" dirty="0" err="1"/>
            <a:t>SiteEnergyUse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CBFE2677-287A-4363-BF11-8245CC0B41C0}" type="sibTrans" cxnId="{D801BC49-DABE-427B-9B18-DAAAA9D90BA5}">
      <dgm:prSet/>
      <dgm:spPr/>
      <dgm:t>
        <a:bodyPr/>
        <a:lstStyle/>
        <a:p>
          <a:endParaRPr lang="fr-FR"/>
        </a:p>
      </dgm:t>
    </dgm:pt>
    <dgm:pt modelId="{35D49CAD-2B5B-42E4-988B-E9E585AA8017}" type="parTrans" cxnId="{D801BC49-DABE-427B-9B18-DAAAA9D90BA5}">
      <dgm:prSet/>
      <dgm:spPr/>
      <dgm:t>
        <a:bodyPr/>
        <a:lstStyle/>
        <a:p>
          <a:endParaRPr lang="fr-FR"/>
        </a:p>
      </dgm:t>
    </dgm:pt>
    <dgm:pt modelId="{48121A30-3274-40D9-BE86-355FD29CAF94}">
      <dgm:prSet/>
      <dgm:spPr/>
      <dgm:t>
        <a:bodyPr/>
        <a:lstStyle/>
        <a:p>
          <a:r>
            <a:rPr lang="fr-FR" dirty="0" err="1"/>
            <a:t>SiteEnergyUseWN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29FF651F-AB4D-4342-9712-6E76E8929D52}" type="sibTrans" cxnId="{13D41E49-0D3A-42F4-8086-C7E0ACEAB491}">
      <dgm:prSet/>
      <dgm:spPr/>
      <dgm:t>
        <a:bodyPr/>
        <a:lstStyle/>
        <a:p>
          <a:endParaRPr lang="fr-FR"/>
        </a:p>
      </dgm:t>
    </dgm:pt>
    <dgm:pt modelId="{2D3C78B4-CE33-41F2-9628-707E4BF87353}" type="parTrans" cxnId="{13D41E49-0D3A-42F4-8086-C7E0ACEAB491}">
      <dgm:prSet/>
      <dgm:spPr/>
      <dgm:t>
        <a:bodyPr/>
        <a:lstStyle/>
        <a:p>
          <a:endParaRPr lang="fr-FR"/>
        </a:p>
      </dgm:t>
    </dgm:pt>
    <dgm:pt modelId="{B73BA24A-EA30-4AA0-9385-5A4420A56E7F}">
      <dgm:prSet/>
      <dgm:spPr/>
      <dgm:t>
        <a:bodyPr/>
        <a:lstStyle/>
        <a:p>
          <a:r>
            <a:rPr lang="fr-FR" dirty="0" err="1"/>
            <a:t>SteamUse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06329E3C-C0D8-4F26-89EE-776735277B41}" type="sibTrans" cxnId="{F2B9761D-3742-41C4-8B59-93CC1D4F3B10}">
      <dgm:prSet/>
      <dgm:spPr/>
      <dgm:t>
        <a:bodyPr/>
        <a:lstStyle/>
        <a:p>
          <a:endParaRPr lang="fr-FR"/>
        </a:p>
      </dgm:t>
    </dgm:pt>
    <dgm:pt modelId="{8A2C52DD-1091-455C-BD43-2749A5F6C80A}" type="parTrans" cxnId="{F2B9761D-3742-41C4-8B59-93CC1D4F3B10}">
      <dgm:prSet/>
      <dgm:spPr/>
      <dgm:t>
        <a:bodyPr/>
        <a:lstStyle/>
        <a:p>
          <a:endParaRPr lang="fr-FR"/>
        </a:p>
      </dgm:t>
    </dgm:pt>
    <dgm:pt modelId="{B724F358-66F7-40C1-B703-1F309AA2A67F}">
      <dgm:prSet/>
      <dgm:spPr/>
      <dgm:t>
        <a:bodyPr/>
        <a:lstStyle/>
        <a:p>
          <a:r>
            <a:rPr lang="fr-FR" dirty="0" err="1"/>
            <a:t>Electricity</a:t>
          </a:r>
          <a:r>
            <a:rPr lang="fr-FR" dirty="0"/>
            <a:t>(kWh)</a:t>
          </a:r>
        </a:p>
      </dgm:t>
    </dgm:pt>
    <dgm:pt modelId="{73680C66-75BF-42D0-ADA0-C719EBE2BEBC}" type="sibTrans" cxnId="{2103E9B9-826F-4F83-BB5D-F000DB08D661}">
      <dgm:prSet/>
      <dgm:spPr/>
      <dgm:t>
        <a:bodyPr/>
        <a:lstStyle/>
        <a:p>
          <a:endParaRPr lang="fr-FR"/>
        </a:p>
      </dgm:t>
    </dgm:pt>
    <dgm:pt modelId="{9750B58C-45D9-4BCE-AB45-82FC804AB25F}" type="parTrans" cxnId="{2103E9B9-826F-4F83-BB5D-F000DB08D661}">
      <dgm:prSet/>
      <dgm:spPr/>
      <dgm:t>
        <a:bodyPr/>
        <a:lstStyle/>
        <a:p>
          <a:endParaRPr lang="fr-FR"/>
        </a:p>
      </dgm:t>
    </dgm:pt>
    <dgm:pt modelId="{C7429796-0E7C-453C-B2E3-C978BC8289E7}">
      <dgm:prSet/>
      <dgm:spPr/>
      <dgm:t>
        <a:bodyPr/>
        <a:lstStyle/>
        <a:p>
          <a:r>
            <a:rPr lang="fr-FR" dirty="0" err="1"/>
            <a:t>Electricity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936ED533-C05F-46E6-85F8-70E8651A50C4}" type="sibTrans" cxnId="{53D69268-F6B2-4E34-AABE-4210814A9C3E}">
      <dgm:prSet/>
      <dgm:spPr/>
      <dgm:t>
        <a:bodyPr/>
        <a:lstStyle/>
        <a:p>
          <a:endParaRPr lang="fr-FR"/>
        </a:p>
      </dgm:t>
    </dgm:pt>
    <dgm:pt modelId="{3E9525AA-BA17-4D82-A1E1-756451AA89A7}" type="parTrans" cxnId="{53D69268-F6B2-4E34-AABE-4210814A9C3E}">
      <dgm:prSet/>
      <dgm:spPr/>
      <dgm:t>
        <a:bodyPr/>
        <a:lstStyle/>
        <a:p>
          <a:endParaRPr lang="fr-FR"/>
        </a:p>
      </dgm:t>
    </dgm:pt>
    <dgm:pt modelId="{42FC06A1-4C8B-44A2-ABF4-4495356F1642}">
      <dgm:prSet/>
      <dgm:spPr/>
      <dgm:t>
        <a:bodyPr/>
        <a:lstStyle/>
        <a:p>
          <a:r>
            <a:rPr lang="fr-FR" dirty="0" err="1"/>
            <a:t>NaturalGas</a:t>
          </a:r>
          <a:r>
            <a:rPr lang="fr-FR" dirty="0"/>
            <a:t>(</a:t>
          </a:r>
          <a:r>
            <a:rPr lang="fr-FR" dirty="0" err="1"/>
            <a:t>therms</a:t>
          </a:r>
          <a:r>
            <a:rPr lang="fr-FR" dirty="0"/>
            <a:t>)</a:t>
          </a:r>
        </a:p>
      </dgm:t>
    </dgm:pt>
    <dgm:pt modelId="{4BBC9D7B-55A8-41C2-B5DE-F7A1467753F1}" type="sibTrans" cxnId="{62D2709B-835E-4EBC-954E-766DCE938530}">
      <dgm:prSet/>
      <dgm:spPr/>
      <dgm:t>
        <a:bodyPr/>
        <a:lstStyle/>
        <a:p>
          <a:endParaRPr lang="fr-FR"/>
        </a:p>
      </dgm:t>
    </dgm:pt>
    <dgm:pt modelId="{55EDFAEA-55E4-49B4-BF39-152AB67A6A02}" type="parTrans" cxnId="{62D2709B-835E-4EBC-954E-766DCE938530}">
      <dgm:prSet/>
      <dgm:spPr/>
      <dgm:t>
        <a:bodyPr/>
        <a:lstStyle/>
        <a:p>
          <a:endParaRPr lang="fr-FR"/>
        </a:p>
      </dgm:t>
    </dgm:pt>
    <dgm:pt modelId="{53AEC681-46CA-40FD-97A8-0EDD9606ED15}">
      <dgm:prSet/>
      <dgm:spPr/>
      <dgm:t>
        <a:bodyPr/>
        <a:lstStyle/>
        <a:p>
          <a:r>
            <a:rPr lang="fr-FR" dirty="0" err="1"/>
            <a:t>NaturalGas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C1460AFC-FFCC-4CC9-B813-0FADF6E9BD2A}" type="sibTrans" cxnId="{D077DEBC-D803-43D3-9F84-2FF7F178E1B4}">
      <dgm:prSet/>
      <dgm:spPr/>
      <dgm:t>
        <a:bodyPr/>
        <a:lstStyle/>
        <a:p>
          <a:endParaRPr lang="fr-FR"/>
        </a:p>
      </dgm:t>
    </dgm:pt>
    <dgm:pt modelId="{B69A5866-C228-47B3-B2BB-D5AA1A37171A}" type="parTrans" cxnId="{D077DEBC-D803-43D3-9F84-2FF7F178E1B4}">
      <dgm:prSet/>
      <dgm:spPr/>
      <dgm:t>
        <a:bodyPr/>
        <a:lstStyle/>
        <a:p>
          <a:endParaRPr lang="fr-FR"/>
        </a:p>
      </dgm:t>
    </dgm:pt>
    <dgm:pt modelId="{E6AED8E4-464F-4AF0-8F7A-62053FA0A825}">
      <dgm:prSet/>
      <dgm:spPr/>
      <dgm:t>
        <a:bodyPr/>
        <a:lstStyle/>
        <a:p>
          <a:r>
            <a:rPr lang="fr-FR" dirty="0" err="1"/>
            <a:t>GHGEmissionsIntensity</a:t>
          </a:r>
          <a:endParaRPr lang="fr-FR" dirty="0"/>
        </a:p>
      </dgm:t>
    </dgm:pt>
    <dgm:pt modelId="{5F5B034F-D39B-4A50-94D6-05D05F4803CF}" type="parTrans" cxnId="{A81B4F29-20BC-4898-BB20-478E94D72DA4}">
      <dgm:prSet/>
      <dgm:spPr/>
      <dgm:t>
        <a:bodyPr/>
        <a:lstStyle/>
        <a:p>
          <a:endParaRPr lang="fr-FR"/>
        </a:p>
      </dgm:t>
    </dgm:pt>
    <dgm:pt modelId="{6226D17C-53BA-40FE-8EAD-2E4221D7A480}" type="sibTrans" cxnId="{A81B4F29-20BC-4898-BB20-478E94D72DA4}">
      <dgm:prSet/>
      <dgm:spPr/>
      <dgm:t>
        <a:bodyPr/>
        <a:lstStyle/>
        <a:p>
          <a:endParaRPr lang="fr-FR"/>
        </a:p>
      </dgm:t>
    </dgm:pt>
    <dgm:pt modelId="{0A4E1B0D-08D4-4667-84AD-38E30B564932}">
      <dgm:prSet phldrT="[Texte]" custT="1"/>
      <dgm:spPr>
        <a:gradFill rotWithShape="0">
          <a:gsLst>
            <a:gs pos="0">
              <a:srgbClr val="66DDCC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-4797278"/>
              <a:satOff val="2372"/>
              <a:lumOff val="-262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128016" tIns="73152" rIns="128016" bIns="73152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Administrative (8) </a:t>
          </a:r>
        </a:p>
      </dgm:t>
    </dgm:pt>
    <dgm:pt modelId="{662DAC61-5781-4772-B031-14E150BE68BC}" type="parTrans" cxnId="{2C701304-0005-42F9-886A-6287EC09A4B1}">
      <dgm:prSet/>
      <dgm:spPr/>
      <dgm:t>
        <a:bodyPr/>
        <a:lstStyle/>
        <a:p>
          <a:endParaRPr lang="fr-FR"/>
        </a:p>
      </dgm:t>
    </dgm:pt>
    <dgm:pt modelId="{8F70E443-3312-4787-A80F-C78EB7C59145}" type="sibTrans" cxnId="{2C701304-0005-42F9-886A-6287EC09A4B1}">
      <dgm:prSet/>
      <dgm:spPr/>
      <dgm:t>
        <a:bodyPr/>
        <a:lstStyle/>
        <a:p>
          <a:endParaRPr lang="fr-FR"/>
        </a:p>
      </dgm:t>
    </dgm:pt>
    <dgm:pt modelId="{F5C8F76C-46A0-4D4F-B935-F4B66A6DD889}">
      <dgm:prSet/>
      <dgm:spPr/>
      <dgm:t>
        <a:bodyPr/>
        <a:lstStyle/>
        <a:p>
          <a:r>
            <a:rPr lang="fr-FR"/>
            <a:t>BuildingType</a:t>
          </a:r>
        </a:p>
      </dgm:t>
    </dgm:pt>
    <dgm:pt modelId="{A6CB4964-4904-4479-B431-6F1F1B96BD67}" type="parTrans" cxnId="{B1662E87-D2F1-47C2-8D85-867B4A06A7F9}">
      <dgm:prSet/>
      <dgm:spPr/>
      <dgm:t>
        <a:bodyPr/>
        <a:lstStyle/>
        <a:p>
          <a:endParaRPr lang="fr-FR"/>
        </a:p>
      </dgm:t>
    </dgm:pt>
    <dgm:pt modelId="{5D2E8692-4948-42CF-B113-1BCB0F0360DA}" type="sibTrans" cxnId="{B1662E87-D2F1-47C2-8D85-867B4A06A7F9}">
      <dgm:prSet/>
      <dgm:spPr/>
      <dgm:t>
        <a:bodyPr/>
        <a:lstStyle/>
        <a:p>
          <a:endParaRPr lang="fr-FR"/>
        </a:p>
      </dgm:t>
    </dgm:pt>
    <dgm:pt modelId="{5AE98F90-69DB-4491-8AE5-BC695E986A39}">
      <dgm:prSet/>
      <dgm:spPr/>
      <dgm:t>
        <a:bodyPr/>
        <a:lstStyle/>
        <a:p>
          <a:r>
            <a:rPr lang="fr-FR" dirty="0" err="1"/>
            <a:t>DefaultData</a:t>
          </a:r>
          <a:endParaRPr lang="fr-FR" dirty="0"/>
        </a:p>
      </dgm:t>
    </dgm:pt>
    <dgm:pt modelId="{A02B0977-D79F-45FF-94E0-054AB86789AE}" type="parTrans" cxnId="{F8D8641C-6674-40E2-B126-4D088DC8AEDD}">
      <dgm:prSet/>
      <dgm:spPr/>
      <dgm:t>
        <a:bodyPr/>
        <a:lstStyle/>
        <a:p>
          <a:endParaRPr lang="fr-FR"/>
        </a:p>
      </dgm:t>
    </dgm:pt>
    <dgm:pt modelId="{49C1F5B1-1662-455D-B96E-A8A12670B18D}" type="sibTrans" cxnId="{F8D8641C-6674-40E2-B126-4D088DC8AEDD}">
      <dgm:prSet/>
      <dgm:spPr/>
      <dgm:t>
        <a:bodyPr/>
        <a:lstStyle/>
        <a:p>
          <a:endParaRPr lang="fr-FR"/>
        </a:p>
      </dgm:t>
    </dgm:pt>
    <dgm:pt modelId="{244DC1E7-DD79-4A40-B425-FE255310B7FB}">
      <dgm:prSet/>
      <dgm:spPr/>
      <dgm:t>
        <a:bodyPr/>
        <a:lstStyle/>
        <a:p>
          <a:r>
            <a:rPr lang="fr-FR" dirty="0" err="1"/>
            <a:t>Comments</a:t>
          </a:r>
          <a:endParaRPr lang="fr-FR" dirty="0"/>
        </a:p>
      </dgm:t>
    </dgm:pt>
    <dgm:pt modelId="{8F32F97A-E564-40F0-95FF-63EAD6144BBD}" type="parTrans" cxnId="{0E78E40B-23F1-4ADC-9835-1D0891ADD4C3}">
      <dgm:prSet/>
      <dgm:spPr/>
      <dgm:t>
        <a:bodyPr/>
        <a:lstStyle/>
        <a:p>
          <a:endParaRPr lang="fr-FR"/>
        </a:p>
      </dgm:t>
    </dgm:pt>
    <dgm:pt modelId="{9C7A3013-28F7-419A-B512-90AF65605B73}" type="sibTrans" cxnId="{0E78E40B-23F1-4ADC-9835-1D0891ADD4C3}">
      <dgm:prSet/>
      <dgm:spPr/>
      <dgm:t>
        <a:bodyPr/>
        <a:lstStyle/>
        <a:p>
          <a:endParaRPr lang="fr-FR"/>
        </a:p>
      </dgm:t>
    </dgm:pt>
    <dgm:pt modelId="{A3C5B710-F3DB-4DD5-8F40-E703039E12D3}">
      <dgm:prSet/>
      <dgm:spPr/>
      <dgm:t>
        <a:bodyPr/>
        <a:lstStyle/>
        <a:p>
          <a:r>
            <a:rPr lang="fr-FR" dirty="0" err="1"/>
            <a:t>Outlier</a:t>
          </a:r>
          <a:endParaRPr lang="fr-FR" dirty="0"/>
        </a:p>
      </dgm:t>
    </dgm:pt>
    <dgm:pt modelId="{87357CB8-3AEE-491C-8882-27AD8DC79484}" type="parTrans" cxnId="{CC8E6812-9F1C-451E-B366-5A51D9EE0159}">
      <dgm:prSet/>
      <dgm:spPr/>
      <dgm:t>
        <a:bodyPr/>
        <a:lstStyle/>
        <a:p>
          <a:endParaRPr lang="fr-FR"/>
        </a:p>
      </dgm:t>
    </dgm:pt>
    <dgm:pt modelId="{A85ACFA2-069C-4C53-A61C-2B68959F9FC9}" type="sibTrans" cxnId="{CC8E6812-9F1C-451E-B366-5A51D9EE0159}">
      <dgm:prSet/>
      <dgm:spPr/>
      <dgm:t>
        <a:bodyPr/>
        <a:lstStyle/>
        <a:p>
          <a:endParaRPr lang="fr-FR"/>
        </a:p>
      </dgm:t>
    </dgm:pt>
    <dgm:pt modelId="{4FB1BA2A-373E-4FDB-B145-1DA328C1926B}">
      <dgm:prSet/>
      <dgm:spPr/>
      <dgm:t>
        <a:bodyPr/>
        <a:lstStyle/>
        <a:p>
          <a:r>
            <a:rPr lang="fr-FR" dirty="0" err="1"/>
            <a:t>ComplianceStatus</a:t>
          </a:r>
          <a:endParaRPr lang="fr-FR" dirty="0"/>
        </a:p>
      </dgm:t>
    </dgm:pt>
    <dgm:pt modelId="{1EF952FC-DF8D-4B62-8312-FC2C58DFADDE}" type="parTrans" cxnId="{231EAA1E-1DD4-40F2-8765-9513B9AFDA8D}">
      <dgm:prSet/>
      <dgm:spPr/>
      <dgm:t>
        <a:bodyPr/>
        <a:lstStyle/>
        <a:p>
          <a:endParaRPr lang="fr-FR"/>
        </a:p>
      </dgm:t>
    </dgm:pt>
    <dgm:pt modelId="{0CC689C6-C205-4EB1-B25B-8AA577A43942}" type="sibTrans" cxnId="{231EAA1E-1DD4-40F2-8765-9513B9AFDA8D}">
      <dgm:prSet/>
      <dgm:spPr/>
      <dgm:t>
        <a:bodyPr/>
        <a:lstStyle/>
        <a:p>
          <a:endParaRPr lang="fr-FR"/>
        </a:p>
      </dgm:t>
    </dgm:pt>
    <dgm:pt modelId="{ADA30BDE-78B8-4109-91F3-6FEED2698F79}">
      <dgm:prSet/>
      <dgm:spPr/>
      <dgm:t>
        <a:bodyPr/>
        <a:lstStyle/>
        <a:p>
          <a:r>
            <a:rPr lang="fr-FR" dirty="0" err="1"/>
            <a:t>OSEBuildingID</a:t>
          </a:r>
          <a:endParaRPr lang="fr-FR" dirty="0"/>
        </a:p>
      </dgm:t>
    </dgm:pt>
    <dgm:pt modelId="{3019DF47-3884-4D89-ACFD-36EB34F6143B}" type="parTrans" cxnId="{88E665AC-7F50-4015-988C-8588C5CB5C50}">
      <dgm:prSet/>
      <dgm:spPr/>
      <dgm:t>
        <a:bodyPr/>
        <a:lstStyle/>
        <a:p>
          <a:endParaRPr lang="fr-FR"/>
        </a:p>
      </dgm:t>
    </dgm:pt>
    <dgm:pt modelId="{52938EBB-F141-409B-901F-77322F235982}" type="sibTrans" cxnId="{88E665AC-7F50-4015-988C-8588C5CB5C50}">
      <dgm:prSet/>
      <dgm:spPr/>
      <dgm:t>
        <a:bodyPr/>
        <a:lstStyle/>
        <a:p>
          <a:endParaRPr lang="fr-FR"/>
        </a:p>
      </dgm:t>
    </dgm:pt>
    <dgm:pt modelId="{5C9537D6-3D28-4471-8DE8-1881324B5885}">
      <dgm:prSet/>
      <dgm:spPr/>
      <dgm:t>
        <a:bodyPr/>
        <a:lstStyle/>
        <a:p>
          <a:r>
            <a:rPr lang="fr-FR" dirty="0" err="1"/>
            <a:t>DataYear</a:t>
          </a:r>
          <a:endParaRPr lang="fr-FR" dirty="0"/>
        </a:p>
      </dgm:t>
    </dgm:pt>
    <dgm:pt modelId="{4A66E163-BD42-4B11-8E4E-6A319BC93FC7}" type="parTrans" cxnId="{271C49D5-8C1A-4E50-AC4A-F413BF35BBA2}">
      <dgm:prSet/>
      <dgm:spPr/>
      <dgm:t>
        <a:bodyPr/>
        <a:lstStyle/>
        <a:p>
          <a:endParaRPr lang="fr-FR"/>
        </a:p>
      </dgm:t>
    </dgm:pt>
    <dgm:pt modelId="{97A9D114-C109-4E01-A7CD-EE84CC164F5B}" type="sibTrans" cxnId="{271C49D5-8C1A-4E50-AC4A-F413BF35BBA2}">
      <dgm:prSet/>
      <dgm:spPr/>
      <dgm:t>
        <a:bodyPr/>
        <a:lstStyle/>
        <a:p>
          <a:endParaRPr lang="fr-FR"/>
        </a:p>
      </dgm:t>
    </dgm:pt>
    <dgm:pt modelId="{90D2EAF5-7F39-4E3B-8E73-9312201A4AB9}">
      <dgm:prSet/>
      <dgm:spPr/>
      <dgm:t>
        <a:bodyPr/>
        <a:lstStyle/>
        <a:p>
          <a:r>
            <a:rPr lang="fr-FR" dirty="0" err="1"/>
            <a:t>YearsENERGYSTARCertified</a:t>
          </a:r>
          <a:endParaRPr lang="fr-FR" dirty="0"/>
        </a:p>
      </dgm:t>
    </dgm:pt>
    <dgm:pt modelId="{89869D55-B6A0-4A9C-B095-704D85D18D7A}" type="parTrans" cxnId="{C675A3F9-DC16-49FE-A5CA-69B304828AD4}">
      <dgm:prSet/>
      <dgm:spPr/>
      <dgm:t>
        <a:bodyPr/>
        <a:lstStyle/>
        <a:p>
          <a:endParaRPr lang="fr-FR"/>
        </a:p>
      </dgm:t>
    </dgm:pt>
    <dgm:pt modelId="{5EF61096-D209-4D29-B496-539520FB8D52}" type="sibTrans" cxnId="{C675A3F9-DC16-49FE-A5CA-69B304828AD4}">
      <dgm:prSet/>
      <dgm:spPr/>
      <dgm:t>
        <a:bodyPr/>
        <a:lstStyle/>
        <a:p>
          <a:endParaRPr lang="fr-FR"/>
        </a:p>
      </dgm:t>
    </dgm:pt>
    <dgm:pt modelId="{FDDB29F3-3062-4581-BEEA-98F6AEEE2218}" type="pres">
      <dgm:prSet presAssocID="{F177DA81-CBE6-4240-B130-DBD827181BC3}" presName="Name0" presStyleCnt="0">
        <dgm:presLayoutVars>
          <dgm:dir/>
          <dgm:animLvl val="lvl"/>
          <dgm:resizeHandles val="exact"/>
        </dgm:presLayoutVars>
      </dgm:prSet>
      <dgm:spPr/>
    </dgm:pt>
    <dgm:pt modelId="{E7809D8E-C13A-4C33-8E27-6F69C61A80A0}" type="pres">
      <dgm:prSet presAssocID="{AF042E71-53AD-4893-9D44-CC4249D7F2CB}" presName="composite" presStyleCnt="0"/>
      <dgm:spPr/>
    </dgm:pt>
    <dgm:pt modelId="{06FC9F9C-85AE-439C-BBA8-6639A2907B35}" type="pres">
      <dgm:prSet presAssocID="{AF042E71-53AD-4893-9D44-CC4249D7F2C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3DB6F16-3219-4DAD-8209-1AD05B9C82A0}" type="pres">
      <dgm:prSet presAssocID="{AF042E71-53AD-4893-9D44-CC4249D7F2CB}" presName="desTx" presStyleLbl="alignAccFollowNode1" presStyleIdx="0" presStyleCnt="5">
        <dgm:presLayoutVars>
          <dgm:bulletEnabled val="1"/>
        </dgm:presLayoutVars>
      </dgm:prSet>
      <dgm:spPr/>
    </dgm:pt>
    <dgm:pt modelId="{40B57956-AF78-469F-8447-536578C0891A}" type="pres">
      <dgm:prSet presAssocID="{B945B788-1325-40FA-9B9E-0ECDAB38303F}" presName="space" presStyleCnt="0"/>
      <dgm:spPr/>
    </dgm:pt>
    <dgm:pt modelId="{A09A2270-1C42-4774-9763-4772FC192166}" type="pres">
      <dgm:prSet presAssocID="{3ED619AF-B837-4907-8678-2E785ECFC429}" presName="composite" presStyleCnt="0"/>
      <dgm:spPr/>
    </dgm:pt>
    <dgm:pt modelId="{4AE10B9B-E8FB-4734-B54F-B73006EAB85F}" type="pres">
      <dgm:prSet presAssocID="{3ED619AF-B837-4907-8678-2E785ECFC429}" presName="parTx" presStyleLbl="alignNode1" presStyleIdx="1" presStyleCnt="5">
        <dgm:presLayoutVars>
          <dgm:chMax val="0"/>
          <dgm:chPref val="0"/>
          <dgm:bulletEnabled val="1"/>
        </dgm:presLayoutVars>
      </dgm:prSet>
      <dgm:spPr>
        <a:xfrm>
          <a:off x="2584159" y="446163"/>
          <a:ext cx="2263504" cy="432000"/>
        </a:xfrm>
        <a:prstGeom prst="rect">
          <a:avLst/>
        </a:prstGeom>
      </dgm:spPr>
    </dgm:pt>
    <dgm:pt modelId="{CCA077B8-7E6C-4882-9BB7-ACF98D234DED}" type="pres">
      <dgm:prSet presAssocID="{3ED619AF-B837-4907-8678-2E785ECFC429}" presName="desTx" presStyleLbl="alignAccFollowNode1" presStyleIdx="1" presStyleCnt="5">
        <dgm:presLayoutVars>
          <dgm:bulletEnabled val="1"/>
        </dgm:presLayoutVars>
      </dgm:prSet>
      <dgm:spPr/>
    </dgm:pt>
    <dgm:pt modelId="{B91A64FE-B3C5-4986-9D0A-60CBEC2D1F30}" type="pres">
      <dgm:prSet presAssocID="{ABC69C57-F1DC-4CCF-A723-E38332798D8F}" presName="space" presStyleCnt="0"/>
      <dgm:spPr/>
    </dgm:pt>
    <dgm:pt modelId="{9AAB706D-00BB-4A61-AAAA-4E23CD7F6BE0}" type="pres">
      <dgm:prSet presAssocID="{93A313C1-9EC8-4D2D-B551-A98D13E74205}" presName="composite" presStyleCnt="0"/>
      <dgm:spPr/>
    </dgm:pt>
    <dgm:pt modelId="{AB875216-EEF6-47CB-88A1-9C87ED05BC40}" type="pres">
      <dgm:prSet presAssocID="{93A313C1-9EC8-4D2D-B551-A98D13E7420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2758001-3CBF-4387-A23C-04730A1590D4}" type="pres">
      <dgm:prSet presAssocID="{93A313C1-9EC8-4D2D-B551-A98D13E74205}" presName="desTx" presStyleLbl="alignAccFollowNode1" presStyleIdx="2" presStyleCnt="5" custLinFactNeighborX="842" custLinFactNeighborY="876">
        <dgm:presLayoutVars>
          <dgm:bulletEnabled val="1"/>
        </dgm:presLayoutVars>
      </dgm:prSet>
      <dgm:spPr/>
    </dgm:pt>
    <dgm:pt modelId="{F1550C93-5820-4F3E-AD7E-B41F706766FB}" type="pres">
      <dgm:prSet presAssocID="{9D3152B5-49FC-4072-8C91-A7FFCF472351}" presName="space" presStyleCnt="0"/>
      <dgm:spPr/>
    </dgm:pt>
    <dgm:pt modelId="{6900E147-8AA4-490A-856B-94199CB5D1A3}" type="pres">
      <dgm:prSet presAssocID="{9D49017A-5B23-4C38-BE7D-3B8A22A9B455}" presName="composite" presStyleCnt="0"/>
      <dgm:spPr/>
    </dgm:pt>
    <dgm:pt modelId="{D7B9CF55-00A7-4331-9F47-B76564643DFF}" type="pres">
      <dgm:prSet presAssocID="{9D49017A-5B23-4C38-BE7D-3B8A22A9B455}" presName="parTx" presStyleLbl="alignNode1" presStyleIdx="3" presStyleCnt="5" custLinFactNeighborX="2054" custLinFactNeighborY="-7749">
        <dgm:presLayoutVars>
          <dgm:chMax val="0"/>
          <dgm:chPref val="0"/>
          <dgm:bulletEnabled val="1"/>
        </dgm:presLayoutVars>
      </dgm:prSet>
      <dgm:spPr>
        <a:xfrm>
          <a:off x="7744948" y="446163"/>
          <a:ext cx="2263504" cy="432000"/>
        </a:xfrm>
        <a:prstGeom prst="rect">
          <a:avLst/>
        </a:prstGeom>
      </dgm:spPr>
    </dgm:pt>
    <dgm:pt modelId="{78BCEA75-14CD-4B58-8DDA-A0D039BA714E}" type="pres">
      <dgm:prSet presAssocID="{9D49017A-5B23-4C38-BE7D-3B8A22A9B455}" presName="desTx" presStyleLbl="alignAccFollowNode1" presStyleIdx="3" presStyleCnt="5">
        <dgm:presLayoutVars>
          <dgm:bulletEnabled val="1"/>
        </dgm:presLayoutVars>
      </dgm:prSet>
      <dgm:spPr/>
    </dgm:pt>
    <dgm:pt modelId="{3A90FF42-D9D6-4D83-82D7-3D43CF737643}" type="pres">
      <dgm:prSet presAssocID="{F487E188-7F3B-4C2A-AB8A-6AEC78BBFFF2}" presName="space" presStyleCnt="0"/>
      <dgm:spPr/>
    </dgm:pt>
    <dgm:pt modelId="{FAB8E6C7-1316-49B1-965F-B6C5C45F10B7}" type="pres">
      <dgm:prSet presAssocID="{0A4E1B0D-08D4-4667-84AD-38E30B564932}" presName="composite" presStyleCnt="0"/>
      <dgm:spPr/>
    </dgm:pt>
    <dgm:pt modelId="{05380C2C-7B94-40BD-87FB-757878FA0A90}" type="pres">
      <dgm:prSet presAssocID="{0A4E1B0D-08D4-4667-84AD-38E30B564932}" presName="parTx" presStyleLbl="alignNode1" presStyleIdx="4" presStyleCnt="5">
        <dgm:presLayoutVars>
          <dgm:chMax val="0"/>
          <dgm:chPref val="0"/>
          <dgm:bulletEnabled val="1"/>
        </dgm:presLayoutVars>
      </dgm:prSet>
      <dgm:spPr>
        <a:xfrm>
          <a:off x="8208453" y="901819"/>
          <a:ext cx="1799070" cy="415730"/>
        </a:xfrm>
        <a:prstGeom prst="rect">
          <a:avLst/>
        </a:prstGeom>
      </dgm:spPr>
    </dgm:pt>
    <dgm:pt modelId="{99AB68E6-6845-47F9-AE1D-6FBEB35C6669}" type="pres">
      <dgm:prSet presAssocID="{0A4E1B0D-08D4-4667-84AD-38E30B56493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C701304-0005-42F9-886A-6287EC09A4B1}" srcId="{F177DA81-CBE6-4240-B130-DBD827181BC3}" destId="{0A4E1B0D-08D4-4667-84AD-38E30B564932}" srcOrd="4" destOrd="0" parTransId="{662DAC61-5781-4772-B031-14E150BE68BC}" sibTransId="{8F70E443-3312-4787-A80F-C78EB7C59145}"/>
    <dgm:cxn modelId="{95C83A05-8F67-40BD-9997-DF6C19F65D76}" type="presOf" srcId="{C31EC163-109F-4960-9A08-31241124CBBF}" destId="{B2758001-3CBF-4387-A23C-04730A1590D4}" srcOrd="0" destOrd="1" presId="urn:microsoft.com/office/officeart/2005/8/layout/hList1"/>
    <dgm:cxn modelId="{9C6B6C05-CFAA-4D93-9973-10B500E30241}" type="presOf" srcId="{4BC82979-FBB7-4B67-9AA1-09A5EA765109}" destId="{CCA077B8-7E6C-4882-9BB7-ACF98D234DED}" srcOrd="0" destOrd="0" presId="urn:microsoft.com/office/officeart/2005/8/layout/hList1"/>
    <dgm:cxn modelId="{BAD1D505-76C3-44D9-B56A-F990ECF510AD}" type="presOf" srcId="{0A4E1B0D-08D4-4667-84AD-38E30B564932}" destId="{05380C2C-7B94-40BD-87FB-757878FA0A90}" srcOrd="0" destOrd="0" presId="urn:microsoft.com/office/officeart/2005/8/layout/hList1"/>
    <dgm:cxn modelId="{52A11009-12B1-4AD2-8028-B817422367A5}" type="presOf" srcId="{99636BA2-1BD4-4593-B908-4B0371D8C3F8}" destId="{D3DB6F16-3219-4DAD-8209-1AD05B9C82A0}" srcOrd="0" destOrd="0" presId="urn:microsoft.com/office/officeart/2005/8/layout/hList1"/>
    <dgm:cxn modelId="{BF894A0A-5051-4ECF-B9F7-1B11D517E19E}" type="presOf" srcId="{C185204A-220E-4EE2-94F4-717FCC1B3106}" destId="{D3DB6F16-3219-4DAD-8209-1AD05B9C82A0}" srcOrd="0" destOrd="9" presId="urn:microsoft.com/office/officeart/2005/8/layout/hList1"/>
    <dgm:cxn modelId="{BC3FDA0A-07B7-4B81-9CBD-54E216C8762D}" type="presOf" srcId="{A3C5B710-F3DB-4DD5-8F40-E703039E12D3}" destId="{99AB68E6-6845-47F9-AE1D-6FBEB35C6669}" srcOrd="0" destOrd="3" presId="urn:microsoft.com/office/officeart/2005/8/layout/hList1"/>
    <dgm:cxn modelId="{0E78E40B-23F1-4ADC-9835-1D0891ADD4C3}" srcId="{0A4E1B0D-08D4-4667-84AD-38E30B564932}" destId="{244DC1E7-DD79-4A40-B425-FE255310B7FB}" srcOrd="2" destOrd="0" parTransId="{8F32F97A-E564-40F0-95FF-63EAD6144BBD}" sibTransId="{9C7A3013-28F7-419A-B512-90AF65605B73}"/>
    <dgm:cxn modelId="{6822E60D-C750-47E4-8A70-F05C5D03F569}" type="presOf" srcId="{5C9537D6-3D28-4471-8DE8-1881324B5885}" destId="{99AB68E6-6845-47F9-AE1D-6FBEB35C6669}" srcOrd="0" destOrd="6" presId="urn:microsoft.com/office/officeart/2005/8/layout/hList1"/>
    <dgm:cxn modelId="{C994FF10-B39A-4033-B7CD-F7D0EE26E17C}" type="presOf" srcId="{0C85A7C3-8739-4D53-8E94-D30FA2C47B83}" destId="{B2758001-3CBF-4387-A23C-04730A1590D4}" srcOrd="0" destOrd="0" presId="urn:microsoft.com/office/officeart/2005/8/layout/hList1"/>
    <dgm:cxn modelId="{7F9F5411-A84D-4D77-B779-DF277C9E7F5C}" type="presOf" srcId="{19188A7B-AA63-4467-BAFC-09A1D2140A8F}" destId="{B2758001-3CBF-4387-A23C-04730A1590D4}" srcOrd="0" destOrd="6" presId="urn:microsoft.com/office/officeart/2005/8/layout/hList1"/>
    <dgm:cxn modelId="{CC8E6812-9F1C-451E-B366-5A51D9EE0159}" srcId="{0A4E1B0D-08D4-4667-84AD-38E30B564932}" destId="{A3C5B710-F3DB-4DD5-8F40-E703039E12D3}" srcOrd="3" destOrd="0" parTransId="{87357CB8-3AEE-491C-8882-27AD8DC79484}" sibTransId="{A85ACFA2-069C-4C53-A61C-2B68959F9FC9}"/>
    <dgm:cxn modelId="{E0A4B716-A79C-4279-9490-377A428035D9}" type="presOf" srcId="{244DC1E7-DD79-4A40-B425-FE255310B7FB}" destId="{99AB68E6-6845-47F9-AE1D-6FBEB35C6669}" srcOrd="0" destOrd="2" presId="urn:microsoft.com/office/officeart/2005/8/layout/hList1"/>
    <dgm:cxn modelId="{D075D51B-EC2F-4A6B-9957-6DBCB4612F90}" srcId="{AF042E71-53AD-4893-9D44-CC4249D7F2CB}" destId="{9297437A-4A3B-47C7-A297-36852DD8A525}" srcOrd="1" destOrd="0" parTransId="{1140880A-D509-46C2-A28C-8B561BCFF9AD}" sibTransId="{99133CC4-FE71-47B3-8A46-67CA78BD784C}"/>
    <dgm:cxn modelId="{F8D8641C-6674-40E2-B126-4D088DC8AEDD}" srcId="{0A4E1B0D-08D4-4667-84AD-38E30B564932}" destId="{5AE98F90-69DB-4491-8AE5-BC695E986A39}" srcOrd="1" destOrd="0" parTransId="{A02B0977-D79F-45FF-94E0-054AB86789AE}" sibTransId="{49C1F5B1-1662-455D-B96E-A8A12670B18D}"/>
    <dgm:cxn modelId="{F2B9761D-3742-41C4-8B59-93CC1D4F3B10}" srcId="{9D49017A-5B23-4C38-BE7D-3B8A22A9B455}" destId="{B73BA24A-EA30-4AA0-9385-5A4420A56E7F}" srcOrd="7" destOrd="0" parTransId="{8A2C52DD-1091-455C-BD43-2749A5F6C80A}" sibTransId="{06329E3C-C0D8-4F26-89EE-776735277B41}"/>
    <dgm:cxn modelId="{231EAA1E-1DD4-40F2-8765-9513B9AFDA8D}" srcId="{0A4E1B0D-08D4-4667-84AD-38E30B564932}" destId="{4FB1BA2A-373E-4FDB-B145-1DA328C1926B}" srcOrd="4" destOrd="0" parTransId="{1EF952FC-DF8D-4B62-8312-FC2C58DFADDE}" sibTransId="{0CC689C6-C205-4EB1-B25B-8AA577A43942}"/>
    <dgm:cxn modelId="{2B194522-18D1-45D6-B78F-25B2AA3623C1}" srcId="{AF042E71-53AD-4893-9D44-CC4249D7F2CB}" destId="{797FB4A0-8A06-48CE-8B6B-C2AD23E06974}" srcOrd="6" destOrd="0" parTransId="{406959A9-DF08-4537-B5C7-35A526D08B2A}" sibTransId="{28EC540E-E56C-4D14-8514-4DF9025E4C38}"/>
    <dgm:cxn modelId="{0CE1A322-2070-4936-9AC5-01058453DF58}" type="presOf" srcId="{C7429796-0E7C-453C-B2E3-C978BC8289E7}" destId="{78BCEA75-14CD-4B58-8DDA-A0D039BA714E}" srcOrd="0" destOrd="9" presId="urn:microsoft.com/office/officeart/2005/8/layout/hList1"/>
    <dgm:cxn modelId="{03B91B24-79AE-4C70-972A-454BFC191713}" srcId="{93A313C1-9EC8-4D2D-B551-A98D13E74205}" destId="{19188A7B-AA63-4467-BAFC-09A1D2140A8F}" srcOrd="6" destOrd="0" parTransId="{9D1C7768-EBA2-4382-8980-9A5A53D537D4}" sibTransId="{0D968B75-4EC9-4B3C-B925-CCB22C8E294A}"/>
    <dgm:cxn modelId="{42556D28-D4D5-4EA7-A326-04E61BAE356F}" type="presOf" srcId="{FA5CFBD5-8A90-44F2-8098-2565E9E7C534}" destId="{78BCEA75-14CD-4B58-8DDA-A0D039BA714E}" srcOrd="0" destOrd="3" presId="urn:microsoft.com/office/officeart/2005/8/layout/hList1"/>
    <dgm:cxn modelId="{A94D5628-AE2B-413E-A389-8C40A2C6C0E9}" srcId="{93A313C1-9EC8-4D2D-B551-A98D13E74205}" destId="{E9498510-A7EC-4D46-8131-B036A8D96CEC}" srcOrd="5" destOrd="0" parTransId="{8988CA80-41B5-4967-A1B1-23BBB8387442}" sibTransId="{46F1C728-401F-412B-922A-DD4A59C5FC4C}"/>
    <dgm:cxn modelId="{C77B0229-11CE-4B44-A53E-200053BD301A}" srcId="{93A313C1-9EC8-4D2D-B551-A98D13E74205}" destId="{0FD28703-1CA8-4108-9B2D-1DC0569466A3}" srcOrd="8" destOrd="0" parTransId="{FF474B1B-BE77-4923-AF30-BDC1EFEA5B7A}" sibTransId="{29AD6A5A-905F-43F1-9FF3-204EF3D50963}"/>
    <dgm:cxn modelId="{A81B4F29-20BC-4898-BB20-478E94D72DA4}" srcId="{9D49017A-5B23-4C38-BE7D-3B8A22A9B455}" destId="{E6AED8E4-464F-4AF0-8F7A-62053FA0A825}" srcOrd="13" destOrd="0" parTransId="{5F5B034F-D39B-4A50-94D6-05D05F4803CF}" sibTransId="{6226D17C-53BA-40FE-8EAD-2E4221D7A480}"/>
    <dgm:cxn modelId="{2A084D2A-0FA5-4043-B39E-C68F94410BD3}" type="presOf" srcId="{34224B94-B769-4BCE-B0DD-7E7FFD03F5BE}" destId="{78BCEA75-14CD-4B58-8DDA-A0D039BA714E}" srcOrd="0" destOrd="1" presId="urn:microsoft.com/office/officeart/2005/8/layout/hList1"/>
    <dgm:cxn modelId="{D614952A-A6DC-428A-8D5D-18836726BCE0}" type="presOf" srcId="{784C30CB-6818-45B8-8C8F-A03CE687803F}" destId="{D3DB6F16-3219-4DAD-8209-1AD05B9C82A0}" srcOrd="0" destOrd="5" presId="urn:microsoft.com/office/officeart/2005/8/layout/hList1"/>
    <dgm:cxn modelId="{540E752C-66D0-4836-90ED-F47A090DACAD}" srcId="{9D49017A-5B23-4C38-BE7D-3B8A22A9B455}" destId="{A712BABB-8CE9-4565-A06A-4E12B296AB55}" srcOrd="2" destOrd="0" parTransId="{889429BA-AE77-4450-A63A-38D640F865AB}" sibTransId="{074DC877-0659-495C-A5E8-278D59755F90}"/>
    <dgm:cxn modelId="{20556631-BC88-4147-9121-921CD8E2D6E2}" srcId="{93A313C1-9EC8-4D2D-B551-A98D13E74205}" destId="{2E1136B4-3DB3-411E-B02D-3ABEA920FE37}" srcOrd="4" destOrd="0" parTransId="{2FD0DE11-682D-49D8-A74B-0DAFC6F0FB38}" sibTransId="{1B473D57-6F0F-417B-BD71-950BD9826C43}"/>
    <dgm:cxn modelId="{5B50B331-DCB0-4FB8-A1D0-6A3E52CF8177}" type="presOf" srcId="{6E0E216B-1F13-47F3-B1FC-B2A5D9734595}" destId="{B2758001-3CBF-4387-A23C-04730A1590D4}" srcOrd="0" destOrd="7" presId="urn:microsoft.com/office/officeart/2005/8/layout/hList1"/>
    <dgm:cxn modelId="{AFE20732-0711-4D39-B629-C361C0B439E8}" type="presOf" srcId="{1CF1EA97-F58A-4B45-806B-50BDDBDA7DBB}" destId="{D3DB6F16-3219-4DAD-8209-1AD05B9C82A0}" srcOrd="0" destOrd="2" presId="urn:microsoft.com/office/officeart/2005/8/layout/hList1"/>
    <dgm:cxn modelId="{51ED7D33-4CC8-485B-AB4A-2809961A8FA2}" srcId="{3ED619AF-B837-4907-8678-2E785ECFC429}" destId="{91D2E84C-A03A-4B67-8DEE-44A625A8803D}" srcOrd="2" destOrd="0" parTransId="{C0835832-E6CD-4EC4-8794-F0C4A582DC55}" sibTransId="{5AFC99A7-B9BE-40D3-84B2-37FC1DDE194E}"/>
    <dgm:cxn modelId="{63971934-DAF3-4140-8B01-1F8884DDCB17}" srcId="{AF042E71-53AD-4893-9D44-CC4249D7F2CB}" destId="{9B7E23FE-A140-4354-A268-09B9D221DFA3}" srcOrd="4" destOrd="0" parTransId="{097F1C4E-48BE-4392-9BBD-7FE8C8CE650C}" sibTransId="{C15271B6-6876-413B-8755-DF4B7E7978EB}"/>
    <dgm:cxn modelId="{5171E338-DBFC-49A0-A838-B829B5F2FD3B}" type="presOf" srcId="{42FC06A1-4C8B-44A2-ABF4-4495356F1642}" destId="{78BCEA75-14CD-4B58-8DDA-A0D039BA714E}" srcOrd="0" destOrd="10" presId="urn:microsoft.com/office/officeart/2005/8/layout/hList1"/>
    <dgm:cxn modelId="{834A0B3B-337B-4896-A27B-013D633EBED8}" type="presOf" srcId="{3ED619AF-B837-4907-8678-2E785ECFC429}" destId="{4AE10B9B-E8FB-4734-B54F-B73006EAB85F}" srcOrd="0" destOrd="0" presId="urn:microsoft.com/office/officeart/2005/8/layout/hList1"/>
    <dgm:cxn modelId="{792D4B3F-EE88-4C0C-A8D9-BBE723FC8643}" type="presOf" srcId="{E377F897-8DDB-40EE-9B91-F51C0CC64064}" destId="{CCA077B8-7E6C-4882-9BB7-ACF98D234DED}" srcOrd="0" destOrd="4" presId="urn:microsoft.com/office/officeart/2005/8/layout/hList1"/>
    <dgm:cxn modelId="{40D0575C-7439-41F7-B84D-CE2CD7E3A260}" type="presOf" srcId="{9B7E23FE-A140-4354-A268-09B9D221DFA3}" destId="{D3DB6F16-3219-4DAD-8209-1AD05B9C82A0}" srcOrd="0" destOrd="4" presId="urn:microsoft.com/office/officeart/2005/8/layout/hList1"/>
    <dgm:cxn modelId="{B7D69546-7619-494B-BF03-DCCC6C2CAC27}" type="presOf" srcId="{00DC8F49-7192-484A-A173-F7FC89DA1999}" destId="{B2758001-3CBF-4387-A23C-04730A1590D4}" srcOrd="0" destOrd="2" presId="urn:microsoft.com/office/officeart/2005/8/layout/hList1"/>
    <dgm:cxn modelId="{8147D767-557A-4888-8A4D-7A16AC6E2531}" type="presOf" srcId="{1FDA7FA6-0A26-474A-B6F0-54D391B8B15D}" destId="{CCA077B8-7E6C-4882-9BB7-ACF98D234DED}" srcOrd="0" destOrd="1" presId="urn:microsoft.com/office/officeart/2005/8/layout/hList1"/>
    <dgm:cxn modelId="{53D69268-F6B2-4E34-AABE-4210814A9C3E}" srcId="{9D49017A-5B23-4C38-BE7D-3B8A22A9B455}" destId="{C7429796-0E7C-453C-B2E3-C978BC8289E7}" srcOrd="9" destOrd="0" parTransId="{3E9525AA-BA17-4D82-A1E1-756451AA89A7}" sibTransId="{936ED533-C05F-46E6-85F8-70E8651A50C4}"/>
    <dgm:cxn modelId="{13D41E49-0D3A-42F4-8086-C7E0ACEAB491}" srcId="{9D49017A-5B23-4C38-BE7D-3B8A22A9B455}" destId="{48121A30-3274-40D9-BE86-355FD29CAF94}" srcOrd="6" destOrd="0" parTransId="{2D3C78B4-CE33-41F2-9628-707E4BF87353}" sibTransId="{29FF651F-AB4D-4342-9712-6E76E8929D52}"/>
    <dgm:cxn modelId="{292E7F49-0F62-4228-A9A7-110A5D04072A}" type="presOf" srcId="{82EF73C8-A022-4ECA-9C5A-C21C68944BC7}" destId="{D3DB6F16-3219-4DAD-8209-1AD05B9C82A0}" srcOrd="0" destOrd="7" presId="urn:microsoft.com/office/officeart/2005/8/layout/hList1"/>
    <dgm:cxn modelId="{D801BC49-DABE-427B-9B18-DAAAA9D90BA5}" srcId="{9D49017A-5B23-4C38-BE7D-3B8A22A9B455}" destId="{A49FB9DB-9894-4324-BB7E-E7028555DC95}" srcOrd="5" destOrd="0" parTransId="{35D49CAD-2B5B-42E4-988B-E9E585AA8017}" sibTransId="{CBFE2677-287A-4363-BF11-8245CC0B41C0}"/>
    <dgm:cxn modelId="{6561886B-9299-41C1-A7AA-147A9F9D447F}" srcId="{93A313C1-9EC8-4D2D-B551-A98D13E74205}" destId="{C31EC163-109F-4960-9A08-31241124CBBF}" srcOrd="1" destOrd="0" parTransId="{4E715809-7F08-439B-8383-590432BAF9DE}" sibTransId="{D3D6E290-40F4-4770-9E6F-79BCFAF62D48}"/>
    <dgm:cxn modelId="{80DCB24B-4A30-495B-BF4C-0D07F579A8AD}" type="presOf" srcId="{B73BA24A-EA30-4AA0-9385-5A4420A56E7F}" destId="{78BCEA75-14CD-4B58-8DDA-A0D039BA714E}" srcOrd="0" destOrd="7" presId="urn:microsoft.com/office/officeart/2005/8/layout/hList1"/>
    <dgm:cxn modelId="{1DD9B84D-01F0-44B1-B636-A706157FAF8B}" type="presOf" srcId="{029315F1-F1F1-40F9-86BF-6D2DE7629778}" destId="{78BCEA75-14CD-4B58-8DDA-A0D039BA714E}" srcOrd="0" destOrd="12" presId="urn:microsoft.com/office/officeart/2005/8/layout/hList1"/>
    <dgm:cxn modelId="{3098ED4D-0B05-4A2B-ACAA-88BF00F1E1EA}" type="presOf" srcId="{4FB1BA2A-373E-4FDB-B145-1DA328C1926B}" destId="{99AB68E6-6845-47F9-AE1D-6FBEB35C6669}" srcOrd="0" destOrd="4" presId="urn:microsoft.com/office/officeart/2005/8/layout/hList1"/>
    <dgm:cxn modelId="{1F2F0453-D55F-4330-9BE6-EE6EA0215AA1}" srcId="{AF042E71-53AD-4893-9D44-CC4249D7F2CB}" destId="{82EF73C8-A022-4ECA-9C5A-C21C68944BC7}" srcOrd="7" destOrd="0" parTransId="{B2CAC03D-18C2-4205-9641-259250C63E76}" sibTransId="{C20E8B51-37B5-4F8A-9177-7D0B5AFA7221}"/>
    <dgm:cxn modelId="{152F1F57-83DC-4EA6-BAEF-86B8F92517C2}" type="presOf" srcId="{90D2EAF5-7F39-4E3B-8E73-9312201A4AB9}" destId="{99AB68E6-6845-47F9-AE1D-6FBEB35C6669}" srcOrd="0" destOrd="7" presId="urn:microsoft.com/office/officeart/2005/8/layout/hList1"/>
    <dgm:cxn modelId="{723C0F58-BF28-4447-93D7-CB7D47918CA4}" type="presOf" srcId="{9D4AA103-DE2C-4FDD-832B-CC80B418D184}" destId="{78BCEA75-14CD-4B58-8DDA-A0D039BA714E}" srcOrd="0" destOrd="0" presId="urn:microsoft.com/office/officeart/2005/8/layout/hList1"/>
    <dgm:cxn modelId="{8A9BD65A-56A0-4913-900C-8C4F6ADA3E4F}" srcId="{3ED619AF-B837-4907-8678-2E785ECFC429}" destId="{1FDA7FA6-0A26-474A-B6F0-54D391B8B15D}" srcOrd="1" destOrd="0" parTransId="{12D0B9B4-009E-4C25-BF14-B25601F0E4C1}" sibTransId="{D69016CC-4EA6-4515-8207-58ED56D04842}"/>
    <dgm:cxn modelId="{EB5A727C-97FD-42DC-977B-A2BDFF61970A}" srcId="{AF042E71-53AD-4893-9D44-CC4249D7F2CB}" destId="{8E75D5A1-719B-4701-9688-2ABDF5096F3F}" srcOrd="3" destOrd="0" parTransId="{3C67F0D6-F1CD-4D7B-BCE3-53FD1AF11DD4}" sibTransId="{57B212D4-0F10-4747-A7FC-1068BB0AD6A6}"/>
    <dgm:cxn modelId="{04BA5B7D-604E-44BB-8A20-DB14D5D86D19}" srcId="{AF042E71-53AD-4893-9D44-CC4249D7F2CB}" destId="{784C30CB-6818-45B8-8C8F-A03CE687803F}" srcOrd="5" destOrd="0" parTransId="{5D349724-55F6-4629-A32D-F9427BDDA3BA}" sibTransId="{9C144572-9E41-40E1-842E-62F3E7D03972}"/>
    <dgm:cxn modelId="{B1F73C7F-55DF-48EC-B22C-888A4C54D36B}" type="presOf" srcId="{7ABBC4A7-C7FA-4B47-96AB-139FB3BB08E5}" destId="{CCA077B8-7E6C-4882-9BB7-ACF98D234DED}" srcOrd="0" destOrd="3" presId="urn:microsoft.com/office/officeart/2005/8/layout/hList1"/>
    <dgm:cxn modelId="{C6F3447F-709E-4423-9D0D-D2D2FFE05C19}" srcId="{AF042E71-53AD-4893-9D44-CC4249D7F2CB}" destId="{1CF1EA97-F58A-4B45-806B-50BDDBDA7DBB}" srcOrd="2" destOrd="0" parTransId="{8CC3F82B-2A52-4DD8-8D3D-4BE4431A3B6F}" sibTransId="{87A08DDD-434C-4CFA-B3A9-8833CBDC8043}"/>
    <dgm:cxn modelId="{83353686-BCAD-44F0-85B2-7109B27FA096}" type="presOf" srcId="{93A313C1-9EC8-4D2D-B551-A98D13E74205}" destId="{AB875216-EEF6-47CB-88A1-9C87ED05BC40}" srcOrd="0" destOrd="0" presId="urn:microsoft.com/office/officeart/2005/8/layout/hList1"/>
    <dgm:cxn modelId="{B1662E87-D2F1-47C2-8D85-867B4A06A7F9}" srcId="{0A4E1B0D-08D4-4667-84AD-38E30B564932}" destId="{F5C8F76C-46A0-4D4F-B935-F4B66A6DD889}" srcOrd="0" destOrd="0" parTransId="{A6CB4964-4904-4479-B431-6F1F1B96BD67}" sibTransId="{5D2E8692-4948-42CF-B113-1BCB0F0360DA}"/>
    <dgm:cxn modelId="{34A6B888-603B-411F-8921-1E3528C9D614}" srcId="{9D49017A-5B23-4C38-BE7D-3B8A22A9B455}" destId="{34224B94-B769-4BCE-B0DD-7E7FFD03F5BE}" srcOrd="1" destOrd="0" parTransId="{7C3255B7-7B2A-4A2C-AE5C-FFC39A8B93A6}" sibTransId="{AB66EB77-9CBA-4F79-A7A3-BBE8BE9E96CA}"/>
    <dgm:cxn modelId="{0FD83D89-824C-41DC-9BAF-FE84665FD473}" type="presOf" srcId="{8E75D5A1-719B-4701-9688-2ABDF5096F3F}" destId="{D3DB6F16-3219-4DAD-8209-1AD05B9C82A0}" srcOrd="0" destOrd="3" presId="urn:microsoft.com/office/officeart/2005/8/layout/hList1"/>
    <dgm:cxn modelId="{3BB44A8A-BFB9-400D-879F-C8530582090E}" type="presOf" srcId="{53AEC681-46CA-40FD-97A8-0EDD9606ED15}" destId="{78BCEA75-14CD-4B58-8DDA-A0D039BA714E}" srcOrd="0" destOrd="11" presId="urn:microsoft.com/office/officeart/2005/8/layout/hList1"/>
    <dgm:cxn modelId="{926D1194-B400-4F5E-9C6C-ED0A35C87C1C}" type="presOf" srcId="{A712BABB-8CE9-4565-A06A-4E12B296AB55}" destId="{78BCEA75-14CD-4B58-8DDA-A0D039BA714E}" srcOrd="0" destOrd="2" presId="urn:microsoft.com/office/officeart/2005/8/layout/hList1"/>
    <dgm:cxn modelId="{54028794-2F1D-4E9A-B8E1-B8DA7AC1C2F0}" srcId="{93A313C1-9EC8-4D2D-B551-A98D13E74205}" destId="{6E0E216B-1F13-47F3-B1FC-B2A5D9734595}" srcOrd="7" destOrd="0" parTransId="{6C5827D6-2566-468C-ADA8-E13DA8D64DE3}" sibTransId="{0A82BBEC-8A8E-47B4-BD9D-77154840BDD2}"/>
    <dgm:cxn modelId="{FF23F398-ADF5-459E-922B-70B2DFF88D66}" type="presOf" srcId="{E6AED8E4-464F-4AF0-8F7A-62053FA0A825}" destId="{78BCEA75-14CD-4B58-8DDA-A0D039BA714E}" srcOrd="0" destOrd="13" presId="urn:microsoft.com/office/officeart/2005/8/layout/hList1"/>
    <dgm:cxn modelId="{D0FF7199-5297-48B6-B0E0-0F7999295D04}" srcId="{3ED619AF-B837-4907-8678-2E785ECFC429}" destId="{4BC82979-FBB7-4B67-9AA1-09A5EA765109}" srcOrd="0" destOrd="0" parTransId="{094B8798-26E4-435D-983F-13F616BBBA40}" sibTransId="{1E1453FC-700A-4B9A-8D8E-F40613C1A25D}"/>
    <dgm:cxn modelId="{9D0CE599-ACE1-410E-8F91-FDA7A497C308}" type="presOf" srcId="{9297437A-4A3B-47C7-A297-36852DD8A525}" destId="{D3DB6F16-3219-4DAD-8209-1AD05B9C82A0}" srcOrd="0" destOrd="1" presId="urn:microsoft.com/office/officeart/2005/8/layout/hList1"/>
    <dgm:cxn modelId="{BD16189A-B341-42EA-88C9-E5F9729142FF}" type="presOf" srcId="{F177DA81-CBE6-4240-B130-DBD827181BC3}" destId="{FDDB29F3-3062-4581-BEEA-98F6AEEE2218}" srcOrd="0" destOrd="0" presId="urn:microsoft.com/office/officeart/2005/8/layout/hList1"/>
    <dgm:cxn modelId="{62D2709B-835E-4EBC-954E-766DCE938530}" srcId="{9D49017A-5B23-4C38-BE7D-3B8A22A9B455}" destId="{42FC06A1-4C8B-44A2-ABF4-4495356F1642}" srcOrd="10" destOrd="0" parTransId="{55EDFAEA-55E4-49B4-BF39-152AB67A6A02}" sibTransId="{4BBC9D7B-55A8-41C2-B5DE-F7A1467753F1}"/>
    <dgm:cxn modelId="{6FCD479C-1DDB-4B9A-BEE5-A449CED18D07}" srcId="{AF042E71-53AD-4893-9D44-CC4249D7F2CB}" destId="{C2BD6BD9-4A9C-467A-8E75-5C1147081F7C}" srcOrd="8" destOrd="0" parTransId="{399E3EE2-E810-4CE9-8815-A56B995103FD}" sibTransId="{920D7DEE-F493-4F0D-9B87-2C526065A177}"/>
    <dgm:cxn modelId="{C4A57A9F-344C-424E-85F9-8A833B88B49C}" srcId="{9D49017A-5B23-4C38-BE7D-3B8A22A9B455}" destId="{1BD5958D-35C6-46F1-A2EA-03C7436BFA80}" srcOrd="4" destOrd="0" parTransId="{A7EC47E9-DB68-4597-A5C4-0CA3D40E721A}" sibTransId="{A38C9A1C-F2AF-41BC-9448-0750488B1767}"/>
    <dgm:cxn modelId="{0EC0D19F-FF38-403B-967E-9011A28FE186}" type="presOf" srcId="{48121A30-3274-40D9-BE86-355FD29CAF94}" destId="{78BCEA75-14CD-4B58-8DDA-A0D039BA714E}" srcOrd="0" destOrd="6" presId="urn:microsoft.com/office/officeart/2005/8/layout/hList1"/>
    <dgm:cxn modelId="{B226B3A0-6F0E-4909-A961-94572E9E59CC}" srcId="{9D49017A-5B23-4C38-BE7D-3B8A22A9B455}" destId="{029315F1-F1F1-40F9-86BF-6D2DE7629778}" srcOrd="12" destOrd="0" parTransId="{0F6EABA7-124D-4E42-ABFB-8E23BDD5CE1C}" sibTransId="{D9D8471A-7758-4923-A7C6-DD98A627B296}"/>
    <dgm:cxn modelId="{A50074A2-F751-410C-8E01-06A6D4324BDE}" srcId="{93A313C1-9EC8-4D2D-B551-A98D13E74205}" destId="{00DC8F49-7192-484A-A173-F7FC89DA1999}" srcOrd="2" destOrd="0" parTransId="{326CBE8D-CED4-4930-BDDC-EBE74FA86127}" sibTransId="{1D3CF192-F88F-49B9-9B68-9DBEFB26A17F}"/>
    <dgm:cxn modelId="{F2236BA3-2E6B-4932-B5B3-4F207F7F821B}" srcId="{F177DA81-CBE6-4240-B130-DBD827181BC3}" destId="{93A313C1-9EC8-4D2D-B551-A98D13E74205}" srcOrd="2" destOrd="0" parTransId="{D19FBFDE-880C-46D3-B0BF-6DBB41D829EF}" sibTransId="{9D3152B5-49FC-4072-8C91-A7FFCF472351}"/>
    <dgm:cxn modelId="{08C4BCA6-E380-416F-B70E-F7AD513A6179}" srcId="{3ED619AF-B837-4907-8678-2E785ECFC429}" destId="{7ABBC4A7-C7FA-4B47-96AB-139FB3BB08E5}" srcOrd="3" destOrd="0" parTransId="{845B3002-7BDA-44E3-83A4-12AB9DDF395D}" sibTransId="{A7C85766-8852-47F6-960B-AB63F4E685AD}"/>
    <dgm:cxn modelId="{88E665AC-7F50-4015-988C-8588C5CB5C50}" srcId="{0A4E1B0D-08D4-4667-84AD-38E30B564932}" destId="{ADA30BDE-78B8-4109-91F3-6FEED2698F79}" srcOrd="5" destOrd="0" parTransId="{3019DF47-3884-4D89-ACFD-36EB34F6143B}" sibTransId="{52938EBB-F141-409B-901F-77322F235982}"/>
    <dgm:cxn modelId="{2C16B9AD-E201-49D2-8725-BE127F1B6D9C}" type="presOf" srcId="{E3A32C96-5EB7-46F1-9A92-DAD3BBC447F0}" destId="{B2758001-3CBF-4387-A23C-04730A1590D4}" srcOrd="0" destOrd="3" presId="urn:microsoft.com/office/officeart/2005/8/layout/hList1"/>
    <dgm:cxn modelId="{38A7D1B2-2C30-4E7E-88C9-34C004C16738}" srcId="{AF042E71-53AD-4893-9D44-CC4249D7F2CB}" destId="{99636BA2-1BD4-4593-B908-4B0371D8C3F8}" srcOrd="0" destOrd="0" parTransId="{EF64E36F-6D16-4A09-8C42-484FFA73CD50}" sibTransId="{0E6FB976-5EA6-46BA-AABA-90A28A5BE9B2}"/>
    <dgm:cxn modelId="{2103E9B9-826F-4F83-BB5D-F000DB08D661}" srcId="{9D49017A-5B23-4C38-BE7D-3B8A22A9B455}" destId="{B724F358-66F7-40C1-B703-1F309AA2A67F}" srcOrd="8" destOrd="0" parTransId="{9750B58C-45D9-4BCE-AB45-82FC804AB25F}" sibTransId="{73680C66-75BF-42D0-ADA0-C719EBE2BEBC}"/>
    <dgm:cxn modelId="{2D04A3BC-01F5-403A-985B-389DD2358419}" type="presOf" srcId="{2E1136B4-3DB3-411E-B02D-3ABEA920FE37}" destId="{B2758001-3CBF-4387-A23C-04730A1590D4}" srcOrd="0" destOrd="4" presId="urn:microsoft.com/office/officeart/2005/8/layout/hList1"/>
    <dgm:cxn modelId="{D077DEBC-D803-43D3-9F84-2FF7F178E1B4}" srcId="{9D49017A-5B23-4C38-BE7D-3B8A22A9B455}" destId="{53AEC681-46CA-40FD-97A8-0EDD9606ED15}" srcOrd="11" destOrd="0" parTransId="{B69A5866-C228-47B3-B2BB-D5AA1A37171A}" sibTransId="{C1460AFC-FFCC-4CC9-B813-0FADF6E9BD2A}"/>
    <dgm:cxn modelId="{EACC95BF-72C3-4F8C-A35A-FBA10B169D48}" type="presOf" srcId="{B724F358-66F7-40C1-B703-1F309AA2A67F}" destId="{78BCEA75-14CD-4B58-8DDA-A0D039BA714E}" srcOrd="0" destOrd="8" presId="urn:microsoft.com/office/officeart/2005/8/layout/hList1"/>
    <dgm:cxn modelId="{26DB83C3-6DDF-42D5-87B6-E1191B136734}" type="presOf" srcId="{0FD28703-1CA8-4108-9B2D-1DC0569466A3}" destId="{B2758001-3CBF-4387-A23C-04730A1590D4}" srcOrd="0" destOrd="8" presId="urn:microsoft.com/office/officeart/2005/8/layout/hList1"/>
    <dgm:cxn modelId="{4C0D30C8-1492-456F-BCD8-ACAA4949F77D}" srcId="{93A313C1-9EC8-4D2D-B551-A98D13E74205}" destId="{E3A32C96-5EB7-46F1-9A92-DAD3BBC447F0}" srcOrd="3" destOrd="0" parTransId="{3FBCCE21-322E-49A9-9A93-A233E3CDEB2F}" sibTransId="{23896F5A-8CB1-40DB-9D59-21FE4C996BE7}"/>
    <dgm:cxn modelId="{7C6DC4C9-347D-4280-B59C-0AAA83A5A49B}" type="presOf" srcId="{E9498510-A7EC-4D46-8131-B036A8D96CEC}" destId="{B2758001-3CBF-4387-A23C-04730A1590D4}" srcOrd="0" destOrd="5" presId="urn:microsoft.com/office/officeart/2005/8/layout/hList1"/>
    <dgm:cxn modelId="{00A0ECC9-A7A9-4D26-A3BC-44689A66556A}" srcId="{F177DA81-CBE6-4240-B130-DBD827181BC3}" destId="{3ED619AF-B837-4907-8678-2E785ECFC429}" srcOrd="1" destOrd="0" parTransId="{E9E18BE2-1DD0-4814-B36F-69C3290DA53D}" sibTransId="{ABC69C57-F1DC-4CCF-A723-E38332798D8F}"/>
    <dgm:cxn modelId="{D5BBA4CD-C388-40C7-A695-B332C906A998}" type="presOf" srcId="{1BD5958D-35C6-46F1-A2EA-03C7436BFA80}" destId="{78BCEA75-14CD-4B58-8DDA-A0D039BA714E}" srcOrd="0" destOrd="4" presId="urn:microsoft.com/office/officeart/2005/8/layout/hList1"/>
    <dgm:cxn modelId="{BF4504CE-3405-4CC9-90D1-6194CD14D104}" type="presOf" srcId="{F5C8F76C-46A0-4D4F-B935-F4B66A6DD889}" destId="{99AB68E6-6845-47F9-AE1D-6FBEB35C6669}" srcOrd="0" destOrd="0" presId="urn:microsoft.com/office/officeart/2005/8/layout/hList1"/>
    <dgm:cxn modelId="{BF29A0CE-81EA-46C1-93B3-166161CF4AA4}" srcId="{93A313C1-9EC8-4D2D-B551-A98D13E74205}" destId="{0C85A7C3-8739-4D53-8E94-D30FA2C47B83}" srcOrd="0" destOrd="0" parTransId="{BE6A4DCE-0D43-4BC7-B308-10F3F007F63F}" sibTransId="{604B3B77-0D92-4049-A6DA-6CD7C0B08F6A}"/>
    <dgm:cxn modelId="{8ABA93CF-12B9-49CE-917F-6CBC99A25F4C}" srcId="{F177DA81-CBE6-4240-B130-DBD827181BC3}" destId="{AF042E71-53AD-4893-9D44-CC4249D7F2CB}" srcOrd="0" destOrd="0" parTransId="{F9836C61-2536-4EE6-ADB9-0BABCBCF393E}" sibTransId="{B945B788-1325-40FA-9B9E-0ECDAB38303F}"/>
    <dgm:cxn modelId="{3D0CCBD1-0377-4945-BEA8-573BD85C9099}" type="presOf" srcId="{ADA30BDE-78B8-4109-91F3-6FEED2698F79}" destId="{99AB68E6-6845-47F9-AE1D-6FBEB35C6669}" srcOrd="0" destOrd="5" presId="urn:microsoft.com/office/officeart/2005/8/layout/hList1"/>
    <dgm:cxn modelId="{A04436D4-CB21-4FC3-8D62-3568EF6FF16C}" type="presOf" srcId="{AF042E71-53AD-4893-9D44-CC4249D7F2CB}" destId="{06FC9F9C-85AE-439C-BBA8-6639A2907B35}" srcOrd="0" destOrd="0" presId="urn:microsoft.com/office/officeart/2005/8/layout/hList1"/>
    <dgm:cxn modelId="{DA961ED5-DAA8-4632-8543-5BCC879D4D4B}" type="presOf" srcId="{5AE98F90-69DB-4491-8AE5-BC695E986A39}" destId="{99AB68E6-6845-47F9-AE1D-6FBEB35C6669}" srcOrd="0" destOrd="1" presId="urn:microsoft.com/office/officeart/2005/8/layout/hList1"/>
    <dgm:cxn modelId="{271C49D5-8C1A-4E50-AC4A-F413BF35BBA2}" srcId="{0A4E1B0D-08D4-4667-84AD-38E30B564932}" destId="{5C9537D6-3D28-4471-8DE8-1881324B5885}" srcOrd="6" destOrd="0" parTransId="{4A66E163-BD42-4B11-8E4E-6A319BC93FC7}" sibTransId="{97A9D114-C109-4E01-A7CD-EE84CC164F5B}"/>
    <dgm:cxn modelId="{511122DF-65D3-4C92-8C30-14F64E81DF2B}" srcId="{AF042E71-53AD-4893-9D44-CC4249D7F2CB}" destId="{C185204A-220E-4EE2-94F4-717FCC1B3106}" srcOrd="9" destOrd="0" parTransId="{CFD4C6FA-891E-48BE-9979-FAFCC4D8B1A4}" sibTransId="{051DC4E6-262F-4974-8625-249DAC049F4C}"/>
    <dgm:cxn modelId="{0E74D4DF-07D1-40A3-8886-1B5658778C87}" type="presOf" srcId="{C2BD6BD9-4A9C-467A-8E75-5C1147081F7C}" destId="{D3DB6F16-3219-4DAD-8209-1AD05B9C82A0}" srcOrd="0" destOrd="8" presId="urn:microsoft.com/office/officeart/2005/8/layout/hList1"/>
    <dgm:cxn modelId="{2D3C90E1-10F9-4C26-A633-4B56801F36D2}" type="presOf" srcId="{91D2E84C-A03A-4B67-8DEE-44A625A8803D}" destId="{CCA077B8-7E6C-4882-9BB7-ACF98D234DED}" srcOrd="0" destOrd="2" presId="urn:microsoft.com/office/officeart/2005/8/layout/hList1"/>
    <dgm:cxn modelId="{7902DDF0-F1BA-4C8E-8024-FFC57A32F948}" srcId="{3ED619AF-B837-4907-8678-2E785ECFC429}" destId="{E377F897-8DDB-40EE-9B91-F51C0CC64064}" srcOrd="4" destOrd="0" parTransId="{2F1B4E9E-E989-4354-8E20-D9674F07EF09}" sibTransId="{EFD5FF9D-4FCC-426D-8534-01C9B958893F}"/>
    <dgm:cxn modelId="{933643F1-BD5F-4993-AF54-A989E921654C}" srcId="{9D49017A-5B23-4C38-BE7D-3B8A22A9B455}" destId="{9D4AA103-DE2C-4FDD-832B-CC80B418D184}" srcOrd="0" destOrd="0" parTransId="{234CBC9E-8640-4DA0-8310-B199241EAF71}" sibTransId="{67CEEA74-293A-4782-899D-F68402D19923}"/>
    <dgm:cxn modelId="{88F9CFF2-BE2E-4BA8-BF76-27FE830DE92A}" type="presOf" srcId="{9D49017A-5B23-4C38-BE7D-3B8A22A9B455}" destId="{D7B9CF55-00A7-4331-9F47-B76564643DFF}" srcOrd="0" destOrd="0" presId="urn:microsoft.com/office/officeart/2005/8/layout/hList1"/>
    <dgm:cxn modelId="{F1596CF7-A2EB-45D7-B7AB-6D260C52FC6F}" type="presOf" srcId="{797FB4A0-8A06-48CE-8B6B-C2AD23E06974}" destId="{D3DB6F16-3219-4DAD-8209-1AD05B9C82A0}" srcOrd="0" destOrd="6" presId="urn:microsoft.com/office/officeart/2005/8/layout/hList1"/>
    <dgm:cxn modelId="{41F14AF8-AD2A-4C71-92F1-B8AC211FAF8F}" srcId="{9D49017A-5B23-4C38-BE7D-3B8A22A9B455}" destId="{FA5CFBD5-8A90-44F2-8098-2565E9E7C534}" srcOrd="3" destOrd="0" parTransId="{E465665E-3515-411D-9465-8C767D807D0E}" sibTransId="{C49FE8B3-E49C-4F3E-9A98-1E4ADB604F18}"/>
    <dgm:cxn modelId="{84728FF9-505E-4110-AB2A-A1BE852EB9CC}" type="presOf" srcId="{A49FB9DB-9894-4324-BB7E-E7028555DC95}" destId="{78BCEA75-14CD-4B58-8DDA-A0D039BA714E}" srcOrd="0" destOrd="5" presId="urn:microsoft.com/office/officeart/2005/8/layout/hList1"/>
    <dgm:cxn modelId="{C675A3F9-DC16-49FE-A5CA-69B304828AD4}" srcId="{0A4E1B0D-08D4-4667-84AD-38E30B564932}" destId="{90D2EAF5-7F39-4E3B-8E73-9312201A4AB9}" srcOrd="7" destOrd="0" parTransId="{89869D55-B6A0-4A9C-B095-704D85D18D7A}" sibTransId="{5EF61096-D209-4D29-B496-539520FB8D52}"/>
    <dgm:cxn modelId="{307057FD-430F-47C7-98F0-0AB8DBB87B27}" srcId="{F177DA81-CBE6-4240-B130-DBD827181BC3}" destId="{9D49017A-5B23-4C38-BE7D-3B8A22A9B455}" srcOrd="3" destOrd="0" parTransId="{986A2B4A-A252-4E9A-9D65-A70DA41EDF45}" sibTransId="{F487E188-7F3B-4C2A-AB8A-6AEC78BBFFF2}"/>
    <dgm:cxn modelId="{54029C70-139A-4456-859F-AC63B5E1AA5A}" type="presParOf" srcId="{FDDB29F3-3062-4581-BEEA-98F6AEEE2218}" destId="{E7809D8E-C13A-4C33-8E27-6F69C61A80A0}" srcOrd="0" destOrd="0" presId="urn:microsoft.com/office/officeart/2005/8/layout/hList1"/>
    <dgm:cxn modelId="{B7E9E34A-2949-4A26-9597-61C8FA84F512}" type="presParOf" srcId="{E7809D8E-C13A-4C33-8E27-6F69C61A80A0}" destId="{06FC9F9C-85AE-439C-BBA8-6639A2907B35}" srcOrd="0" destOrd="0" presId="urn:microsoft.com/office/officeart/2005/8/layout/hList1"/>
    <dgm:cxn modelId="{9F02F4A5-4C31-43BD-BA2E-1DEF80AEFF1B}" type="presParOf" srcId="{E7809D8E-C13A-4C33-8E27-6F69C61A80A0}" destId="{D3DB6F16-3219-4DAD-8209-1AD05B9C82A0}" srcOrd="1" destOrd="0" presId="urn:microsoft.com/office/officeart/2005/8/layout/hList1"/>
    <dgm:cxn modelId="{226D66F0-8A70-4B40-9A03-9E3A5BAD2C2E}" type="presParOf" srcId="{FDDB29F3-3062-4581-BEEA-98F6AEEE2218}" destId="{40B57956-AF78-469F-8447-536578C0891A}" srcOrd="1" destOrd="0" presId="urn:microsoft.com/office/officeart/2005/8/layout/hList1"/>
    <dgm:cxn modelId="{2D8FA4F0-468E-4C69-849E-890157332236}" type="presParOf" srcId="{FDDB29F3-3062-4581-BEEA-98F6AEEE2218}" destId="{A09A2270-1C42-4774-9763-4772FC192166}" srcOrd="2" destOrd="0" presId="urn:microsoft.com/office/officeart/2005/8/layout/hList1"/>
    <dgm:cxn modelId="{97E604C4-6002-4198-9A81-9C3CEF3FA697}" type="presParOf" srcId="{A09A2270-1C42-4774-9763-4772FC192166}" destId="{4AE10B9B-E8FB-4734-B54F-B73006EAB85F}" srcOrd="0" destOrd="0" presId="urn:microsoft.com/office/officeart/2005/8/layout/hList1"/>
    <dgm:cxn modelId="{CE189334-5CFC-4B70-8FAF-64D61B073BA6}" type="presParOf" srcId="{A09A2270-1C42-4774-9763-4772FC192166}" destId="{CCA077B8-7E6C-4882-9BB7-ACF98D234DED}" srcOrd="1" destOrd="0" presId="urn:microsoft.com/office/officeart/2005/8/layout/hList1"/>
    <dgm:cxn modelId="{190D11D2-3A51-4DDF-B71F-21CA26BD116B}" type="presParOf" srcId="{FDDB29F3-3062-4581-BEEA-98F6AEEE2218}" destId="{B91A64FE-B3C5-4986-9D0A-60CBEC2D1F30}" srcOrd="3" destOrd="0" presId="urn:microsoft.com/office/officeart/2005/8/layout/hList1"/>
    <dgm:cxn modelId="{05F12937-4DCB-4C1A-9054-EB7A0F6526F9}" type="presParOf" srcId="{FDDB29F3-3062-4581-BEEA-98F6AEEE2218}" destId="{9AAB706D-00BB-4A61-AAAA-4E23CD7F6BE0}" srcOrd="4" destOrd="0" presId="urn:microsoft.com/office/officeart/2005/8/layout/hList1"/>
    <dgm:cxn modelId="{6587DBB5-A15D-4903-8B26-A9EA3BF71CE4}" type="presParOf" srcId="{9AAB706D-00BB-4A61-AAAA-4E23CD7F6BE0}" destId="{AB875216-EEF6-47CB-88A1-9C87ED05BC40}" srcOrd="0" destOrd="0" presId="urn:microsoft.com/office/officeart/2005/8/layout/hList1"/>
    <dgm:cxn modelId="{4529FC1B-8485-4E2C-ADC2-A61C9DA339F8}" type="presParOf" srcId="{9AAB706D-00BB-4A61-AAAA-4E23CD7F6BE0}" destId="{B2758001-3CBF-4387-A23C-04730A1590D4}" srcOrd="1" destOrd="0" presId="urn:microsoft.com/office/officeart/2005/8/layout/hList1"/>
    <dgm:cxn modelId="{BB90C732-EFF2-461A-855B-742F461031FB}" type="presParOf" srcId="{FDDB29F3-3062-4581-BEEA-98F6AEEE2218}" destId="{F1550C93-5820-4F3E-AD7E-B41F706766FB}" srcOrd="5" destOrd="0" presId="urn:microsoft.com/office/officeart/2005/8/layout/hList1"/>
    <dgm:cxn modelId="{1FDA7C7B-B925-49A6-B7EF-5827FB8B4A64}" type="presParOf" srcId="{FDDB29F3-3062-4581-BEEA-98F6AEEE2218}" destId="{6900E147-8AA4-490A-856B-94199CB5D1A3}" srcOrd="6" destOrd="0" presId="urn:microsoft.com/office/officeart/2005/8/layout/hList1"/>
    <dgm:cxn modelId="{7AC2F476-8641-463C-BF77-4A7E1EAC08BF}" type="presParOf" srcId="{6900E147-8AA4-490A-856B-94199CB5D1A3}" destId="{D7B9CF55-00A7-4331-9F47-B76564643DFF}" srcOrd="0" destOrd="0" presId="urn:microsoft.com/office/officeart/2005/8/layout/hList1"/>
    <dgm:cxn modelId="{FD65230C-96CB-44DF-B932-7A59843D863F}" type="presParOf" srcId="{6900E147-8AA4-490A-856B-94199CB5D1A3}" destId="{78BCEA75-14CD-4B58-8DDA-A0D039BA714E}" srcOrd="1" destOrd="0" presId="urn:microsoft.com/office/officeart/2005/8/layout/hList1"/>
    <dgm:cxn modelId="{7BE8786F-C90E-43D2-90CA-BD8CDBE14E0B}" type="presParOf" srcId="{FDDB29F3-3062-4581-BEEA-98F6AEEE2218}" destId="{3A90FF42-D9D6-4D83-82D7-3D43CF737643}" srcOrd="7" destOrd="0" presId="urn:microsoft.com/office/officeart/2005/8/layout/hList1"/>
    <dgm:cxn modelId="{70C323D0-7030-4CC2-9EB5-93E0B56D4462}" type="presParOf" srcId="{FDDB29F3-3062-4581-BEEA-98F6AEEE2218}" destId="{FAB8E6C7-1316-49B1-965F-B6C5C45F10B7}" srcOrd="8" destOrd="0" presId="urn:microsoft.com/office/officeart/2005/8/layout/hList1"/>
    <dgm:cxn modelId="{DB4A6115-62F0-4ACF-AB7D-52EBD6C4C293}" type="presParOf" srcId="{FAB8E6C7-1316-49B1-965F-B6C5C45F10B7}" destId="{05380C2C-7B94-40BD-87FB-757878FA0A90}" srcOrd="0" destOrd="0" presId="urn:microsoft.com/office/officeart/2005/8/layout/hList1"/>
    <dgm:cxn modelId="{DC9E7CCB-2492-46F4-B135-8988085EF46F}" type="presParOf" srcId="{FAB8E6C7-1316-49B1-965F-B6C5C45F10B7}" destId="{99AB68E6-6845-47F9-AE1D-6FBEB35C66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77DA81-CBE6-4240-B130-DBD827181BC3}" type="doc">
      <dgm:prSet loTypeId="urn:microsoft.com/office/officeart/2005/8/layout/h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F042E71-53AD-4893-9D44-CC4249D7F2CB}">
      <dgm:prSet phldrT="[Texte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Localité</a:t>
          </a:r>
        </a:p>
      </dgm:t>
    </dgm:pt>
    <dgm:pt modelId="{F9836C61-2536-4EE6-ADB9-0BABCBCF393E}" type="parTrans" cxnId="{8ABA93CF-12B9-49CE-917F-6CBC99A25F4C}">
      <dgm:prSet/>
      <dgm:spPr/>
      <dgm:t>
        <a:bodyPr/>
        <a:lstStyle/>
        <a:p>
          <a:endParaRPr lang="fr-FR"/>
        </a:p>
      </dgm:t>
    </dgm:pt>
    <dgm:pt modelId="{B945B788-1325-40FA-9B9E-0ECDAB38303F}" type="sibTrans" cxnId="{8ABA93CF-12B9-49CE-917F-6CBC99A25F4C}">
      <dgm:prSet/>
      <dgm:spPr/>
      <dgm:t>
        <a:bodyPr/>
        <a:lstStyle/>
        <a:p>
          <a:endParaRPr lang="fr-FR"/>
        </a:p>
      </dgm:t>
    </dgm:pt>
    <dgm:pt modelId="{99636BA2-1BD4-4593-B908-4B0371D8C3F8}">
      <dgm:prSet phldrT="[Texte]"/>
      <dgm:spPr/>
      <dgm:t>
        <a:bodyPr/>
        <a:lstStyle/>
        <a:p>
          <a:r>
            <a:rPr lang="fr-FR" dirty="0" err="1"/>
            <a:t>Address</a:t>
          </a:r>
          <a:endParaRPr lang="fr-FR" dirty="0"/>
        </a:p>
      </dgm:t>
    </dgm:pt>
    <dgm:pt modelId="{EF64E36F-6D16-4A09-8C42-484FFA73CD50}" type="parTrans" cxnId="{38A7D1B2-2C30-4E7E-88C9-34C004C16738}">
      <dgm:prSet/>
      <dgm:spPr/>
      <dgm:t>
        <a:bodyPr/>
        <a:lstStyle/>
        <a:p>
          <a:endParaRPr lang="fr-FR"/>
        </a:p>
      </dgm:t>
    </dgm:pt>
    <dgm:pt modelId="{0E6FB976-5EA6-46BA-AABA-90A28A5BE9B2}" type="sibTrans" cxnId="{38A7D1B2-2C30-4E7E-88C9-34C004C16738}">
      <dgm:prSet/>
      <dgm:spPr/>
      <dgm:t>
        <a:bodyPr/>
        <a:lstStyle/>
        <a:p>
          <a:endParaRPr lang="fr-FR"/>
        </a:p>
      </dgm:t>
    </dgm:pt>
    <dgm:pt modelId="{9B7E23FE-A140-4354-A268-09B9D221DFA3}">
      <dgm:prSet phldrT="[Texte]"/>
      <dgm:spPr/>
      <dgm:t>
        <a:bodyPr/>
        <a:lstStyle/>
        <a:p>
          <a:r>
            <a:rPr lang="fr-FR" dirty="0" err="1"/>
            <a:t>PropertyName</a:t>
          </a:r>
          <a:endParaRPr lang="fr-FR" dirty="0"/>
        </a:p>
      </dgm:t>
    </dgm:pt>
    <dgm:pt modelId="{097F1C4E-48BE-4392-9BBD-7FE8C8CE650C}" type="parTrans" cxnId="{63971934-DAF3-4140-8B01-1F8884DDCB17}">
      <dgm:prSet/>
      <dgm:spPr/>
      <dgm:t>
        <a:bodyPr/>
        <a:lstStyle/>
        <a:p>
          <a:endParaRPr lang="fr-FR"/>
        </a:p>
      </dgm:t>
    </dgm:pt>
    <dgm:pt modelId="{C15271B6-6876-413B-8755-DF4B7E7978EB}" type="sibTrans" cxnId="{63971934-DAF3-4140-8B01-1F8884DDCB17}">
      <dgm:prSet/>
      <dgm:spPr/>
      <dgm:t>
        <a:bodyPr/>
        <a:lstStyle/>
        <a:p>
          <a:endParaRPr lang="fr-FR"/>
        </a:p>
      </dgm:t>
    </dgm:pt>
    <dgm:pt modelId="{3ED619AF-B837-4907-8678-2E785ECFC429}">
      <dgm:prSet phldrT="[Texte]" custT="1"/>
      <dgm:spPr>
        <a:gradFill rotWithShape="0">
          <a:gsLst>
            <a:gs pos="0">
              <a:srgbClr val="66DDCC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128016" tIns="73152" rIns="128016" bIns="73152" numCol="1" spcCol="1270" anchor="ctr" anchorCtr="0"/>
        <a:lstStyle/>
        <a:p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Usage</a:t>
          </a:r>
        </a:p>
      </dgm:t>
    </dgm:pt>
    <dgm:pt modelId="{E9E18BE2-1DD0-4814-B36F-69C3290DA53D}" type="parTrans" cxnId="{00A0ECC9-A7A9-4D26-A3BC-44689A66556A}">
      <dgm:prSet/>
      <dgm:spPr/>
      <dgm:t>
        <a:bodyPr/>
        <a:lstStyle/>
        <a:p>
          <a:endParaRPr lang="fr-FR"/>
        </a:p>
      </dgm:t>
    </dgm:pt>
    <dgm:pt modelId="{ABC69C57-F1DC-4CCF-A723-E38332798D8F}" type="sibTrans" cxnId="{00A0ECC9-A7A9-4D26-A3BC-44689A66556A}">
      <dgm:prSet/>
      <dgm:spPr/>
      <dgm:t>
        <a:bodyPr/>
        <a:lstStyle/>
        <a:p>
          <a:endParaRPr lang="fr-FR"/>
        </a:p>
      </dgm:t>
    </dgm:pt>
    <dgm:pt modelId="{4BC82979-FBB7-4B67-9AA1-09A5EA765109}">
      <dgm:prSet phldrT="[Texte]"/>
      <dgm:spPr/>
      <dgm:t>
        <a:bodyPr/>
        <a:lstStyle/>
        <a:p>
          <a:r>
            <a:rPr lang="fr-FR" dirty="0" err="1"/>
            <a:t>BuildingType</a:t>
          </a:r>
          <a:endParaRPr lang="fr-FR" dirty="0"/>
        </a:p>
      </dgm:t>
    </dgm:pt>
    <dgm:pt modelId="{094B8798-26E4-435D-983F-13F616BBBA40}" type="parTrans" cxnId="{D0FF7199-5297-48B6-B0E0-0F7999295D04}">
      <dgm:prSet/>
      <dgm:spPr/>
      <dgm:t>
        <a:bodyPr/>
        <a:lstStyle/>
        <a:p>
          <a:endParaRPr lang="fr-FR"/>
        </a:p>
      </dgm:t>
    </dgm:pt>
    <dgm:pt modelId="{1E1453FC-700A-4B9A-8D8E-F40613C1A25D}" type="sibTrans" cxnId="{D0FF7199-5297-48B6-B0E0-0F7999295D04}">
      <dgm:prSet/>
      <dgm:spPr/>
      <dgm:t>
        <a:bodyPr/>
        <a:lstStyle/>
        <a:p>
          <a:endParaRPr lang="fr-FR"/>
        </a:p>
      </dgm:t>
    </dgm:pt>
    <dgm:pt modelId="{BA06B0FB-A817-428E-97B5-0731CDFB8EFE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PrimaryPropertyType</a:t>
          </a:r>
          <a:endParaRPr lang="fr-FR" dirty="0">
            <a:highlight>
              <a:srgbClr val="FFFF00"/>
            </a:highlight>
          </a:endParaRPr>
        </a:p>
      </dgm:t>
    </dgm:pt>
    <dgm:pt modelId="{5CB7E9D5-42D6-479B-9661-04A33E5EED14}" type="parTrans" cxnId="{4BFD2FC1-AE74-466B-A1A8-BA8ECEFBF5BA}">
      <dgm:prSet/>
      <dgm:spPr/>
      <dgm:t>
        <a:bodyPr/>
        <a:lstStyle/>
        <a:p>
          <a:endParaRPr lang="fr-FR"/>
        </a:p>
      </dgm:t>
    </dgm:pt>
    <dgm:pt modelId="{99455CDB-4EE9-4069-BD06-41AAFF3B9355}" type="sibTrans" cxnId="{4BFD2FC1-AE74-466B-A1A8-BA8ECEFBF5BA}">
      <dgm:prSet/>
      <dgm:spPr/>
      <dgm:t>
        <a:bodyPr/>
        <a:lstStyle/>
        <a:p>
          <a:endParaRPr lang="fr-FR"/>
        </a:p>
      </dgm:t>
    </dgm:pt>
    <dgm:pt modelId="{93A313C1-9EC8-4D2D-B551-A98D13E74205}">
      <dgm:prSet phldrT="[Texte]" custT="1"/>
      <dgm:spPr/>
      <dgm:t>
        <a:bodyPr/>
        <a:lstStyle/>
        <a:p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Caractéristique</a:t>
          </a:r>
          <a:r>
            <a:rPr lang="fr-FR" sz="1500" kern="1200" dirty="0"/>
            <a:t> </a:t>
          </a:r>
        </a:p>
      </dgm:t>
    </dgm:pt>
    <dgm:pt modelId="{D19FBFDE-880C-46D3-B0BF-6DBB41D829EF}" type="parTrans" cxnId="{F2236BA3-2E6B-4932-B5B3-4F207F7F821B}">
      <dgm:prSet/>
      <dgm:spPr/>
      <dgm:t>
        <a:bodyPr/>
        <a:lstStyle/>
        <a:p>
          <a:endParaRPr lang="fr-FR"/>
        </a:p>
      </dgm:t>
    </dgm:pt>
    <dgm:pt modelId="{9D3152B5-49FC-4072-8C91-A7FFCF472351}" type="sibTrans" cxnId="{F2236BA3-2E6B-4932-B5B3-4F207F7F821B}">
      <dgm:prSet/>
      <dgm:spPr/>
      <dgm:t>
        <a:bodyPr/>
        <a:lstStyle/>
        <a:p>
          <a:endParaRPr lang="fr-FR"/>
        </a:p>
      </dgm:t>
    </dgm:pt>
    <dgm:pt modelId="{0C85A7C3-8739-4D53-8E94-D30FA2C47B83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YearBuilt</a:t>
          </a:r>
          <a:endParaRPr lang="fr-FR" dirty="0">
            <a:highlight>
              <a:srgbClr val="FFFF00"/>
            </a:highlight>
          </a:endParaRPr>
        </a:p>
      </dgm:t>
    </dgm:pt>
    <dgm:pt modelId="{BE6A4DCE-0D43-4BC7-B308-10F3F007F63F}" type="parTrans" cxnId="{BF29A0CE-81EA-46C1-93B3-166161CF4AA4}">
      <dgm:prSet/>
      <dgm:spPr/>
      <dgm:t>
        <a:bodyPr/>
        <a:lstStyle/>
        <a:p>
          <a:endParaRPr lang="fr-FR"/>
        </a:p>
      </dgm:t>
    </dgm:pt>
    <dgm:pt modelId="{604B3B77-0D92-4049-A6DA-6CD7C0B08F6A}" type="sibTrans" cxnId="{BF29A0CE-81EA-46C1-93B3-166161CF4AA4}">
      <dgm:prSet/>
      <dgm:spPr/>
      <dgm:t>
        <a:bodyPr/>
        <a:lstStyle/>
        <a:p>
          <a:endParaRPr lang="fr-FR"/>
        </a:p>
      </dgm:t>
    </dgm:pt>
    <dgm:pt modelId="{C31EC163-109F-4960-9A08-31241124CBBF}">
      <dgm:prSet phldrT="[Texte]"/>
      <dgm:spPr/>
      <dgm:t>
        <a:bodyPr/>
        <a:lstStyle/>
        <a:p>
          <a:r>
            <a:rPr lang="fr-FR" dirty="0" err="1"/>
            <a:t>NumberofBuildings</a:t>
          </a:r>
          <a:endParaRPr lang="fr-FR" dirty="0"/>
        </a:p>
      </dgm:t>
    </dgm:pt>
    <dgm:pt modelId="{4E715809-7F08-439B-8383-590432BAF9DE}" type="parTrans" cxnId="{6561886B-9299-41C1-A7AA-147A9F9D447F}">
      <dgm:prSet/>
      <dgm:spPr/>
      <dgm:t>
        <a:bodyPr/>
        <a:lstStyle/>
        <a:p>
          <a:endParaRPr lang="fr-FR"/>
        </a:p>
      </dgm:t>
    </dgm:pt>
    <dgm:pt modelId="{D3D6E290-40F4-4770-9E6F-79BCFAF62D48}" type="sibTrans" cxnId="{6561886B-9299-41C1-A7AA-147A9F9D447F}">
      <dgm:prSet/>
      <dgm:spPr/>
      <dgm:t>
        <a:bodyPr/>
        <a:lstStyle/>
        <a:p>
          <a:endParaRPr lang="fr-FR"/>
        </a:p>
      </dgm:t>
    </dgm:pt>
    <dgm:pt modelId="{9297437A-4A3B-47C7-A297-36852DD8A525}">
      <dgm:prSet phldrT="[Texte]"/>
      <dgm:spPr/>
      <dgm:t>
        <a:bodyPr/>
        <a:lstStyle/>
        <a:p>
          <a:r>
            <a:rPr lang="fr-FR" dirty="0"/>
            <a:t>City</a:t>
          </a:r>
        </a:p>
      </dgm:t>
    </dgm:pt>
    <dgm:pt modelId="{1140880A-D509-46C2-A28C-8B561BCFF9AD}" type="parTrans" cxnId="{D075D51B-EC2F-4A6B-9957-6DBCB4612F90}">
      <dgm:prSet/>
      <dgm:spPr/>
      <dgm:t>
        <a:bodyPr/>
        <a:lstStyle/>
        <a:p>
          <a:endParaRPr lang="fr-FR"/>
        </a:p>
      </dgm:t>
    </dgm:pt>
    <dgm:pt modelId="{99133CC4-FE71-47B3-8A46-67CA78BD784C}" type="sibTrans" cxnId="{D075D51B-EC2F-4A6B-9957-6DBCB4612F90}">
      <dgm:prSet/>
      <dgm:spPr/>
      <dgm:t>
        <a:bodyPr/>
        <a:lstStyle/>
        <a:p>
          <a:endParaRPr lang="fr-FR"/>
        </a:p>
      </dgm:t>
    </dgm:pt>
    <dgm:pt modelId="{1CF1EA97-F58A-4B45-806B-50BDDBDA7DBB}">
      <dgm:prSet phldrT="[Texte]"/>
      <dgm:spPr/>
      <dgm:t>
        <a:bodyPr/>
        <a:lstStyle/>
        <a:p>
          <a:r>
            <a:rPr lang="fr-FR" dirty="0"/>
            <a:t>State</a:t>
          </a:r>
        </a:p>
      </dgm:t>
    </dgm:pt>
    <dgm:pt modelId="{8CC3F82B-2A52-4DD8-8D3D-4BE4431A3B6F}" type="parTrans" cxnId="{C6F3447F-709E-4423-9D0D-D2D2FFE05C19}">
      <dgm:prSet/>
      <dgm:spPr/>
      <dgm:t>
        <a:bodyPr/>
        <a:lstStyle/>
        <a:p>
          <a:endParaRPr lang="fr-FR"/>
        </a:p>
      </dgm:t>
    </dgm:pt>
    <dgm:pt modelId="{87A08DDD-434C-4CFA-B3A9-8833CBDC8043}" type="sibTrans" cxnId="{C6F3447F-709E-4423-9D0D-D2D2FFE05C19}">
      <dgm:prSet/>
      <dgm:spPr/>
      <dgm:t>
        <a:bodyPr/>
        <a:lstStyle/>
        <a:p>
          <a:endParaRPr lang="fr-FR"/>
        </a:p>
      </dgm:t>
    </dgm:pt>
    <dgm:pt modelId="{8E75D5A1-719B-4701-9688-2ABDF5096F3F}">
      <dgm:prSet phldrT="[Texte]"/>
      <dgm:spPr/>
      <dgm:t>
        <a:bodyPr/>
        <a:lstStyle/>
        <a:p>
          <a:r>
            <a:rPr lang="fr-FR" dirty="0" err="1"/>
            <a:t>ZipCode</a:t>
          </a:r>
          <a:endParaRPr lang="fr-FR" dirty="0"/>
        </a:p>
      </dgm:t>
    </dgm:pt>
    <dgm:pt modelId="{3C67F0D6-F1CD-4D7B-BCE3-53FD1AF11DD4}" type="parTrans" cxnId="{EB5A727C-97FD-42DC-977B-A2BDFF61970A}">
      <dgm:prSet/>
      <dgm:spPr/>
      <dgm:t>
        <a:bodyPr/>
        <a:lstStyle/>
        <a:p>
          <a:endParaRPr lang="fr-FR"/>
        </a:p>
      </dgm:t>
    </dgm:pt>
    <dgm:pt modelId="{57B212D4-0F10-4747-A7FC-1068BB0AD6A6}" type="sibTrans" cxnId="{EB5A727C-97FD-42DC-977B-A2BDFF61970A}">
      <dgm:prSet/>
      <dgm:spPr/>
      <dgm:t>
        <a:bodyPr/>
        <a:lstStyle/>
        <a:p>
          <a:endParaRPr lang="fr-FR"/>
        </a:p>
      </dgm:t>
    </dgm:pt>
    <dgm:pt modelId="{9D49017A-5B23-4C38-BE7D-3B8A22A9B455}">
      <dgm:prSet phldrT="[Texte]" custT="1"/>
      <dgm:spPr>
        <a:gradFill rotWithShape="0">
          <a:gsLst>
            <a:gs pos="0">
              <a:srgbClr val="66DDCC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-4797278"/>
              <a:satOff val="2372"/>
              <a:lumOff val="-262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128016" tIns="73152" rIns="128016" bIns="73152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Energies </a:t>
          </a:r>
        </a:p>
      </dgm:t>
    </dgm:pt>
    <dgm:pt modelId="{986A2B4A-A252-4E9A-9D65-A70DA41EDF45}" type="parTrans" cxnId="{307057FD-430F-47C7-98F0-0AB8DBB87B27}">
      <dgm:prSet/>
      <dgm:spPr/>
      <dgm:t>
        <a:bodyPr/>
        <a:lstStyle/>
        <a:p>
          <a:endParaRPr lang="fr-FR"/>
        </a:p>
      </dgm:t>
    </dgm:pt>
    <dgm:pt modelId="{F487E188-7F3B-4C2A-AB8A-6AEC78BBFFF2}" type="sibTrans" cxnId="{307057FD-430F-47C7-98F0-0AB8DBB87B27}">
      <dgm:prSet/>
      <dgm:spPr/>
      <dgm:t>
        <a:bodyPr/>
        <a:lstStyle/>
        <a:p>
          <a:endParaRPr lang="fr-FR"/>
        </a:p>
      </dgm:t>
    </dgm:pt>
    <dgm:pt modelId="{784C30CB-6818-45B8-8C8F-A03CE687803F}">
      <dgm:prSet phldrT="[Texte]"/>
      <dgm:spPr/>
      <dgm:t>
        <a:bodyPr/>
        <a:lstStyle/>
        <a:p>
          <a:r>
            <a:rPr lang="fr-FR" dirty="0" err="1"/>
            <a:t>TaxNumber</a:t>
          </a:r>
          <a:endParaRPr lang="fr-FR" dirty="0"/>
        </a:p>
      </dgm:t>
    </dgm:pt>
    <dgm:pt modelId="{5D349724-55F6-4629-A32D-F9427BDDA3BA}" type="parTrans" cxnId="{04BA5B7D-604E-44BB-8A20-DB14D5D86D19}">
      <dgm:prSet/>
      <dgm:spPr/>
      <dgm:t>
        <a:bodyPr/>
        <a:lstStyle/>
        <a:p>
          <a:endParaRPr lang="fr-FR"/>
        </a:p>
      </dgm:t>
    </dgm:pt>
    <dgm:pt modelId="{9C144572-9E41-40E1-842E-62F3E7D03972}" type="sibTrans" cxnId="{04BA5B7D-604E-44BB-8A20-DB14D5D86D19}">
      <dgm:prSet/>
      <dgm:spPr/>
      <dgm:t>
        <a:bodyPr/>
        <a:lstStyle/>
        <a:p>
          <a:endParaRPr lang="fr-FR"/>
        </a:p>
      </dgm:t>
    </dgm:pt>
    <dgm:pt modelId="{797FB4A0-8A06-48CE-8B6B-C2AD23E06974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CouncilDistrictCode</a:t>
          </a:r>
          <a:endParaRPr lang="fr-FR" dirty="0">
            <a:highlight>
              <a:srgbClr val="FFFF00"/>
            </a:highlight>
          </a:endParaRPr>
        </a:p>
      </dgm:t>
    </dgm:pt>
    <dgm:pt modelId="{406959A9-DF08-4537-B5C7-35A526D08B2A}" type="parTrans" cxnId="{2B194522-18D1-45D6-B78F-25B2AA3623C1}">
      <dgm:prSet/>
      <dgm:spPr/>
      <dgm:t>
        <a:bodyPr/>
        <a:lstStyle/>
        <a:p>
          <a:endParaRPr lang="fr-FR"/>
        </a:p>
      </dgm:t>
    </dgm:pt>
    <dgm:pt modelId="{28EC540E-E56C-4D14-8514-4DF9025E4C38}" type="sibTrans" cxnId="{2B194522-18D1-45D6-B78F-25B2AA3623C1}">
      <dgm:prSet/>
      <dgm:spPr/>
      <dgm:t>
        <a:bodyPr/>
        <a:lstStyle/>
        <a:p>
          <a:endParaRPr lang="fr-FR"/>
        </a:p>
      </dgm:t>
    </dgm:pt>
    <dgm:pt modelId="{82EF73C8-A022-4ECA-9C5A-C21C68944BC7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Neighborhood</a:t>
          </a:r>
          <a:endParaRPr lang="fr-FR" dirty="0">
            <a:highlight>
              <a:srgbClr val="FFFF00"/>
            </a:highlight>
          </a:endParaRPr>
        </a:p>
      </dgm:t>
    </dgm:pt>
    <dgm:pt modelId="{B2CAC03D-18C2-4205-9641-259250C63E76}" type="parTrans" cxnId="{1F2F0453-D55F-4330-9BE6-EE6EA0215AA1}">
      <dgm:prSet/>
      <dgm:spPr/>
      <dgm:t>
        <a:bodyPr/>
        <a:lstStyle/>
        <a:p>
          <a:endParaRPr lang="fr-FR"/>
        </a:p>
      </dgm:t>
    </dgm:pt>
    <dgm:pt modelId="{C20E8B51-37B5-4F8A-9177-7D0B5AFA7221}" type="sibTrans" cxnId="{1F2F0453-D55F-4330-9BE6-EE6EA0215AA1}">
      <dgm:prSet/>
      <dgm:spPr/>
      <dgm:t>
        <a:bodyPr/>
        <a:lstStyle/>
        <a:p>
          <a:endParaRPr lang="fr-FR"/>
        </a:p>
      </dgm:t>
    </dgm:pt>
    <dgm:pt modelId="{C2BD6BD9-4A9C-467A-8E75-5C1147081F7C}">
      <dgm:prSet phldrT="[Texte]"/>
      <dgm:spPr/>
      <dgm:t>
        <a:bodyPr/>
        <a:lstStyle/>
        <a:p>
          <a:r>
            <a:rPr lang="fr-FR" dirty="0"/>
            <a:t>Latitude</a:t>
          </a:r>
        </a:p>
      </dgm:t>
    </dgm:pt>
    <dgm:pt modelId="{399E3EE2-E810-4CE9-8815-A56B995103FD}" type="parTrans" cxnId="{6FCD479C-1DDB-4B9A-BEE5-A449CED18D07}">
      <dgm:prSet/>
      <dgm:spPr/>
      <dgm:t>
        <a:bodyPr/>
        <a:lstStyle/>
        <a:p>
          <a:endParaRPr lang="fr-FR"/>
        </a:p>
      </dgm:t>
    </dgm:pt>
    <dgm:pt modelId="{920D7DEE-F493-4F0D-9B87-2C526065A177}" type="sibTrans" cxnId="{6FCD479C-1DDB-4B9A-BEE5-A449CED18D07}">
      <dgm:prSet/>
      <dgm:spPr/>
      <dgm:t>
        <a:bodyPr/>
        <a:lstStyle/>
        <a:p>
          <a:endParaRPr lang="fr-FR"/>
        </a:p>
      </dgm:t>
    </dgm:pt>
    <dgm:pt modelId="{C185204A-220E-4EE2-94F4-717FCC1B3106}">
      <dgm:prSet phldrT="[Texte]"/>
      <dgm:spPr/>
      <dgm:t>
        <a:bodyPr/>
        <a:lstStyle/>
        <a:p>
          <a:r>
            <a:rPr lang="fr-FR" dirty="0"/>
            <a:t>Longitude</a:t>
          </a:r>
        </a:p>
      </dgm:t>
    </dgm:pt>
    <dgm:pt modelId="{CFD4C6FA-891E-48BE-9979-FAFCC4D8B1A4}" type="parTrans" cxnId="{511122DF-65D3-4C92-8C30-14F64E81DF2B}">
      <dgm:prSet/>
      <dgm:spPr/>
      <dgm:t>
        <a:bodyPr/>
        <a:lstStyle/>
        <a:p>
          <a:endParaRPr lang="fr-FR"/>
        </a:p>
      </dgm:t>
    </dgm:pt>
    <dgm:pt modelId="{051DC4E6-262F-4974-8625-249DAC049F4C}" type="sibTrans" cxnId="{511122DF-65D3-4C92-8C30-14F64E81DF2B}">
      <dgm:prSet/>
      <dgm:spPr/>
      <dgm:t>
        <a:bodyPr/>
        <a:lstStyle/>
        <a:p>
          <a:endParaRPr lang="fr-FR"/>
        </a:p>
      </dgm:t>
    </dgm:pt>
    <dgm:pt modelId="{00DC8F49-7192-484A-A173-F7FC89DA1999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NumberofFloors</a:t>
          </a:r>
          <a:endParaRPr lang="fr-FR" dirty="0">
            <a:highlight>
              <a:srgbClr val="FFFF00"/>
            </a:highlight>
          </a:endParaRPr>
        </a:p>
      </dgm:t>
    </dgm:pt>
    <dgm:pt modelId="{326CBE8D-CED4-4930-BDDC-EBE74FA86127}" type="parTrans" cxnId="{A50074A2-F751-410C-8E01-06A6D4324BDE}">
      <dgm:prSet/>
      <dgm:spPr/>
      <dgm:t>
        <a:bodyPr/>
        <a:lstStyle/>
        <a:p>
          <a:endParaRPr lang="fr-FR"/>
        </a:p>
      </dgm:t>
    </dgm:pt>
    <dgm:pt modelId="{1D3CF192-F88F-49B9-9B68-9DBEFB26A17F}" type="sibTrans" cxnId="{A50074A2-F751-410C-8E01-06A6D4324BDE}">
      <dgm:prSet/>
      <dgm:spPr/>
      <dgm:t>
        <a:bodyPr/>
        <a:lstStyle/>
        <a:p>
          <a:endParaRPr lang="fr-FR"/>
        </a:p>
      </dgm:t>
    </dgm:pt>
    <dgm:pt modelId="{1FDA7FA6-0A26-474A-B6F0-54D391B8B15D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ListOfAllPropertyUseTypes</a:t>
          </a:r>
          <a:endParaRPr lang="fr-FR" dirty="0">
            <a:highlight>
              <a:srgbClr val="FFFF00"/>
            </a:highlight>
          </a:endParaRPr>
        </a:p>
      </dgm:t>
    </dgm:pt>
    <dgm:pt modelId="{12D0B9B4-009E-4C25-BF14-B25601F0E4C1}" type="parTrans" cxnId="{8A9BD65A-56A0-4913-900C-8C4F6ADA3E4F}">
      <dgm:prSet/>
      <dgm:spPr/>
      <dgm:t>
        <a:bodyPr/>
        <a:lstStyle/>
        <a:p>
          <a:endParaRPr lang="fr-FR"/>
        </a:p>
      </dgm:t>
    </dgm:pt>
    <dgm:pt modelId="{D69016CC-4EA6-4515-8207-58ED56D04842}" type="sibTrans" cxnId="{8A9BD65A-56A0-4913-900C-8C4F6ADA3E4F}">
      <dgm:prSet/>
      <dgm:spPr/>
      <dgm:t>
        <a:bodyPr/>
        <a:lstStyle/>
        <a:p>
          <a:endParaRPr lang="fr-FR"/>
        </a:p>
      </dgm:t>
    </dgm:pt>
    <dgm:pt modelId="{91D2E84C-A03A-4B67-8DEE-44A625A8803D}">
      <dgm:prSet phldrT="[Texte]"/>
      <dgm:spPr/>
      <dgm:t>
        <a:bodyPr/>
        <a:lstStyle/>
        <a:p>
          <a:r>
            <a:rPr lang="fr-FR" dirty="0">
              <a:highlight>
                <a:srgbClr val="FFFF00"/>
              </a:highlight>
            </a:rPr>
            <a:t>1PropertyUseType</a:t>
          </a:r>
        </a:p>
      </dgm:t>
    </dgm:pt>
    <dgm:pt modelId="{C0835832-E6CD-4EC4-8794-F0C4A582DC55}" type="parTrans" cxnId="{51ED7D33-4CC8-485B-AB4A-2809961A8FA2}">
      <dgm:prSet/>
      <dgm:spPr/>
      <dgm:t>
        <a:bodyPr/>
        <a:lstStyle/>
        <a:p>
          <a:endParaRPr lang="fr-FR"/>
        </a:p>
      </dgm:t>
    </dgm:pt>
    <dgm:pt modelId="{5AFC99A7-B9BE-40D3-84B2-37FC1DDE194E}" type="sibTrans" cxnId="{51ED7D33-4CC8-485B-AB4A-2809961A8FA2}">
      <dgm:prSet/>
      <dgm:spPr/>
      <dgm:t>
        <a:bodyPr/>
        <a:lstStyle/>
        <a:p>
          <a:endParaRPr lang="fr-FR"/>
        </a:p>
      </dgm:t>
    </dgm:pt>
    <dgm:pt modelId="{7ABBC4A7-C7FA-4B47-96AB-139FB3BB08E5}">
      <dgm:prSet phldrT="[Texte]"/>
      <dgm:spPr/>
      <dgm:t>
        <a:bodyPr/>
        <a:lstStyle/>
        <a:p>
          <a:r>
            <a:rPr lang="fr-FR" dirty="0">
              <a:highlight>
                <a:srgbClr val="FFFF00"/>
              </a:highlight>
            </a:rPr>
            <a:t>2PropertyUseType</a:t>
          </a:r>
        </a:p>
      </dgm:t>
    </dgm:pt>
    <dgm:pt modelId="{845B3002-7BDA-44E3-83A4-12AB9DDF395D}" type="parTrans" cxnId="{08C4BCA6-E380-416F-B70E-F7AD513A6179}">
      <dgm:prSet/>
      <dgm:spPr/>
      <dgm:t>
        <a:bodyPr/>
        <a:lstStyle/>
        <a:p>
          <a:endParaRPr lang="fr-FR"/>
        </a:p>
      </dgm:t>
    </dgm:pt>
    <dgm:pt modelId="{A7C85766-8852-47F6-960B-AB63F4E685AD}" type="sibTrans" cxnId="{08C4BCA6-E380-416F-B70E-F7AD513A6179}">
      <dgm:prSet/>
      <dgm:spPr/>
      <dgm:t>
        <a:bodyPr/>
        <a:lstStyle/>
        <a:p>
          <a:endParaRPr lang="fr-FR"/>
        </a:p>
      </dgm:t>
    </dgm:pt>
    <dgm:pt modelId="{E377F897-8DDB-40EE-9B91-F51C0CC64064}">
      <dgm:prSet phldrT="[Texte]"/>
      <dgm:spPr/>
      <dgm:t>
        <a:bodyPr/>
        <a:lstStyle/>
        <a:p>
          <a:r>
            <a:rPr lang="fr-FR" dirty="0">
              <a:highlight>
                <a:srgbClr val="FFFF00"/>
              </a:highlight>
            </a:rPr>
            <a:t>3PropertyUseType</a:t>
          </a:r>
        </a:p>
      </dgm:t>
    </dgm:pt>
    <dgm:pt modelId="{2F1B4E9E-E989-4354-8E20-D9674F07EF09}" type="parTrans" cxnId="{7902DDF0-F1BA-4C8E-8024-FFC57A32F948}">
      <dgm:prSet/>
      <dgm:spPr/>
      <dgm:t>
        <a:bodyPr/>
        <a:lstStyle/>
        <a:p>
          <a:endParaRPr lang="fr-FR"/>
        </a:p>
      </dgm:t>
    </dgm:pt>
    <dgm:pt modelId="{EFD5FF9D-4FCC-426D-8534-01C9B958893F}" type="sibTrans" cxnId="{7902DDF0-F1BA-4C8E-8024-FFC57A32F948}">
      <dgm:prSet/>
      <dgm:spPr/>
      <dgm:t>
        <a:bodyPr/>
        <a:lstStyle/>
        <a:p>
          <a:endParaRPr lang="fr-FR"/>
        </a:p>
      </dgm:t>
    </dgm:pt>
    <dgm:pt modelId="{E3A32C96-5EB7-46F1-9A92-DAD3BBC447F0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PropertyGFATotal</a:t>
          </a:r>
          <a:endParaRPr lang="fr-FR" dirty="0">
            <a:highlight>
              <a:srgbClr val="FFFF00"/>
            </a:highlight>
          </a:endParaRPr>
        </a:p>
      </dgm:t>
    </dgm:pt>
    <dgm:pt modelId="{3FBCCE21-322E-49A9-9A93-A233E3CDEB2F}" type="parTrans" cxnId="{4C0D30C8-1492-456F-BCD8-ACAA4949F77D}">
      <dgm:prSet/>
      <dgm:spPr/>
      <dgm:t>
        <a:bodyPr/>
        <a:lstStyle/>
        <a:p>
          <a:endParaRPr lang="fr-FR"/>
        </a:p>
      </dgm:t>
    </dgm:pt>
    <dgm:pt modelId="{23896F5A-8CB1-40DB-9D59-21FE4C996BE7}" type="sibTrans" cxnId="{4C0D30C8-1492-456F-BCD8-ACAA4949F77D}">
      <dgm:prSet/>
      <dgm:spPr/>
      <dgm:t>
        <a:bodyPr/>
        <a:lstStyle/>
        <a:p>
          <a:endParaRPr lang="fr-FR"/>
        </a:p>
      </dgm:t>
    </dgm:pt>
    <dgm:pt modelId="{2E1136B4-3DB3-411E-B02D-3ABEA920FE37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PropertyGFAParking</a:t>
          </a:r>
          <a:endParaRPr lang="fr-FR" dirty="0">
            <a:highlight>
              <a:srgbClr val="FFFF00"/>
            </a:highlight>
          </a:endParaRPr>
        </a:p>
      </dgm:t>
    </dgm:pt>
    <dgm:pt modelId="{2FD0DE11-682D-49D8-A74B-0DAFC6F0FB38}" type="parTrans" cxnId="{20556631-BC88-4147-9121-921CD8E2D6E2}">
      <dgm:prSet/>
      <dgm:spPr/>
      <dgm:t>
        <a:bodyPr/>
        <a:lstStyle/>
        <a:p>
          <a:endParaRPr lang="fr-FR"/>
        </a:p>
      </dgm:t>
    </dgm:pt>
    <dgm:pt modelId="{1B473D57-6F0F-417B-BD71-950BD9826C43}" type="sibTrans" cxnId="{20556631-BC88-4147-9121-921CD8E2D6E2}">
      <dgm:prSet/>
      <dgm:spPr/>
      <dgm:t>
        <a:bodyPr/>
        <a:lstStyle/>
        <a:p>
          <a:endParaRPr lang="fr-FR"/>
        </a:p>
      </dgm:t>
    </dgm:pt>
    <dgm:pt modelId="{E9498510-A7EC-4D46-8131-B036A8D96CEC}">
      <dgm:prSet phldrT="[Texte]"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PropertyGFABuilding</a:t>
          </a:r>
          <a:r>
            <a:rPr lang="fr-FR" dirty="0">
              <a:highlight>
                <a:srgbClr val="FFFF00"/>
              </a:highlight>
            </a:rPr>
            <a:t>(s)</a:t>
          </a:r>
        </a:p>
      </dgm:t>
    </dgm:pt>
    <dgm:pt modelId="{8988CA80-41B5-4967-A1B1-23BBB8387442}" type="parTrans" cxnId="{A94D5628-AE2B-413E-A389-8C40A2C6C0E9}">
      <dgm:prSet/>
      <dgm:spPr/>
      <dgm:t>
        <a:bodyPr/>
        <a:lstStyle/>
        <a:p>
          <a:endParaRPr lang="fr-FR"/>
        </a:p>
      </dgm:t>
    </dgm:pt>
    <dgm:pt modelId="{46F1C728-401F-412B-922A-DD4A59C5FC4C}" type="sibTrans" cxnId="{A94D5628-AE2B-413E-A389-8C40A2C6C0E9}">
      <dgm:prSet/>
      <dgm:spPr/>
      <dgm:t>
        <a:bodyPr/>
        <a:lstStyle/>
        <a:p>
          <a:endParaRPr lang="fr-FR"/>
        </a:p>
      </dgm:t>
    </dgm:pt>
    <dgm:pt modelId="{19188A7B-AA63-4467-BAFC-09A1D2140A8F}">
      <dgm:prSet phldrT="[Texte]"/>
      <dgm:spPr/>
      <dgm:t>
        <a:bodyPr/>
        <a:lstStyle/>
        <a:p>
          <a:r>
            <a:rPr lang="fr-FR" dirty="0">
              <a:highlight>
                <a:srgbClr val="FFFF00"/>
              </a:highlight>
            </a:rPr>
            <a:t>1PropertyUseTypeGFA</a:t>
          </a:r>
        </a:p>
      </dgm:t>
    </dgm:pt>
    <dgm:pt modelId="{9D1C7768-EBA2-4382-8980-9A5A53D537D4}" type="parTrans" cxnId="{03B91B24-79AE-4C70-972A-454BFC191713}">
      <dgm:prSet/>
      <dgm:spPr/>
      <dgm:t>
        <a:bodyPr/>
        <a:lstStyle/>
        <a:p>
          <a:endParaRPr lang="fr-FR"/>
        </a:p>
      </dgm:t>
    </dgm:pt>
    <dgm:pt modelId="{0D968B75-4EC9-4B3C-B925-CCB22C8E294A}" type="sibTrans" cxnId="{03B91B24-79AE-4C70-972A-454BFC191713}">
      <dgm:prSet/>
      <dgm:spPr/>
      <dgm:t>
        <a:bodyPr/>
        <a:lstStyle/>
        <a:p>
          <a:endParaRPr lang="fr-FR"/>
        </a:p>
      </dgm:t>
    </dgm:pt>
    <dgm:pt modelId="{6E0E216B-1F13-47F3-B1FC-B2A5D9734595}">
      <dgm:prSet phldrT="[Texte]"/>
      <dgm:spPr/>
      <dgm:t>
        <a:bodyPr/>
        <a:lstStyle/>
        <a:p>
          <a:r>
            <a:rPr lang="fr-FR" dirty="0">
              <a:highlight>
                <a:srgbClr val="FFFF00"/>
              </a:highlight>
            </a:rPr>
            <a:t>2PropertyUseTypeGFA</a:t>
          </a:r>
        </a:p>
      </dgm:t>
    </dgm:pt>
    <dgm:pt modelId="{6C5827D6-2566-468C-ADA8-E13DA8D64DE3}" type="parTrans" cxnId="{54028794-2F1D-4E9A-B8E1-B8DA7AC1C2F0}">
      <dgm:prSet/>
      <dgm:spPr/>
      <dgm:t>
        <a:bodyPr/>
        <a:lstStyle/>
        <a:p>
          <a:endParaRPr lang="fr-FR"/>
        </a:p>
      </dgm:t>
    </dgm:pt>
    <dgm:pt modelId="{0A82BBEC-8A8E-47B4-BD9D-77154840BDD2}" type="sibTrans" cxnId="{54028794-2F1D-4E9A-B8E1-B8DA7AC1C2F0}">
      <dgm:prSet/>
      <dgm:spPr/>
      <dgm:t>
        <a:bodyPr/>
        <a:lstStyle/>
        <a:p>
          <a:endParaRPr lang="fr-FR"/>
        </a:p>
      </dgm:t>
    </dgm:pt>
    <dgm:pt modelId="{0FD28703-1CA8-4108-9B2D-1DC0569466A3}">
      <dgm:prSet phldrT="[Texte]"/>
      <dgm:spPr/>
      <dgm:t>
        <a:bodyPr/>
        <a:lstStyle/>
        <a:p>
          <a:r>
            <a:rPr lang="fr-FR" dirty="0">
              <a:highlight>
                <a:srgbClr val="FFFF00"/>
              </a:highlight>
            </a:rPr>
            <a:t>3PropertyUseTypeGFA</a:t>
          </a:r>
        </a:p>
      </dgm:t>
    </dgm:pt>
    <dgm:pt modelId="{FF474B1B-BE77-4923-AF30-BDC1EFEA5B7A}" type="parTrans" cxnId="{C77B0229-11CE-4B44-A53E-200053BD301A}">
      <dgm:prSet/>
      <dgm:spPr/>
      <dgm:t>
        <a:bodyPr/>
        <a:lstStyle/>
        <a:p>
          <a:endParaRPr lang="fr-FR"/>
        </a:p>
      </dgm:t>
    </dgm:pt>
    <dgm:pt modelId="{29AD6A5A-905F-43F1-9FF3-204EF3D50963}" type="sibTrans" cxnId="{C77B0229-11CE-4B44-A53E-200053BD301A}">
      <dgm:prSet/>
      <dgm:spPr/>
      <dgm:t>
        <a:bodyPr/>
        <a:lstStyle/>
        <a:p>
          <a:endParaRPr lang="fr-FR"/>
        </a:p>
      </dgm:t>
    </dgm:pt>
    <dgm:pt modelId="{9D4AA103-DE2C-4FDD-832B-CC80B418D184}">
      <dgm:prSet/>
      <dgm:spPr/>
      <dgm:t>
        <a:bodyPr/>
        <a:lstStyle/>
        <a:p>
          <a:r>
            <a:rPr lang="fr-FR" dirty="0" err="1"/>
            <a:t>YearsENERGYSTARCertified</a:t>
          </a:r>
          <a:endParaRPr lang="fr-FR" dirty="0"/>
        </a:p>
      </dgm:t>
    </dgm:pt>
    <dgm:pt modelId="{234CBC9E-8640-4DA0-8310-B199241EAF71}" type="parTrans" cxnId="{933643F1-BD5F-4993-AF54-A989E921654C}">
      <dgm:prSet/>
      <dgm:spPr/>
      <dgm:t>
        <a:bodyPr/>
        <a:lstStyle/>
        <a:p>
          <a:endParaRPr lang="fr-FR"/>
        </a:p>
      </dgm:t>
    </dgm:pt>
    <dgm:pt modelId="{67CEEA74-293A-4782-899D-F68402D19923}" type="sibTrans" cxnId="{933643F1-BD5F-4993-AF54-A989E921654C}">
      <dgm:prSet/>
      <dgm:spPr/>
      <dgm:t>
        <a:bodyPr/>
        <a:lstStyle/>
        <a:p>
          <a:endParaRPr lang="fr-FR"/>
        </a:p>
      </dgm:t>
    </dgm:pt>
    <dgm:pt modelId="{029315F1-F1F1-40F9-86BF-6D2DE7629778}">
      <dgm:prSet/>
      <dgm:spPr/>
      <dgm:t>
        <a:bodyPr/>
        <a:lstStyle/>
        <a:p>
          <a:r>
            <a:rPr lang="fr-FR" dirty="0" err="1"/>
            <a:t>TotalGHGEmissions</a:t>
          </a:r>
          <a:endParaRPr lang="fr-FR" dirty="0"/>
        </a:p>
      </dgm:t>
    </dgm:pt>
    <dgm:pt modelId="{0F6EABA7-124D-4E42-ABFB-8E23BDD5CE1C}" type="parTrans" cxnId="{B226B3A0-6F0E-4909-A961-94572E9E59CC}">
      <dgm:prSet/>
      <dgm:spPr/>
      <dgm:t>
        <a:bodyPr/>
        <a:lstStyle/>
        <a:p>
          <a:endParaRPr lang="fr-FR"/>
        </a:p>
      </dgm:t>
    </dgm:pt>
    <dgm:pt modelId="{D9D8471A-7758-4923-A7C6-DD98A627B296}" type="sibTrans" cxnId="{B226B3A0-6F0E-4909-A961-94572E9E59CC}">
      <dgm:prSet/>
      <dgm:spPr/>
      <dgm:t>
        <a:bodyPr/>
        <a:lstStyle/>
        <a:p>
          <a:endParaRPr lang="fr-FR"/>
        </a:p>
      </dgm:t>
    </dgm:pt>
    <dgm:pt modelId="{83B3EB00-3449-4F80-8C5D-FFF855913A34}">
      <dgm:prSet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ENERGYSTARScore</a:t>
          </a:r>
          <a:endParaRPr lang="fr-FR" dirty="0">
            <a:highlight>
              <a:srgbClr val="FFFF00"/>
            </a:highlight>
          </a:endParaRPr>
        </a:p>
      </dgm:t>
    </dgm:pt>
    <dgm:pt modelId="{2C70CB8E-B695-4336-B572-4234008CAFDF}" type="sibTrans" cxnId="{0D4FA348-4D25-4608-9628-DE842CA891A7}">
      <dgm:prSet/>
      <dgm:spPr/>
      <dgm:t>
        <a:bodyPr/>
        <a:lstStyle/>
        <a:p>
          <a:endParaRPr lang="fr-FR"/>
        </a:p>
      </dgm:t>
    </dgm:pt>
    <dgm:pt modelId="{F0FBAF02-8FBC-4A44-BBFF-35B7F3A089F3}" type="parTrans" cxnId="{0D4FA348-4D25-4608-9628-DE842CA891A7}">
      <dgm:prSet/>
      <dgm:spPr/>
      <dgm:t>
        <a:bodyPr/>
        <a:lstStyle/>
        <a:p>
          <a:endParaRPr lang="fr-FR"/>
        </a:p>
      </dgm:t>
    </dgm:pt>
    <dgm:pt modelId="{34224B94-B769-4BCE-B0DD-7E7FFD03F5BE}">
      <dgm:prSet/>
      <dgm:spPr/>
      <dgm:t>
        <a:bodyPr/>
        <a:lstStyle/>
        <a:p>
          <a:r>
            <a:rPr lang="fr-FR" dirty="0" err="1"/>
            <a:t>SiteEUI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AB66EB77-9CBA-4F79-A7A3-BBE8BE9E96CA}" type="sibTrans" cxnId="{34A6B888-603B-411F-8921-1E3528C9D614}">
      <dgm:prSet/>
      <dgm:spPr/>
      <dgm:t>
        <a:bodyPr/>
        <a:lstStyle/>
        <a:p>
          <a:endParaRPr lang="fr-FR"/>
        </a:p>
      </dgm:t>
    </dgm:pt>
    <dgm:pt modelId="{7C3255B7-7B2A-4A2C-AE5C-FFC39A8B93A6}" type="parTrans" cxnId="{34A6B888-603B-411F-8921-1E3528C9D614}">
      <dgm:prSet/>
      <dgm:spPr/>
      <dgm:t>
        <a:bodyPr/>
        <a:lstStyle/>
        <a:p>
          <a:endParaRPr lang="fr-FR"/>
        </a:p>
      </dgm:t>
    </dgm:pt>
    <dgm:pt modelId="{A712BABB-8CE9-4565-A06A-4E12B296AB55}">
      <dgm:prSet/>
      <dgm:spPr/>
      <dgm:t>
        <a:bodyPr/>
        <a:lstStyle/>
        <a:p>
          <a:r>
            <a:rPr lang="fr-FR" dirty="0" err="1"/>
            <a:t>SiteEUIWN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074DC877-0659-495C-A5E8-278D59755F90}" type="sibTrans" cxnId="{540E752C-66D0-4836-90ED-F47A090DACAD}">
      <dgm:prSet/>
      <dgm:spPr/>
      <dgm:t>
        <a:bodyPr/>
        <a:lstStyle/>
        <a:p>
          <a:endParaRPr lang="fr-FR"/>
        </a:p>
      </dgm:t>
    </dgm:pt>
    <dgm:pt modelId="{889429BA-AE77-4450-A63A-38D640F865AB}" type="parTrans" cxnId="{540E752C-66D0-4836-90ED-F47A090DACAD}">
      <dgm:prSet/>
      <dgm:spPr/>
      <dgm:t>
        <a:bodyPr/>
        <a:lstStyle/>
        <a:p>
          <a:endParaRPr lang="fr-FR"/>
        </a:p>
      </dgm:t>
    </dgm:pt>
    <dgm:pt modelId="{FA5CFBD5-8A90-44F2-8098-2565E9E7C534}">
      <dgm:prSet/>
      <dgm:spPr/>
      <dgm:t>
        <a:bodyPr/>
        <a:lstStyle/>
        <a:p>
          <a:r>
            <a:rPr lang="fr-FR" dirty="0" err="1"/>
            <a:t>SourceEUI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C49FE8B3-E49C-4F3E-9A98-1E4ADB604F18}" type="sibTrans" cxnId="{41F14AF8-AD2A-4C71-92F1-B8AC211FAF8F}">
      <dgm:prSet/>
      <dgm:spPr/>
      <dgm:t>
        <a:bodyPr/>
        <a:lstStyle/>
        <a:p>
          <a:endParaRPr lang="fr-FR"/>
        </a:p>
      </dgm:t>
    </dgm:pt>
    <dgm:pt modelId="{E465665E-3515-411D-9465-8C767D807D0E}" type="parTrans" cxnId="{41F14AF8-AD2A-4C71-92F1-B8AC211FAF8F}">
      <dgm:prSet/>
      <dgm:spPr/>
      <dgm:t>
        <a:bodyPr/>
        <a:lstStyle/>
        <a:p>
          <a:endParaRPr lang="fr-FR"/>
        </a:p>
      </dgm:t>
    </dgm:pt>
    <dgm:pt modelId="{1BD5958D-35C6-46F1-A2EA-03C7436BFA80}">
      <dgm:prSet/>
      <dgm:spPr/>
      <dgm:t>
        <a:bodyPr/>
        <a:lstStyle/>
        <a:p>
          <a:r>
            <a:rPr lang="fr-FR" dirty="0" err="1"/>
            <a:t>SourceEUIWN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/</a:t>
          </a:r>
          <a:r>
            <a:rPr lang="fr-FR" dirty="0" err="1"/>
            <a:t>sf</a:t>
          </a:r>
          <a:r>
            <a:rPr lang="fr-FR" dirty="0"/>
            <a:t>)</a:t>
          </a:r>
        </a:p>
      </dgm:t>
    </dgm:pt>
    <dgm:pt modelId="{A38C9A1C-F2AF-41BC-9448-0750488B1767}" type="sibTrans" cxnId="{C4A57A9F-344C-424E-85F9-8A833B88B49C}">
      <dgm:prSet/>
      <dgm:spPr/>
      <dgm:t>
        <a:bodyPr/>
        <a:lstStyle/>
        <a:p>
          <a:endParaRPr lang="fr-FR"/>
        </a:p>
      </dgm:t>
    </dgm:pt>
    <dgm:pt modelId="{A7EC47E9-DB68-4597-A5C4-0CA3D40E721A}" type="parTrans" cxnId="{C4A57A9F-344C-424E-85F9-8A833B88B49C}">
      <dgm:prSet/>
      <dgm:spPr/>
      <dgm:t>
        <a:bodyPr/>
        <a:lstStyle/>
        <a:p>
          <a:endParaRPr lang="fr-FR"/>
        </a:p>
      </dgm:t>
    </dgm:pt>
    <dgm:pt modelId="{A49FB9DB-9894-4324-BB7E-E7028555DC95}">
      <dgm:prSet/>
      <dgm:spPr/>
      <dgm:t>
        <a:bodyPr/>
        <a:lstStyle/>
        <a:p>
          <a:r>
            <a:rPr lang="fr-FR" dirty="0" err="1"/>
            <a:t>SiteEnergyUse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CBFE2677-287A-4363-BF11-8245CC0B41C0}" type="sibTrans" cxnId="{D801BC49-DABE-427B-9B18-DAAAA9D90BA5}">
      <dgm:prSet/>
      <dgm:spPr/>
      <dgm:t>
        <a:bodyPr/>
        <a:lstStyle/>
        <a:p>
          <a:endParaRPr lang="fr-FR"/>
        </a:p>
      </dgm:t>
    </dgm:pt>
    <dgm:pt modelId="{35D49CAD-2B5B-42E4-988B-E9E585AA8017}" type="parTrans" cxnId="{D801BC49-DABE-427B-9B18-DAAAA9D90BA5}">
      <dgm:prSet/>
      <dgm:spPr/>
      <dgm:t>
        <a:bodyPr/>
        <a:lstStyle/>
        <a:p>
          <a:endParaRPr lang="fr-FR"/>
        </a:p>
      </dgm:t>
    </dgm:pt>
    <dgm:pt modelId="{48121A30-3274-40D9-BE86-355FD29CAF94}">
      <dgm:prSet/>
      <dgm:spPr/>
      <dgm:t>
        <a:bodyPr/>
        <a:lstStyle/>
        <a:p>
          <a:r>
            <a:rPr lang="fr-FR" dirty="0" err="1"/>
            <a:t>SiteEnergyUseWN</a:t>
          </a:r>
          <a:r>
            <a:rPr lang="fr-FR" dirty="0"/>
            <a:t>(</a:t>
          </a:r>
          <a:r>
            <a:rPr lang="fr-FR" dirty="0" err="1"/>
            <a:t>kBtu</a:t>
          </a:r>
          <a:r>
            <a:rPr lang="fr-FR" dirty="0"/>
            <a:t>)</a:t>
          </a:r>
        </a:p>
      </dgm:t>
    </dgm:pt>
    <dgm:pt modelId="{29FF651F-AB4D-4342-9712-6E76E8929D52}" type="sibTrans" cxnId="{13D41E49-0D3A-42F4-8086-C7E0ACEAB491}">
      <dgm:prSet/>
      <dgm:spPr/>
      <dgm:t>
        <a:bodyPr/>
        <a:lstStyle/>
        <a:p>
          <a:endParaRPr lang="fr-FR"/>
        </a:p>
      </dgm:t>
    </dgm:pt>
    <dgm:pt modelId="{2D3C78B4-CE33-41F2-9628-707E4BF87353}" type="parTrans" cxnId="{13D41E49-0D3A-42F4-8086-C7E0ACEAB491}">
      <dgm:prSet/>
      <dgm:spPr/>
      <dgm:t>
        <a:bodyPr/>
        <a:lstStyle/>
        <a:p>
          <a:endParaRPr lang="fr-FR"/>
        </a:p>
      </dgm:t>
    </dgm:pt>
    <dgm:pt modelId="{B73BA24A-EA30-4AA0-9385-5A4420A56E7F}">
      <dgm:prSet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SteamUse</a:t>
          </a:r>
          <a:r>
            <a:rPr lang="fr-FR" dirty="0">
              <a:highlight>
                <a:srgbClr val="FFFF00"/>
              </a:highlight>
            </a:rPr>
            <a:t>(</a:t>
          </a:r>
          <a:r>
            <a:rPr lang="fr-FR" dirty="0" err="1">
              <a:highlight>
                <a:srgbClr val="FFFF00"/>
              </a:highlight>
            </a:rPr>
            <a:t>kBtu</a:t>
          </a:r>
          <a:r>
            <a:rPr lang="fr-FR" dirty="0">
              <a:highlight>
                <a:srgbClr val="FFFF00"/>
              </a:highlight>
            </a:rPr>
            <a:t>)</a:t>
          </a:r>
        </a:p>
      </dgm:t>
    </dgm:pt>
    <dgm:pt modelId="{06329E3C-C0D8-4F26-89EE-776735277B41}" type="sibTrans" cxnId="{F2B9761D-3742-41C4-8B59-93CC1D4F3B10}">
      <dgm:prSet/>
      <dgm:spPr/>
      <dgm:t>
        <a:bodyPr/>
        <a:lstStyle/>
        <a:p>
          <a:endParaRPr lang="fr-FR"/>
        </a:p>
      </dgm:t>
    </dgm:pt>
    <dgm:pt modelId="{8A2C52DD-1091-455C-BD43-2749A5F6C80A}" type="parTrans" cxnId="{F2B9761D-3742-41C4-8B59-93CC1D4F3B10}">
      <dgm:prSet/>
      <dgm:spPr/>
      <dgm:t>
        <a:bodyPr/>
        <a:lstStyle/>
        <a:p>
          <a:endParaRPr lang="fr-FR"/>
        </a:p>
      </dgm:t>
    </dgm:pt>
    <dgm:pt modelId="{B724F358-66F7-40C1-B703-1F309AA2A67F}">
      <dgm:prSet/>
      <dgm:spPr/>
      <dgm:t>
        <a:bodyPr/>
        <a:lstStyle/>
        <a:p>
          <a:r>
            <a:rPr lang="fr-FR" dirty="0" err="1"/>
            <a:t>Electricity</a:t>
          </a:r>
          <a:r>
            <a:rPr lang="fr-FR" dirty="0"/>
            <a:t>(kWh)</a:t>
          </a:r>
        </a:p>
      </dgm:t>
    </dgm:pt>
    <dgm:pt modelId="{73680C66-75BF-42D0-ADA0-C719EBE2BEBC}" type="sibTrans" cxnId="{2103E9B9-826F-4F83-BB5D-F000DB08D661}">
      <dgm:prSet/>
      <dgm:spPr/>
      <dgm:t>
        <a:bodyPr/>
        <a:lstStyle/>
        <a:p>
          <a:endParaRPr lang="fr-FR"/>
        </a:p>
      </dgm:t>
    </dgm:pt>
    <dgm:pt modelId="{9750B58C-45D9-4BCE-AB45-82FC804AB25F}" type="parTrans" cxnId="{2103E9B9-826F-4F83-BB5D-F000DB08D661}">
      <dgm:prSet/>
      <dgm:spPr/>
      <dgm:t>
        <a:bodyPr/>
        <a:lstStyle/>
        <a:p>
          <a:endParaRPr lang="fr-FR"/>
        </a:p>
      </dgm:t>
    </dgm:pt>
    <dgm:pt modelId="{C7429796-0E7C-453C-B2E3-C978BC8289E7}">
      <dgm:prSet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Electricity</a:t>
          </a:r>
          <a:r>
            <a:rPr lang="fr-FR" dirty="0">
              <a:highlight>
                <a:srgbClr val="FFFF00"/>
              </a:highlight>
            </a:rPr>
            <a:t>(</a:t>
          </a:r>
          <a:r>
            <a:rPr lang="fr-FR" dirty="0" err="1">
              <a:highlight>
                <a:srgbClr val="FFFF00"/>
              </a:highlight>
            </a:rPr>
            <a:t>kBtu</a:t>
          </a:r>
          <a:r>
            <a:rPr lang="fr-FR" dirty="0">
              <a:highlight>
                <a:srgbClr val="FFFF00"/>
              </a:highlight>
            </a:rPr>
            <a:t>)</a:t>
          </a:r>
        </a:p>
      </dgm:t>
    </dgm:pt>
    <dgm:pt modelId="{936ED533-C05F-46E6-85F8-70E8651A50C4}" type="sibTrans" cxnId="{53D69268-F6B2-4E34-AABE-4210814A9C3E}">
      <dgm:prSet/>
      <dgm:spPr/>
      <dgm:t>
        <a:bodyPr/>
        <a:lstStyle/>
        <a:p>
          <a:endParaRPr lang="fr-FR"/>
        </a:p>
      </dgm:t>
    </dgm:pt>
    <dgm:pt modelId="{3E9525AA-BA17-4D82-A1E1-756451AA89A7}" type="parTrans" cxnId="{53D69268-F6B2-4E34-AABE-4210814A9C3E}">
      <dgm:prSet/>
      <dgm:spPr/>
      <dgm:t>
        <a:bodyPr/>
        <a:lstStyle/>
        <a:p>
          <a:endParaRPr lang="fr-FR"/>
        </a:p>
      </dgm:t>
    </dgm:pt>
    <dgm:pt modelId="{42FC06A1-4C8B-44A2-ABF4-4495356F1642}">
      <dgm:prSet/>
      <dgm:spPr/>
      <dgm:t>
        <a:bodyPr/>
        <a:lstStyle/>
        <a:p>
          <a:r>
            <a:rPr lang="fr-FR" dirty="0" err="1"/>
            <a:t>NaturalGas</a:t>
          </a:r>
          <a:r>
            <a:rPr lang="fr-FR" dirty="0"/>
            <a:t>(</a:t>
          </a:r>
          <a:r>
            <a:rPr lang="fr-FR" dirty="0" err="1"/>
            <a:t>therms</a:t>
          </a:r>
          <a:r>
            <a:rPr lang="fr-FR" dirty="0"/>
            <a:t>)</a:t>
          </a:r>
        </a:p>
      </dgm:t>
    </dgm:pt>
    <dgm:pt modelId="{4BBC9D7B-55A8-41C2-B5DE-F7A1467753F1}" type="sibTrans" cxnId="{62D2709B-835E-4EBC-954E-766DCE938530}">
      <dgm:prSet/>
      <dgm:spPr/>
      <dgm:t>
        <a:bodyPr/>
        <a:lstStyle/>
        <a:p>
          <a:endParaRPr lang="fr-FR"/>
        </a:p>
      </dgm:t>
    </dgm:pt>
    <dgm:pt modelId="{55EDFAEA-55E4-49B4-BF39-152AB67A6A02}" type="parTrans" cxnId="{62D2709B-835E-4EBC-954E-766DCE938530}">
      <dgm:prSet/>
      <dgm:spPr/>
      <dgm:t>
        <a:bodyPr/>
        <a:lstStyle/>
        <a:p>
          <a:endParaRPr lang="fr-FR"/>
        </a:p>
      </dgm:t>
    </dgm:pt>
    <dgm:pt modelId="{53AEC681-46CA-40FD-97A8-0EDD9606ED15}">
      <dgm:prSet/>
      <dgm:spPr/>
      <dgm:t>
        <a:bodyPr/>
        <a:lstStyle/>
        <a:p>
          <a:r>
            <a:rPr lang="fr-FR" dirty="0" err="1">
              <a:highlight>
                <a:srgbClr val="FFFF00"/>
              </a:highlight>
            </a:rPr>
            <a:t>NaturalGas</a:t>
          </a:r>
          <a:r>
            <a:rPr lang="fr-FR" dirty="0">
              <a:highlight>
                <a:srgbClr val="FFFF00"/>
              </a:highlight>
            </a:rPr>
            <a:t>(</a:t>
          </a:r>
          <a:r>
            <a:rPr lang="fr-FR" dirty="0" err="1">
              <a:highlight>
                <a:srgbClr val="FFFF00"/>
              </a:highlight>
            </a:rPr>
            <a:t>kBtu</a:t>
          </a:r>
          <a:r>
            <a:rPr lang="fr-FR" dirty="0">
              <a:highlight>
                <a:srgbClr val="FFFF00"/>
              </a:highlight>
            </a:rPr>
            <a:t>)</a:t>
          </a:r>
        </a:p>
      </dgm:t>
    </dgm:pt>
    <dgm:pt modelId="{C1460AFC-FFCC-4CC9-B813-0FADF6E9BD2A}" type="sibTrans" cxnId="{D077DEBC-D803-43D3-9F84-2FF7F178E1B4}">
      <dgm:prSet/>
      <dgm:spPr/>
      <dgm:t>
        <a:bodyPr/>
        <a:lstStyle/>
        <a:p>
          <a:endParaRPr lang="fr-FR"/>
        </a:p>
      </dgm:t>
    </dgm:pt>
    <dgm:pt modelId="{B69A5866-C228-47B3-B2BB-D5AA1A37171A}" type="parTrans" cxnId="{D077DEBC-D803-43D3-9F84-2FF7F178E1B4}">
      <dgm:prSet/>
      <dgm:spPr/>
      <dgm:t>
        <a:bodyPr/>
        <a:lstStyle/>
        <a:p>
          <a:endParaRPr lang="fr-FR"/>
        </a:p>
      </dgm:t>
    </dgm:pt>
    <dgm:pt modelId="{E6AED8E4-464F-4AF0-8F7A-62053FA0A825}">
      <dgm:prSet/>
      <dgm:spPr/>
      <dgm:t>
        <a:bodyPr/>
        <a:lstStyle/>
        <a:p>
          <a:r>
            <a:rPr lang="fr-FR" dirty="0" err="1"/>
            <a:t>GHGEmissionsIntensity</a:t>
          </a:r>
          <a:endParaRPr lang="fr-FR" dirty="0"/>
        </a:p>
      </dgm:t>
    </dgm:pt>
    <dgm:pt modelId="{5F5B034F-D39B-4A50-94D6-05D05F4803CF}" type="parTrans" cxnId="{A81B4F29-20BC-4898-BB20-478E94D72DA4}">
      <dgm:prSet/>
      <dgm:spPr/>
      <dgm:t>
        <a:bodyPr/>
        <a:lstStyle/>
        <a:p>
          <a:endParaRPr lang="fr-FR"/>
        </a:p>
      </dgm:t>
    </dgm:pt>
    <dgm:pt modelId="{6226D17C-53BA-40FE-8EAD-2E4221D7A480}" type="sibTrans" cxnId="{A81B4F29-20BC-4898-BB20-478E94D72DA4}">
      <dgm:prSet/>
      <dgm:spPr/>
      <dgm:t>
        <a:bodyPr/>
        <a:lstStyle/>
        <a:p>
          <a:endParaRPr lang="fr-FR"/>
        </a:p>
      </dgm:t>
    </dgm:pt>
    <dgm:pt modelId="{FDDB29F3-3062-4581-BEEA-98F6AEEE2218}" type="pres">
      <dgm:prSet presAssocID="{F177DA81-CBE6-4240-B130-DBD827181BC3}" presName="Name0" presStyleCnt="0">
        <dgm:presLayoutVars>
          <dgm:dir/>
          <dgm:animLvl val="lvl"/>
          <dgm:resizeHandles val="exact"/>
        </dgm:presLayoutVars>
      </dgm:prSet>
      <dgm:spPr/>
    </dgm:pt>
    <dgm:pt modelId="{E7809D8E-C13A-4C33-8E27-6F69C61A80A0}" type="pres">
      <dgm:prSet presAssocID="{AF042E71-53AD-4893-9D44-CC4249D7F2CB}" presName="composite" presStyleCnt="0"/>
      <dgm:spPr/>
    </dgm:pt>
    <dgm:pt modelId="{06FC9F9C-85AE-439C-BBA8-6639A2907B35}" type="pres">
      <dgm:prSet presAssocID="{AF042E71-53AD-4893-9D44-CC4249D7F2C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3DB6F16-3219-4DAD-8209-1AD05B9C82A0}" type="pres">
      <dgm:prSet presAssocID="{AF042E71-53AD-4893-9D44-CC4249D7F2CB}" presName="desTx" presStyleLbl="alignAccFollowNode1" presStyleIdx="0" presStyleCnt="4" custLinFactNeighborX="816" custLinFactNeighborY="-677">
        <dgm:presLayoutVars>
          <dgm:bulletEnabled val="1"/>
        </dgm:presLayoutVars>
      </dgm:prSet>
      <dgm:spPr/>
    </dgm:pt>
    <dgm:pt modelId="{40B57956-AF78-469F-8447-536578C0891A}" type="pres">
      <dgm:prSet presAssocID="{B945B788-1325-40FA-9B9E-0ECDAB38303F}" presName="space" presStyleCnt="0"/>
      <dgm:spPr/>
    </dgm:pt>
    <dgm:pt modelId="{A09A2270-1C42-4774-9763-4772FC192166}" type="pres">
      <dgm:prSet presAssocID="{3ED619AF-B837-4907-8678-2E785ECFC429}" presName="composite" presStyleCnt="0"/>
      <dgm:spPr/>
    </dgm:pt>
    <dgm:pt modelId="{4AE10B9B-E8FB-4734-B54F-B73006EAB85F}" type="pres">
      <dgm:prSet presAssocID="{3ED619AF-B837-4907-8678-2E785ECFC429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xfrm>
          <a:off x="2584159" y="446163"/>
          <a:ext cx="2263504" cy="432000"/>
        </a:xfrm>
        <a:prstGeom prst="rect">
          <a:avLst/>
        </a:prstGeom>
      </dgm:spPr>
    </dgm:pt>
    <dgm:pt modelId="{CCA077B8-7E6C-4882-9BB7-ACF98D234DED}" type="pres">
      <dgm:prSet presAssocID="{3ED619AF-B837-4907-8678-2E785ECFC429}" presName="desTx" presStyleLbl="alignAccFollowNode1" presStyleIdx="1" presStyleCnt="4" custLinFactNeighborX="-1632" custLinFactNeighborY="-1765">
        <dgm:presLayoutVars>
          <dgm:bulletEnabled val="1"/>
        </dgm:presLayoutVars>
      </dgm:prSet>
      <dgm:spPr/>
    </dgm:pt>
    <dgm:pt modelId="{B91A64FE-B3C5-4986-9D0A-60CBEC2D1F30}" type="pres">
      <dgm:prSet presAssocID="{ABC69C57-F1DC-4CCF-A723-E38332798D8F}" presName="space" presStyleCnt="0"/>
      <dgm:spPr/>
    </dgm:pt>
    <dgm:pt modelId="{9AAB706D-00BB-4A61-AAAA-4E23CD7F6BE0}" type="pres">
      <dgm:prSet presAssocID="{93A313C1-9EC8-4D2D-B551-A98D13E74205}" presName="composite" presStyleCnt="0"/>
      <dgm:spPr/>
    </dgm:pt>
    <dgm:pt modelId="{AB875216-EEF6-47CB-88A1-9C87ED05BC40}" type="pres">
      <dgm:prSet presAssocID="{93A313C1-9EC8-4D2D-B551-A98D13E7420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2758001-3CBF-4387-A23C-04730A1590D4}" type="pres">
      <dgm:prSet presAssocID="{93A313C1-9EC8-4D2D-B551-A98D13E74205}" presName="desTx" presStyleLbl="alignAccFollowNode1" presStyleIdx="2" presStyleCnt="4" custLinFactNeighborX="842" custLinFactNeighborY="876">
        <dgm:presLayoutVars>
          <dgm:bulletEnabled val="1"/>
        </dgm:presLayoutVars>
      </dgm:prSet>
      <dgm:spPr/>
    </dgm:pt>
    <dgm:pt modelId="{F1550C93-5820-4F3E-AD7E-B41F706766FB}" type="pres">
      <dgm:prSet presAssocID="{9D3152B5-49FC-4072-8C91-A7FFCF472351}" presName="space" presStyleCnt="0"/>
      <dgm:spPr/>
    </dgm:pt>
    <dgm:pt modelId="{6900E147-8AA4-490A-856B-94199CB5D1A3}" type="pres">
      <dgm:prSet presAssocID="{9D49017A-5B23-4C38-BE7D-3B8A22A9B455}" presName="composite" presStyleCnt="0"/>
      <dgm:spPr/>
    </dgm:pt>
    <dgm:pt modelId="{D7B9CF55-00A7-4331-9F47-B76564643DFF}" type="pres">
      <dgm:prSet presAssocID="{9D49017A-5B23-4C38-BE7D-3B8A22A9B455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xfrm>
          <a:off x="7744948" y="446163"/>
          <a:ext cx="2263504" cy="432000"/>
        </a:xfrm>
        <a:prstGeom prst="rect">
          <a:avLst/>
        </a:prstGeom>
      </dgm:spPr>
    </dgm:pt>
    <dgm:pt modelId="{78BCEA75-14CD-4B58-8DDA-A0D039BA714E}" type="pres">
      <dgm:prSet presAssocID="{9D49017A-5B23-4C38-BE7D-3B8A22A9B45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5C83A05-8F67-40BD-9997-DF6C19F65D76}" type="presOf" srcId="{C31EC163-109F-4960-9A08-31241124CBBF}" destId="{B2758001-3CBF-4387-A23C-04730A1590D4}" srcOrd="0" destOrd="1" presId="urn:microsoft.com/office/officeart/2005/8/layout/hList1"/>
    <dgm:cxn modelId="{9C6B6C05-CFAA-4D93-9973-10B500E30241}" type="presOf" srcId="{4BC82979-FBB7-4B67-9AA1-09A5EA765109}" destId="{CCA077B8-7E6C-4882-9BB7-ACF98D234DED}" srcOrd="0" destOrd="0" presId="urn:microsoft.com/office/officeart/2005/8/layout/hList1"/>
    <dgm:cxn modelId="{52A11009-12B1-4AD2-8028-B817422367A5}" type="presOf" srcId="{99636BA2-1BD4-4593-B908-4B0371D8C3F8}" destId="{D3DB6F16-3219-4DAD-8209-1AD05B9C82A0}" srcOrd="0" destOrd="0" presId="urn:microsoft.com/office/officeart/2005/8/layout/hList1"/>
    <dgm:cxn modelId="{BF894A0A-5051-4ECF-B9F7-1B11D517E19E}" type="presOf" srcId="{C185204A-220E-4EE2-94F4-717FCC1B3106}" destId="{D3DB6F16-3219-4DAD-8209-1AD05B9C82A0}" srcOrd="0" destOrd="9" presId="urn:microsoft.com/office/officeart/2005/8/layout/hList1"/>
    <dgm:cxn modelId="{C64A1E0F-FA66-4B31-9D79-3D07DCEFCD22}" type="presOf" srcId="{83B3EB00-3449-4F80-8C5D-FFF855913A34}" destId="{78BCEA75-14CD-4B58-8DDA-A0D039BA714E}" srcOrd="0" destOrd="1" presId="urn:microsoft.com/office/officeart/2005/8/layout/hList1"/>
    <dgm:cxn modelId="{C994FF10-B39A-4033-B7CD-F7D0EE26E17C}" type="presOf" srcId="{0C85A7C3-8739-4D53-8E94-D30FA2C47B83}" destId="{B2758001-3CBF-4387-A23C-04730A1590D4}" srcOrd="0" destOrd="0" presId="urn:microsoft.com/office/officeart/2005/8/layout/hList1"/>
    <dgm:cxn modelId="{7F9F5411-A84D-4D77-B779-DF277C9E7F5C}" type="presOf" srcId="{19188A7B-AA63-4467-BAFC-09A1D2140A8F}" destId="{B2758001-3CBF-4387-A23C-04730A1590D4}" srcOrd="0" destOrd="6" presId="urn:microsoft.com/office/officeart/2005/8/layout/hList1"/>
    <dgm:cxn modelId="{D075D51B-EC2F-4A6B-9957-6DBCB4612F90}" srcId="{AF042E71-53AD-4893-9D44-CC4249D7F2CB}" destId="{9297437A-4A3B-47C7-A297-36852DD8A525}" srcOrd="1" destOrd="0" parTransId="{1140880A-D509-46C2-A28C-8B561BCFF9AD}" sibTransId="{99133CC4-FE71-47B3-8A46-67CA78BD784C}"/>
    <dgm:cxn modelId="{F2B9761D-3742-41C4-8B59-93CC1D4F3B10}" srcId="{9D49017A-5B23-4C38-BE7D-3B8A22A9B455}" destId="{B73BA24A-EA30-4AA0-9385-5A4420A56E7F}" srcOrd="8" destOrd="0" parTransId="{8A2C52DD-1091-455C-BD43-2749A5F6C80A}" sibTransId="{06329E3C-C0D8-4F26-89EE-776735277B41}"/>
    <dgm:cxn modelId="{2B194522-18D1-45D6-B78F-25B2AA3623C1}" srcId="{AF042E71-53AD-4893-9D44-CC4249D7F2CB}" destId="{797FB4A0-8A06-48CE-8B6B-C2AD23E06974}" srcOrd="6" destOrd="0" parTransId="{406959A9-DF08-4537-B5C7-35A526D08B2A}" sibTransId="{28EC540E-E56C-4D14-8514-4DF9025E4C38}"/>
    <dgm:cxn modelId="{0CE1A322-2070-4936-9AC5-01058453DF58}" type="presOf" srcId="{C7429796-0E7C-453C-B2E3-C978BC8289E7}" destId="{78BCEA75-14CD-4B58-8DDA-A0D039BA714E}" srcOrd="0" destOrd="10" presId="urn:microsoft.com/office/officeart/2005/8/layout/hList1"/>
    <dgm:cxn modelId="{03B91B24-79AE-4C70-972A-454BFC191713}" srcId="{93A313C1-9EC8-4D2D-B551-A98D13E74205}" destId="{19188A7B-AA63-4467-BAFC-09A1D2140A8F}" srcOrd="6" destOrd="0" parTransId="{9D1C7768-EBA2-4382-8980-9A5A53D537D4}" sibTransId="{0D968B75-4EC9-4B3C-B925-CCB22C8E294A}"/>
    <dgm:cxn modelId="{42556D28-D4D5-4EA7-A326-04E61BAE356F}" type="presOf" srcId="{FA5CFBD5-8A90-44F2-8098-2565E9E7C534}" destId="{78BCEA75-14CD-4B58-8DDA-A0D039BA714E}" srcOrd="0" destOrd="4" presId="urn:microsoft.com/office/officeart/2005/8/layout/hList1"/>
    <dgm:cxn modelId="{A94D5628-AE2B-413E-A389-8C40A2C6C0E9}" srcId="{93A313C1-9EC8-4D2D-B551-A98D13E74205}" destId="{E9498510-A7EC-4D46-8131-B036A8D96CEC}" srcOrd="5" destOrd="0" parTransId="{8988CA80-41B5-4967-A1B1-23BBB8387442}" sibTransId="{46F1C728-401F-412B-922A-DD4A59C5FC4C}"/>
    <dgm:cxn modelId="{C77B0229-11CE-4B44-A53E-200053BD301A}" srcId="{93A313C1-9EC8-4D2D-B551-A98D13E74205}" destId="{0FD28703-1CA8-4108-9B2D-1DC0569466A3}" srcOrd="8" destOrd="0" parTransId="{FF474B1B-BE77-4923-AF30-BDC1EFEA5B7A}" sibTransId="{29AD6A5A-905F-43F1-9FF3-204EF3D50963}"/>
    <dgm:cxn modelId="{A81B4F29-20BC-4898-BB20-478E94D72DA4}" srcId="{9D49017A-5B23-4C38-BE7D-3B8A22A9B455}" destId="{E6AED8E4-464F-4AF0-8F7A-62053FA0A825}" srcOrd="14" destOrd="0" parTransId="{5F5B034F-D39B-4A50-94D6-05D05F4803CF}" sibTransId="{6226D17C-53BA-40FE-8EAD-2E4221D7A480}"/>
    <dgm:cxn modelId="{2A084D2A-0FA5-4043-B39E-C68F94410BD3}" type="presOf" srcId="{34224B94-B769-4BCE-B0DD-7E7FFD03F5BE}" destId="{78BCEA75-14CD-4B58-8DDA-A0D039BA714E}" srcOrd="0" destOrd="2" presId="urn:microsoft.com/office/officeart/2005/8/layout/hList1"/>
    <dgm:cxn modelId="{D614952A-A6DC-428A-8D5D-18836726BCE0}" type="presOf" srcId="{784C30CB-6818-45B8-8C8F-A03CE687803F}" destId="{D3DB6F16-3219-4DAD-8209-1AD05B9C82A0}" srcOrd="0" destOrd="5" presId="urn:microsoft.com/office/officeart/2005/8/layout/hList1"/>
    <dgm:cxn modelId="{540E752C-66D0-4836-90ED-F47A090DACAD}" srcId="{9D49017A-5B23-4C38-BE7D-3B8A22A9B455}" destId="{A712BABB-8CE9-4565-A06A-4E12B296AB55}" srcOrd="3" destOrd="0" parTransId="{889429BA-AE77-4450-A63A-38D640F865AB}" sibTransId="{074DC877-0659-495C-A5E8-278D59755F90}"/>
    <dgm:cxn modelId="{20556631-BC88-4147-9121-921CD8E2D6E2}" srcId="{93A313C1-9EC8-4D2D-B551-A98D13E74205}" destId="{2E1136B4-3DB3-411E-B02D-3ABEA920FE37}" srcOrd="4" destOrd="0" parTransId="{2FD0DE11-682D-49D8-A74B-0DAFC6F0FB38}" sibTransId="{1B473D57-6F0F-417B-BD71-950BD9826C43}"/>
    <dgm:cxn modelId="{5B50B331-DCB0-4FB8-A1D0-6A3E52CF8177}" type="presOf" srcId="{6E0E216B-1F13-47F3-B1FC-B2A5D9734595}" destId="{B2758001-3CBF-4387-A23C-04730A1590D4}" srcOrd="0" destOrd="7" presId="urn:microsoft.com/office/officeart/2005/8/layout/hList1"/>
    <dgm:cxn modelId="{AFE20732-0711-4D39-B629-C361C0B439E8}" type="presOf" srcId="{1CF1EA97-F58A-4B45-806B-50BDDBDA7DBB}" destId="{D3DB6F16-3219-4DAD-8209-1AD05B9C82A0}" srcOrd="0" destOrd="2" presId="urn:microsoft.com/office/officeart/2005/8/layout/hList1"/>
    <dgm:cxn modelId="{51ED7D33-4CC8-485B-AB4A-2809961A8FA2}" srcId="{3ED619AF-B837-4907-8678-2E785ECFC429}" destId="{91D2E84C-A03A-4B67-8DEE-44A625A8803D}" srcOrd="3" destOrd="0" parTransId="{C0835832-E6CD-4EC4-8794-F0C4A582DC55}" sibTransId="{5AFC99A7-B9BE-40D3-84B2-37FC1DDE194E}"/>
    <dgm:cxn modelId="{63971934-DAF3-4140-8B01-1F8884DDCB17}" srcId="{AF042E71-53AD-4893-9D44-CC4249D7F2CB}" destId="{9B7E23FE-A140-4354-A268-09B9D221DFA3}" srcOrd="4" destOrd="0" parTransId="{097F1C4E-48BE-4392-9BBD-7FE8C8CE650C}" sibTransId="{C15271B6-6876-413B-8755-DF4B7E7978EB}"/>
    <dgm:cxn modelId="{5171E338-DBFC-49A0-A838-B829B5F2FD3B}" type="presOf" srcId="{42FC06A1-4C8B-44A2-ABF4-4495356F1642}" destId="{78BCEA75-14CD-4B58-8DDA-A0D039BA714E}" srcOrd="0" destOrd="11" presId="urn:microsoft.com/office/officeart/2005/8/layout/hList1"/>
    <dgm:cxn modelId="{9B709F3A-7E20-40BF-A592-6F6312BE2AAB}" type="presOf" srcId="{BA06B0FB-A817-428E-97B5-0731CDFB8EFE}" destId="{CCA077B8-7E6C-4882-9BB7-ACF98D234DED}" srcOrd="0" destOrd="1" presId="urn:microsoft.com/office/officeart/2005/8/layout/hList1"/>
    <dgm:cxn modelId="{834A0B3B-337B-4896-A27B-013D633EBED8}" type="presOf" srcId="{3ED619AF-B837-4907-8678-2E785ECFC429}" destId="{4AE10B9B-E8FB-4734-B54F-B73006EAB85F}" srcOrd="0" destOrd="0" presId="urn:microsoft.com/office/officeart/2005/8/layout/hList1"/>
    <dgm:cxn modelId="{792D4B3F-EE88-4C0C-A8D9-BBE723FC8643}" type="presOf" srcId="{E377F897-8DDB-40EE-9B91-F51C0CC64064}" destId="{CCA077B8-7E6C-4882-9BB7-ACF98D234DED}" srcOrd="0" destOrd="5" presId="urn:microsoft.com/office/officeart/2005/8/layout/hList1"/>
    <dgm:cxn modelId="{40D0575C-7439-41F7-B84D-CE2CD7E3A260}" type="presOf" srcId="{9B7E23FE-A140-4354-A268-09B9D221DFA3}" destId="{D3DB6F16-3219-4DAD-8209-1AD05B9C82A0}" srcOrd="0" destOrd="4" presId="urn:microsoft.com/office/officeart/2005/8/layout/hList1"/>
    <dgm:cxn modelId="{B7D69546-7619-494B-BF03-DCCC6C2CAC27}" type="presOf" srcId="{00DC8F49-7192-484A-A173-F7FC89DA1999}" destId="{B2758001-3CBF-4387-A23C-04730A1590D4}" srcOrd="0" destOrd="2" presId="urn:microsoft.com/office/officeart/2005/8/layout/hList1"/>
    <dgm:cxn modelId="{8147D767-557A-4888-8A4D-7A16AC6E2531}" type="presOf" srcId="{1FDA7FA6-0A26-474A-B6F0-54D391B8B15D}" destId="{CCA077B8-7E6C-4882-9BB7-ACF98D234DED}" srcOrd="0" destOrd="2" presId="urn:microsoft.com/office/officeart/2005/8/layout/hList1"/>
    <dgm:cxn modelId="{53D69268-F6B2-4E34-AABE-4210814A9C3E}" srcId="{9D49017A-5B23-4C38-BE7D-3B8A22A9B455}" destId="{C7429796-0E7C-453C-B2E3-C978BC8289E7}" srcOrd="10" destOrd="0" parTransId="{3E9525AA-BA17-4D82-A1E1-756451AA89A7}" sibTransId="{936ED533-C05F-46E6-85F8-70E8651A50C4}"/>
    <dgm:cxn modelId="{0D4FA348-4D25-4608-9628-DE842CA891A7}" srcId="{9D49017A-5B23-4C38-BE7D-3B8A22A9B455}" destId="{83B3EB00-3449-4F80-8C5D-FFF855913A34}" srcOrd="1" destOrd="0" parTransId="{F0FBAF02-8FBC-4A44-BBFF-35B7F3A089F3}" sibTransId="{2C70CB8E-B695-4336-B572-4234008CAFDF}"/>
    <dgm:cxn modelId="{13D41E49-0D3A-42F4-8086-C7E0ACEAB491}" srcId="{9D49017A-5B23-4C38-BE7D-3B8A22A9B455}" destId="{48121A30-3274-40D9-BE86-355FD29CAF94}" srcOrd="7" destOrd="0" parTransId="{2D3C78B4-CE33-41F2-9628-707E4BF87353}" sibTransId="{29FF651F-AB4D-4342-9712-6E76E8929D52}"/>
    <dgm:cxn modelId="{292E7F49-0F62-4228-A9A7-110A5D04072A}" type="presOf" srcId="{82EF73C8-A022-4ECA-9C5A-C21C68944BC7}" destId="{D3DB6F16-3219-4DAD-8209-1AD05B9C82A0}" srcOrd="0" destOrd="7" presId="urn:microsoft.com/office/officeart/2005/8/layout/hList1"/>
    <dgm:cxn modelId="{D801BC49-DABE-427B-9B18-DAAAA9D90BA5}" srcId="{9D49017A-5B23-4C38-BE7D-3B8A22A9B455}" destId="{A49FB9DB-9894-4324-BB7E-E7028555DC95}" srcOrd="6" destOrd="0" parTransId="{35D49CAD-2B5B-42E4-988B-E9E585AA8017}" sibTransId="{CBFE2677-287A-4363-BF11-8245CC0B41C0}"/>
    <dgm:cxn modelId="{6561886B-9299-41C1-A7AA-147A9F9D447F}" srcId="{93A313C1-9EC8-4D2D-B551-A98D13E74205}" destId="{C31EC163-109F-4960-9A08-31241124CBBF}" srcOrd="1" destOrd="0" parTransId="{4E715809-7F08-439B-8383-590432BAF9DE}" sibTransId="{D3D6E290-40F4-4770-9E6F-79BCFAF62D48}"/>
    <dgm:cxn modelId="{80DCB24B-4A30-495B-BF4C-0D07F579A8AD}" type="presOf" srcId="{B73BA24A-EA30-4AA0-9385-5A4420A56E7F}" destId="{78BCEA75-14CD-4B58-8DDA-A0D039BA714E}" srcOrd="0" destOrd="8" presId="urn:microsoft.com/office/officeart/2005/8/layout/hList1"/>
    <dgm:cxn modelId="{1DD9B84D-01F0-44B1-B636-A706157FAF8B}" type="presOf" srcId="{029315F1-F1F1-40F9-86BF-6D2DE7629778}" destId="{78BCEA75-14CD-4B58-8DDA-A0D039BA714E}" srcOrd="0" destOrd="13" presId="urn:microsoft.com/office/officeart/2005/8/layout/hList1"/>
    <dgm:cxn modelId="{1F2F0453-D55F-4330-9BE6-EE6EA0215AA1}" srcId="{AF042E71-53AD-4893-9D44-CC4249D7F2CB}" destId="{82EF73C8-A022-4ECA-9C5A-C21C68944BC7}" srcOrd="7" destOrd="0" parTransId="{B2CAC03D-18C2-4205-9641-259250C63E76}" sibTransId="{C20E8B51-37B5-4F8A-9177-7D0B5AFA7221}"/>
    <dgm:cxn modelId="{723C0F58-BF28-4447-93D7-CB7D47918CA4}" type="presOf" srcId="{9D4AA103-DE2C-4FDD-832B-CC80B418D184}" destId="{78BCEA75-14CD-4B58-8DDA-A0D039BA714E}" srcOrd="0" destOrd="0" presId="urn:microsoft.com/office/officeart/2005/8/layout/hList1"/>
    <dgm:cxn modelId="{8A9BD65A-56A0-4913-900C-8C4F6ADA3E4F}" srcId="{3ED619AF-B837-4907-8678-2E785ECFC429}" destId="{1FDA7FA6-0A26-474A-B6F0-54D391B8B15D}" srcOrd="2" destOrd="0" parTransId="{12D0B9B4-009E-4C25-BF14-B25601F0E4C1}" sibTransId="{D69016CC-4EA6-4515-8207-58ED56D04842}"/>
    <dgm:cxn modelId="{EB5A727C-97FD-42DC-977B-A2BDFF61970A}" srcId="{AF042E71-53AD-4893-9D44-CC4249D7F2CB}" destId="{8E75D5A1-719B-4701-9688-2ABDF5096F3F}" srcOrd="3" destOrd="0" parTransId="{3C67F0D6-F1CD-4D7B-BCE3-53FD1AF11DD4}" sibTransId="{57B212D4-0F10-4747-A7FC-1068BB0AD6A6}"/>
    <dgm:cxn modelId="{04BA5B7D-604E-44BB-8A20-DB14D5D86D19}" srcId="{AF042E71-53AD-4893-9D44-CC4249D7F2CB}" destId="{784C30CB-6818-45B8-8C8F-A03CE687803F}" srcOrd="5" destOrd="0" parTransId="{5D349724-55F6-4629-A32D-F9427BDDA3BA}" sibTransId="{9C144572-9E41-40E1-842E-62F3E7D03972}"/>
    <dgm:cxn modelId="{B1F73C7F-55DF-48EC-B22C-888A4C54D36B}" type="presOf" srcId="{7ABBC4A7-C7FA-4B47-96AB-139FB3BB08E5}" destId="{CCA077B8-7E6C-4882-9BB7-ACF98D234DED}" srcOrd="0" destOrd="4" presId="urn:microsoft.com/office/officeart/2005/8/layout/hList1"/>
    <dgm:cxn modelId="{C6F3447F-709E-4423-9D0D-D2D2FFE05C19}" srcId="{AF042E71-53AD-4893-9D44-CC4249D7F2CB}" destId="{1CF1EA97-F58A-4B45-806B-50BDDBDA7DBB}" srcOrd="2" destOrd="0" parTransId="{8CC3F82B-2A52-4DD8-8D3D-4BE4431A3B6F}" sibTransId="{87A08DDD-434C-4CFA-B3A9-8833CBDC8043}"/>
    <dgm:cxn modelId="{83353686-BCAD-44F0-85B2-7109B27FA096}" type="presOf" srcId="{93A313C1-9EC8-4D2D-B551-A98D13E74205}" destId="{AB875216-EEF6-47CB-88A1-9C87ED05BC40}" srcOrd="0" destOrd="0" presId="urn:microsoft.com/office/officeart/2005/8/layout/hList1"/>
    <dgm:cxn modelId="{34A6B888-603B-411F-8921-1E3528C9D614}" srcId="{9D49017A-5B23-4C38-BE7D-3B8A22A9B455}" destId="{34224B94-B769-4BCE-B0DD-7E7FFD03F5BE}" srcOrd="2" destOrd="0" parTransId="{7C3255B7-7B2A-4A2C-AE5C-FFC39A8B93A6}" sibTransId="{AB66EB77-9CBA-4F79-A7A3-BBE8BE9E96CA}"/>
    <dgm:cxn modelId="{0FD83D89-824C-41DC-9BAF-FE84665FD473}" type="presOf" srcId="{8E75D5A1-719B-4701-9688-2ABDF5096F3F}" destId="{D3DB6F16-3219-4DAD-8209-1AD05B9C82A0}" srcOrd="0" destOrd="3" presId="urn:microsoft.com/office/officeart/2005/8/layout/hList1"/>
    <dgm:cxn modelId="{3BB44A8A-BFB9-400D-879F-C8530582090E}" type="presOf" srcId="{53AEC681-46CA-40FD-97A8-0EDD9606ED15}" destId="{78BCEA75-14CD-4B58-8DDA-A0D039BA714E}" srcOrd="0" destOrd="12" presId="urn:microsoft.com/office/officeart/2005/8/layout/hList1"/>
    <dgm:cxn modelId="{926D1194-B400-4F5E-9C6C-ED0A35C87C1C}" type="presOf" srcId="{A712BABB-8CE9-4565-A06A-4E12B296AB55}" destId="{78BCEA75-14CD-4B58-8DDA-A0D039BA714E}" srcOrd="0" destOrd="3" presId="urn:microsoft.com/office/officeart/2005/8/layout/hList1"/>
    <dgm:cxn modelId="{54028794-2F1D-4E9A-B8E1-B8DA7AC1C2F0}" srcId="{93A313C1-9EC8-4D2D-B551-A98D13E74205}" destId="{6E0E216B-1F13-47F3-B1FC-B2A5D9734595}" srcOrd="7" destOrd="0" parTransId="{6C5827D6-2566-468C-ADA8-E13DA8D64DE3}" sibTransId="{0A82BBEC-8A8E-47B4-BD9D-77154840BDD2}"/>
    <dgm:cxn modelId="{FF23F398-ADF5-459E-922B-70B2DFF88D66}" type="presOf" srcId="{E6AED8E4-464F-4AF0-8F7A-62053FA0A825}" destId="{78BCEA75-14CD-4B58-8DDA-A0D039BA714E}" srcOrd="0" destOrd="14" presId="urn:microsoft.com/office/officeart/2005/8/layout/hList1"/>
    <dgm:cxn modelId="{D0FF7199-5297-48B6-B0E0-0F7999295D04}" srcId="{3ED619AF-B837-4907-8678-2E785ECFC429}" destId="{4BC82979-FBB7-4B67-9AA1-09A5EA765109}" srcOrd="0" destOrd="0" parTransId="{094B8798-26E4-435D-983F-13F616BBBA40}" sibTransId="{1E1453FC-700A-4B9A-8D8E-F40613C1A25D}"/>
    <dgm:cxn modelId="{9D0CE599-ACE1-410E-8F91-FDA7A497C308}" type="presOf" srcId="{9297437A-4A3B-47C7-A297-36852DD8A525}" destId="{D3DB6F16-3219-4DAD-8209-1AD05B9C82A0}" srcOrd="0" destOrd="1" presId="urn:microsoft.com/office/officeart/2005/8/layout/hList1"/>
    <dgm:cxn modelId="{BD16189A-B341-42EA-88C9-E5F9729142FF}" type="presOf" srcId="{F177DA81-CBE6-4240-B130-DBD827181BC3}" destId="{FDDB29F3-3062-4581-BEEA-98F6AEEE2218}" srcOrd="0" destOrd="0" presId="urn:microsoft.com/office/officeart/2005/8/layout/hList1"/>
    <dgm:cxn modelId="{62D2709B-835E-4EBC-954E-766DCE938530}" srcId="{9D49017A-5B23-4C38-BE7D-3B8A22A9B455}" destId="{42FC06A1-4C8B-44A2-ABF4-4495356F1642}" srcOrd="11" destOrd="0" parTransId="{55EDFAEA-55E4-49B4-BF39-152AB67A6A02}" sibTransId="{4BBC9D7B-55A8-41C2-B5DE-F7A1467753F1}"/>
    <dgm:cxn modelId="{6FCD479C-1DDB-4B9A-BEE5-A449CED18D07}" srcId="{AF042E71-53AD-4893-9D44-CC4249D7F2CB}" destId="{C2BD6BD9-4A9C-467A-8E75-5C1147081F7C}" srcOrd="8" destOrd="0" parTransId="{399E3EE2-E810-4CE9-8815-A56B995103FD}" sibTransId="{920D7DEE-F493-4F0D-9B87-2C526065A177}"/>
    <dgm:cxn modelId="{C4A57A9F-344C-424E-85F9-8A833B88B49C}" srcId="{9D49017A-5B23-4C38-BE7D-3B8A22A9B455}" destId="{1BD5958D-35C6-46F1-A2EA-03C7436BFA80}" srcOrd="5" destOrd="0" parTransId="{A7EC47E9-DB68-4597-A5C4-0CA3D40E721A}" sibTransId="{A38C9A1C-F2AF-41BC-9448-0750488B1767}"/>
    <dgm:cxn modelId="{0EC0D19F-FF38-403B-967E-9011A28FE186}" type="presOf" srcId="{48121A30-3274-40D9-BE86-355FD29CAF94}" destId="{78BCEA75-14CD-4B58-8DDA-A0D039BA714E}" srcOrd="0" destOrd="7" presId="urn:microsoft.com/office/officeart/2005/8/layout/hList1"/>
    <dgm:cxn modelId="{B226B3A0-6F0E-4909-A961-94572E9E59CC}" srcId="{9D49017A-5B23-4C38-BE7D-3B8A22A9B455}" destId="{029315F1-F1F1-40F9-86BF-6D2DE7629778}" srcOrd="13" destOrd="0" parTransId="{0F6EABA7-124D-4E42-ABFB-8E23BDD5CE1C}" sibTransId="{D9D8471A-7758-4923-A7C6-DD98A627B296}"/>
    <dgm:cxn modelId="{A50074A2-F751-410C-8E01-06A6D4324BDE}" srcId="{93A313C1-9EC8-4D2D-B551-A98D13E74205}" destId="{00DC8F49-7192-484A-A173-F7FC89DA1999}" srcOrd="2" destOrd="0" parTransId="{326CBE8D-CED4-4930-BDDC-EBE74FA86127}" sibTransId="{1D3CF192-F88F-49B9-9B68-9DBEFB26A17F}"/>
    <dgm:cxn modelId="{F2236BA3-2E6B-4932-B5B3-4F207F7F821B}" srcId="{F177DA81-CBE6-4240-B130-DBD827181BC3}" destId="{93A313C1-9EC8-4D2D-B551-A98D13E74205}" srcOrd="2" destOrd="0" parTransId="{D19FBFDE-880C-46D3-B0BF-6DBB41D829EF}" sibTransId="{9D3152B5-49FC-4072-8C91-A7FFCF472351}"/>
    <dgm:cxn modelId="{08C4BCA6-E380-416F-B70E-F7AD513A6179}" srcId="{3ED619AF-B837-4907-8678-2E785ECFC429}" destId="{7ABBC4A7-C7FA-4B47-96AB-139FB3BB08E5}" srcOrd="4" destOrd="0" parTransId="{845B3002-7BDA-44E3-83A4-12AB9DDF395D}" sibTransId="{A7C85766-8852-47F6-960B-AB63F4E685AD}"/>
    <dgm:cxn modelId="{2C16B9AD-E201-49D2-8725-BE127F1B6D9C}" type="presOf" srcId="{E3A32C96-5EB7-46F1-9A92-DAD3BBC447F0}" destId="{B2758001-3CBF-4387-A23C-04730A1590D4}" srcOrd="0" destOrd="3" presId="urn:microsoft.com/office/officeart/2005/8/layout/hList1"/>
    <dgm:cxn modelId="{38A7D1B2-2C30-4E7E-88C9-34C004C16738}" srcId="{AF042E71-53AD-4893-9D44-CC4249D7F2CB}" destId="{99636BA2-1BD4-4593-B908-4B0371D8C3F8}" srcOrd="0" destOrd="0" parTransId="{EF64E36F-6D16-4A09-8C42-484FFA73CD50}" sibTransId="{0E6FB976-5EA6-46BA-AABA-90A28A5BE9B2}"/>
    <dgm:cxn modelId="{2103E9B9-826F-4F83-BB5D-F000DB08D661}" srcId="{9D49017A-5B23-4C38-BE7D-3B8A22A9B455}" destId="{B724F358-66F7-40C1-B703-1F309AA2A67F}" srcOrd="9" destOrd="0" parTransId="{9750B58C-45D9-4BCE-AB45-82FC804AB25F}" sibTransId="{73680C66-75BF-42D0-ADA0-C719EBE2BEBC}"/>
    <dgm:cxn modelId="{2D04A3BC-01F5-403A-985B-389DD2358419}" type="presOf" srcId="{2E1136B4-3DB3-411E-B02D-3ABEA920FE37}" destId="{B2758001-3CBF-4387-A23C-04730A1590D4}" srcOrd="0" destOrd="4" presId="urn:microsoft.com/office/officeart/2005/8/layout/hList1"/>
    <dgm:cxn modelId="{D077DEBC-D803-43D3-9F84-2FF7F178E1B4}" srcId="{9D49017A-5B23-4C38-BE7D-3B8A22A9B455}" destId="{53AEC681-46CA-40FD-97A8-0EDD9606ED15}" srcOrd="12" destOrd="0" parTransId="{B69A5866-C228-47B3-B2BB-D5AA1A37171A}" sibTransId="{C1460AFC-FFCC-4CC9-B813-0FADF6E9BD2A}"/>
    <dgm:cxn modelId="{EACC95BF-72C3-4F8C-A35A-FBA10B169D48}" type="presOf" srcId="{B724F358-66F7-40C1-B703-1F309AA2A67F}" destId="{78BCEA75-14CD-4B58-8DDA-A0D039BA714E}" srcOrd="0" destOrd="9" presId="urn:microsoft.com/office/officeart/2005/8/layout/hList1"/>
    <dgm:cxn modelId="{4BFD2FC1-AE74-466B-A1A8-BA8ECEFBF5BA}" srcId="{3ED619AF-B837-4907-8678-2E785ECFC429}" destId="{BA06B0FB-A817-428E-97B5-0731CDFB8EFE}" srcOrd="1" destOrd="0" parTransId="{5CB7E9D5-42D6-479B-9661-04A33E5EED14}" sibTransId="{99455CDB-4EE9-4069-BD06-41AAFF3B9355}"/>
    <dgm:cxn modelId="{26DB83C3-6DDF-42D5-87B6-E1191B136734}" type="presOf" srcId="{0FD28703-1CA8-4108-9B2D-1DC0569466A3}" destId="{B2758001-3CBF-4387-A23C-04730A1590D4}" srcOrd="0" destOrd="8" presId="urn:microsoft.com/office/officeart/2005/8/layout/hList1"/>
    <dgm:cxn modelId="{4C0D30C8-1492-456F-BCD8-ACAA4949F77D}" srcId="{93A313C1-9EC8-4D2D-B551-A98D13E74205}" destId="{E3A32C96-5EB7-46F1-9A92-DAD3BBC447F0}" srcOrd="3" destOrd="0" parTransId="{3FBCCE21-322E-49A9-9A93-A233E3CDEB2F}" sibTransId="{23896F5A-8CB1-40DB-9D59-21FE4C996BE7}"/>
    <dgm:cxn modelId="{7C6DC4C9-347D-4280-B59C-0AAA83A5A49B}" type="presOf" srcId="{E9498510-A7EC-4D46-8131-B036A8D96CEC}" destId="{B2758001-3CBF-4387-A23C-04730A1590D4}" srcOrd="0" destOrd="5" presId="urn:microsoft.com/office/officeart/2005/8/layout/hList1"/>
    <dgm:cxn modelId="{00A0ECC9-A7A9-4D26-A3BC-44689A66556A}" srcId="{F177DA81-CBE6-4240-B130-DBD827181BC3}" destId="{3ED619AF-B837-4907-8678-2E785ECFC429}" srcOrd="1" destOrd="0" parTransId="{E9E18BE2-1DD0-4814-B36F-69C3290DA53D}" sibTransId="{ABC69C57-F1DC-4CCF-A723-E38332798D8F}"/>
    <dgm:cxn modelId="{D5BBA4CD-C388-40C7-A695-B332C906A998}" type="presOf" srcId="{1BD5958D-35C6-46F1-A2EA-03C7436BFA80}" destId="{78BCEA75-14CD-4B58-8DDA-A0D039BA714E}" srcOrd="0" destOrd="5" presId="urn:microsoft.com/office/officeart/2005/8/layout/hList1"/>
    <dgm:cxn modelId="{BF29A0CE-81EA-46C1-93B3-166161CF4AA4}" srcId="{93A313C1-9EC8-4D2D-B551-A98D13E74205}" destId="{0C85A7C3-8739-4D53-8E94-D30FA2C47B83}" srcOrd="0" destOrd="0" parTransId="{BE6A4DCE-0D43-4BC7-B308-10F3F007F63F}" sibTransId="{604B3B77-0D92-4049-A6DA-6CD7C0B08F6A}"/>
    <dgm:cxn modelId="{8ABA93CF-12B9-49CE-917F-6CBC99A25F4C}" srcId="{F177DA81-CBE6-4240-B130-DBD827181BC3}" destId="{AF042E71-53AD-4893-9D44-CC4249D7F2CB}" srcOrd="0" destOrd="0" parTransId="{F9836C61-2536-4EE6-ADB9-0BABCBCF393E}" sibTransId="{B945B788-1325-40FA-9B9E-0ECDAB38303F}"/>
    <dgm:cxn modelId="{A04436D4-CB21-4FC3-8D62-3568EF6FF16C}" type="presOf" srcId="{AF042E71-53AD-4893-9D44-CC4249D7F2CB}" destId="{06FC9F9C-85AE-439C-BBA8-6639A2907B35}" srcOrd="0" destOrd="0" presId="urn:microsoft.com/office/officeart/2005/8/layout/hList1"/>
    <dgm:cxn modelId="{511122DF-65D3-4C92-8C30-14F64E81DF2B}" srcId="{AF042E71-53AD-4893-9D44-CC4249D7F2CB}" destId="{C185204A-220E-4EE2-94F4-717FCC1B3106}" srcOrd="9" destOrd="0" parTransId="{CFD4C6FA-891E-48BE-9979-FAFCC4D8B1A4}" sibTransId="{051DC4E6-262F-4974-8625-249DAC049F4C}"/>
    <dgm:cxn modelId="{0E74D4DF-07D1-40A3-8886-1B5658778C87}" type="presOf" srcId="{C2BD6BD9-4A9C-467A-8E75-5C1147081F7C}" destId="{D3DB6F16-3219-4DAD-8209-1AD05B9C82A0}" srcOrd="0" destOrd="8" presId="urn:microsoft.com/office/officeart/2005/8/layout/hList1"/>
    <dgm:cxn modelId="{2D3C90E1-10F9-4C26-A633-4B56801F36D2}" type="presOf" srcId="{91D2E84C-A03A-4B67-8DEE-44A625A8803D}" destId="{CCA077B8-7E6C-4882-9BB7-ACF98D234DED}" srcOrd="0" destOrd="3" presId="urn:microsoft.com/office/officeart/2005/8/layout/hList1"/>
    <dgm:cxn modelId="{7902DDF0-F1BA-4C8E-8024-FFC57A32F948}" srcId="{3ED619AF-B837-4907-8678-2E785ECFC429}" destId="{E377F897-8DDB-40EE-9B91-F51C0CC64064}" srcOrd="5" destOrd="0" parTransId="{2F1B4E9E-E989-4354-8E20-D9674F07EF09}" sibTransId="{EFD5FF9D-4FCC-426D-8534-01C9B958893F}"/>
    <dgm:cxn modelId="{933643F1-BD5F-4993-AF54-A989E921654C}" srcId="{9D49017A-5B23-4C38-BE7D-3B8A22A9B455}" destId="{9D4AA103-DE2C-4FDD-832B-CC80B418D184}" srcOrd="0" destOrd="0" parTransId="{234CBC9E-8640-4DA0-8310-B199241EAF71}" sibTransId="{67CEEA74-293A-4782-899D-F68402D19923}"/>
    <dgm:cxn modelId="{88F9CFF2-BE2E-4BA8-BF76-27FE830DE92A}" type="presOf" srcId="{9D49017A-5B23-4C38-BE7D-3B8A22A9B455}" destId="{D7B9CF55-00A7-4331-9F47-B76564643DFF}" srcOrd="0" destOrd="0" presId="urn:microsoft.com/office/officeart/2005/8/layout/hList1"/>
    <dgm:cxn modelId="{F1596CF7-A2EB-45D7-B7AB-6D260C52FC6F}" type="presOf" srcId="{797FB4A0-8A06-48CE-8B6B-C2AD23E06974}" destId="{D3DB6F16-3219-4DAD-8209-1AD05B9C82A0}" srcOrd="0" destOrd="6" presId="urn:microsoft.com/office/officeart/2005/8/layout/hList1"/>
    <dgm:cxn modelId="{41F14AF8-AD2A-4C71-92F1-B8AC211FAF8F}" srcId="{9D49017A-5B23-4C38-BE7D-3B8A22A9B455}" destId="{FA5CFBD5-8A90-44F2-8098-2565E9E7C534}" srcOrd="4" destOrd="0" parTransId="{E465665E-3515-411D-9465-8C767D807D0E}" sibTransId="{C49FE8B3-E49C-4F3E-9A98-1E4ADB604F18}"/>
    <dgm:cxn modelId="{84728FF9-505E-4110-AB2A-A1BE852EB9CC}" type="presOf" srcId="{A49FB9DB-9894-4324-BB7E-E7028555DC95}" destId="{78BCEA75-14CD-4B58-8DDA-A0D039BA714E}" srcOrd="0" destOrd="6" presId="urn:microsoft.com/office/officeart/2005/8/layout/hList1"/>
    <dgm:cxn modelId="{307057FD-430F-47C7-98F0-0AB8DBB87B27}" srcId="{F177DA81-CBE6-4240-B130-DBD827181BC3}" destId="{9D49017A-5B23-4C38-BE7D-3B8A22A9B455}" srcOrd="3" destOrd="0" parTransId="{986A2B4A-A252-4E9A-9D65-A70DA41EDF45}" sibTransId="{F487E188-7F3B-4C2A-AB8A-6AEC78BBFFF2}"/>
    <dgm:cxn modelId="{54029C70-139A-4456-859F-AC63B5E1AA5A}" type="presParOf" srcId="{FDDB29F3-3062-4581-BEEA-98F6AEEE2218}" destId="{E7809D8E-C13A-4C33-8E27-6F69C61A80A0}" srcOrd="0" destOrd="0" presId="urn:microsoft.com/office/officeart/2005/8/layout/hList1"/>
    <dgm:cxn modelId="{B7E9E34A-2949-4A26-9597-61C8FA84F512}" type="presParOf" srcId="{E7809D8E-C13A-4C33-8E27-6F69C61A80A0}" destId="{06FC9F9C-85AE-439C-BBA8-6639A2907B35}" srcOrd="0" destOrd="0" presId="urn:microsoft.com/office/officeart/2005/8/layout/hList1"/>
    <dgm:cxn modelId="{9F02F4A5-4C31-43BD-BA2E-1DEF80AEFF1B}" type="presParOf" srcId="{E7809D8E-C13A-4C33-8E27-6F69C61A80A0}" destId="{D3DB6F16-3219-4DAD-8209-1AD05B9C82A0}" srcOrd="1" destOrd="0" presId="urn:microsoft.com/office/officeart/2005/8/layout/hList1"/>
    <dgm:cxn modelId="{226D66F0-8A70-4B40-9A03-9E3A5BAD2C2E}" type="presParOf" srcId="{FDDB29F3-3062-4581-BEEA-98F6AEEE2218}" destId="{40B57956-AF78-469F-8447-536578C0891A}" srcOrd="1" destOrd="0" presId="urn:microsoft.com/office/officeart/2005/8/layout/hList1"/>
    <dgm:cxn modelId="{2D8FA4F0-468E-4C69-849E-890157332236}" type="presParOf" srcId="{FDDB29F3-3062-4581-BEEA-98F6AEEE2218}" destId="{A09A2270-1C42-4774-9763-4772FC192166}" srcOrd="2" destOrd="0" presId="urn:microsoft.com/office/officeart/2005/8/layout/hList1"/>
    <dgm:cxn modelId="{97E604C4-6002-4198-9A81-9C3CEF3FA697}" type="presParOf" srcId="{A09A2270-1C42-4774-9763-4772FC192166}" destId="{4AE10B9B-E8FB-4734-B54F-B73006EAB85F}" srcOrd="0" destOrd="0" presId="urn:microsoft.com/office/officeart/2005/8/layout/hList1"/>
    <dgm:cxn modelId="{CE189334-5CFC-4B70-8FAF-64D61B073BA6}" type="presParOf" srcId="{A09A2270-1C42-4774-9763-4772FC192166}" destId="{CCA077B8-7E6C-4882-9BB7-ACF98D234DED}" srcOrd="1" destOrd="0" presId="urn:microsoft.com/office/officeart/2005/8/layout/hList1"/>
    <dgm:cxn modelId="{190D11D2-3A51-4DDF-B71F-21CA26BD116B}" type="presParOf" srcId="{FDDB29F3-3062-4581-BEEA-98F6AEEE2218}" destId="{B91A64FE-B3C5-4986-9D0A-60CBEC2D1F30}" srcOrd="3" destOrd="0" presId="urn:microsoft.com/office/officeart/2005/8/layout/hList1"/>
    <dgm:cxn modelId="{05F12937-4DCB-4C1A-9054-EB7A0F6526F9}" type="presParOf" srcId="{FDDB29F3-3062-4581-BEEA-98F6AEEE2218}" destId="{9AAB706D-00BB-4A61-AAAA-4E23CD7F6BE0}" srcOrd="4" destOrd="0" presId="urn:microsoft.com/office/officeart/2005/8/layout/hList1"/>
    <dgm:cxn modelId="{6587DBB5-A15D-4903-8B26-A9EA3BF71CE4}" type="presParOf" srcId="{9AAB706D-00BB-4A61-AAAA-4E23CD7F6BE0}" destId="{AB875216-EEF6-47CB-88A1-9C87ED05BC40}" srcOrd="0" destOrd="0" presId="urn:microsoft.com/office/officeart/2005/8/layout/hList1"/>
    <dgm:cxn modelId="{4529FC1B-8485-4E2C-ADC2-A61C9DA339F8}" type="presParOf" srcId="{9AAB706D-00BB-4A61-AAAA-4E23CD7F6BE0}" destId="{B2758001-3CBF-4387-A23C-04730A1590D4}" srcOrd="1" destOrd="0" presId="urn:microsoft.com/office/officeart/2005/8/layout/hList1"/>
    <dgm:cxn modelId="{BB90C732-EFF2-461A-855B-742F461031FB}" type="presParOf" srcId="{FDDB29F3-3062-4581-BEEA-98F6AEEE2218}" destId="{F1550C93-5820-4F3E-AD7E-B41F706766FB}" srcOrd="5" destOrd="0" presId="urn:microsoft.com/office/officeart/2005/8/layout/hList1"/>
    <dgm:cxn modelId="{1FDA7C7B-B925-49A6-B7EF-5827FB8B4A64}" type="presParOf" srcId="{FDDB29F3-3062-4581-BEEA-98F6AEEE2218}" destId="{6900E147-8AA4-490A-856B-94199CB5D1A3}" srcOrd="6" destOrd="0" presId="urn:microsoft.com/office/officeart/2005/8/layout/hList1"/>
    <dgm:cxn modelId="{7AC2F476-8641-463C-BF77-4A7E1EAC08BF}" type="presParOf" srcId="{6900E147-8AA4-490A-856B-94199CB5D1A3}" destId="{D7B9CF55-00A7-4331-9F47-B76564643DFF}" srcOrd="0" destOrd="0" presId="urn:microsoft.com/office/officeart/2005/8/layout/hList1"/>
    <dgm:cxn modelId="{FD65230C-96CB-44DF-B932-7A59843D863F}" type="presParOf" srcId="{6900E147-8AA4-490A-856B-94199CB5D1A3}" destId="{78BCEA75-14CD-4B58-8DDA-A0D039BA71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87D8D-08A2-4D5B-8842-F47593DD16F2}" type="doc">
      <dgm:prSet loTypeId="urn:microsoft.com/office/officeart/2005/8/layout/hierarchy4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6F0213F-D704-4D77-85EC-00B7633B1F07}">
      <dgm:prSet phldrT="[Texte]" custT="1"/>
      <dgm:spPr/>
      <dgm:t>
        <a:bodyPr/>
        <a:lstStyle/>
        <a:p>
          <a:pPr algn="ctr"/>
          <a:r>
            <a:rPr lang="fr-FR" sz="2400" b="1" dirty="0"/>
            <a:t>Valeurs manquantes: </a:t>
          </a:r>
        </a:p>
        <a:p>
          <a:pPr algn="l"/>
          <a:r>
            <a:rPr lang="fr-FR" sz="1800" dirty="0" err="1"/>
            <a:t>ENERGYSTARScore</a:t>
          </a:r>
          <a:r>
            <a:rPr lang="fr-FR" sz="1800" dirty="0"/>
            <a:t>:  remplacement par la moyenne des valeurs du même </a:t>
          </a:r>
          <a:r>
            <a:rPr lang="fr-FR" sz="1800" dirty="0" err="1"/>
            <a:t>PrimaryPropertyType</a:t>
          </a:r>
          <a:r>
            <a:rPr lang="fr-FR" sz="1800" dirty="0"/>
            <a:t>.  Si la moyenne est manquante, par la moyenne générale. </a:t>
          </a:r>
        </a:p>
        <a:p>
          <a:pPr algn="l"/>
          <a:r>
            <a:rPr lang="fr-FR" sz="1800" dirty="0"/>
            <a:t>Les autres: total 3 sites,  sont écartés. </a:t>
          </a:r>
        </a:p>
      </dgm:t>
    </dgm:pt>
    <dgm:pt modelId="{4A2B958A-A272-46E8-8B48-7DD7E00A06A9}" type="parTrans" cxnId="{7814C023-7691-46EF-ADE3-600421B45F6A}">
      <dgm:prSet/>
      <dgm:spPr/>
      <dgm:t>
        <a:bodyPr/>
        <a:lstStyle/>
        <a:p>
          <a:endParaRPr lang="fr-FR"/>
        </a:p>
      </dgm:t>
    </dgm:pt>
    <dgm:pt modelId="{FEC6B7D0-20E9-4C5B-ABAB-445C6CCE8FBA}" type="sibTrans" cxnId="{7814C023-7691-46EF-ADE3-600421B45F6A}">
      <dgm:prSet/>
      <dgm:spPr/>
      <dgm:t>
        <a:bodyPr/>
        <a:lstStyle/>
        <a:p>
          <a:endParaRPr lang="fr-FR"/>
        </a:p>
      </dgm:t>
    </dgm:pt>
    <dgm:pt modelId="{7B2E0031-B7F1-4BEF-9D7C-241BB3FE4782}">
      <dgm:prSet phldrT="[Texte]" custT="1"/>
      <dgm:spPr/>
      <dgm:t>
        <a:bodyPr/>
        <a:lstStyle/>
        <a:p>
          <a:pPr algn="ctr"/>
          <a:r>
            <a:rPr lang="fr-FR" sz="2400" b="1" dirty="0" err="1">
              <a:solidFill>
                <a:schemeClr val="tx1"/>
              </a:solidFill>
            </a:rPr>
            <a:t>Outliers</a:t>
          </a:r>
          <a:r>
            <a:rPr lang="fr-FR" sz="2400" dirty="0">
              <a:solidFill>
                <a:schemeClr val="tx1"/>
              </a:solidFill>
            </a:rPr>
            <a:t>: </a:t>
          </a:r>
        </a:p>
        <a:p>
          <a:pPr algn="l"/>
          <a:r>
            <a:rPr lang="fr-FR" sz="1800" dirty="0">
              <a:solidFill>
                <a:schemeClr val="tx1"/>
              </a:solidFill>
            </a:rPr>
            <a:t>Pas de </a:t>
          </a:r>
          <a:r>
            <a:rPr lang="fr-FR" sz="1800" dirty="0" err="1">
              <a:solidFill>
                <a:schemeClr val="tx1"/>
              </a:solidFill>
            </a:rPr>
            <a:t>traiements</a:t>
          </a:r>
          <a:r>
            <a:rPr lang="fr-FR" sz="1800" dirty="0">
              <a:solidFill>
                <a:schemeClr val="tx1"/>
              </a:solidFill>
            </a:rPr>
            <a:t> spécifiques, les valeurs </a:t>
          </a:r>
          <a:r>
            <a:rPr lang="fr-FR" sz="1800" dirty="0" err="1">
              <a:solidFill>
                <a:schemeClr val="tx1"/>
              </a:solidFill>
            </a:rPr>
            <a:t>abbérrantes</a:t>
          </a:r>
          <a:r>
            <a:rPr lang="fr-FR" sz="1800" dirty="0">
              <a:solidFill>
                <a:schemeClr val="tx1"/>
              </a:solidFill>
            </a:rPr>
            <a:t> ne sont pas évidentes </a:t>
          </a:r>
        </a:p>
        <a:p>
          <a:pPr algn="ctr"/>
          <a:endParaRPr lang="fr-FR" sz="2600" dirty="0"/>
        </a:p>
      </dgm:t>
    </dgm:pt>
    <dgm:pt modelId="{E1B3F3E9-487B-49E7-AB4A-3D419B7C13BD}" type="parTrans" cxnId="{DD8CC410-DAA1-4C08-BEF9-CBD2F4CC705C}">
      <dgm:prSet/>
      <dgm:spPr/>
      <dgm:t>
        <a:bodyPr/>
        <a:lstStyle/>
        <a:p>
          <a:endParaRPr lang="fr-FR"/>
        </a:p>
      </dgm:t>
    </dgm:pt>
    <dgm:pt modelId="{4677DEAD-7C8A-4365-8B90-4B106389E933}" type="sibTrans" cxnId="{DD8CC410-DAA1-4C08-BEF9-CBD2F4CC705C}">
      <dgm:prSet/>
      <dgm:spPr/>
      <dgm:t>
        <a:bodyPr/>
        <a:lstStyle/>
        <a:p>
          <a:endParaRPr lang="fr-FR"/>
        </a:p>
      </dgm:t>
    </dgm:pt>
    <dgm:pt modelId="{1801283E-245A-4D59-9F13-77CE3FE90FE2}">
      <dgm:prSet phldrT="[Texte]" custT="1"/>
      <dgm:spPr/>
      <dgm:t>
        <a:bodyPr/>
        <a:lstStyle/>
        <a:p>
          <a:pPr algn="ctr"/>
          <a:r>
            <a:rPr lang="fr-FR" sz="2400" b="1" dirty="0">
              <a:solidFill>
                <a:schemeClr val="tx1"/>
              </a:solidFill>
            </a:rPr>
            <a:t>Valeur incorrecte: </a:t>
          </a:r>
          <a:endParaRPr lang="fr-FR" sz="1800" dirty="0">
            <a:solidFill>
              <a:schemeClr val="tx1"/>
            </a:solidFill>
          </a:endParaRPr>
        </a:p>
        <a:p>
          <a:pPr algn="l"/>
          <a:r>
            <a:rPr lang="fr-FR" sz="1800" dirty="0">
              <a:solidFill>
                <a:schemeClr val="tx1"/>
              </a:solidFill>
            </a:rPr>
            <a:t>Correction pour </a:t>
          </a:r>
          <a:r>
            <a:rPr lang="fr-FR" sz="1800" dirty="0" err="1">
              <a:solidFill>
                <a:schemeClr val="tx1"/>
              </a:solidFill>
            </a:rPr>
            <a:t>NumberofFloors</a:t>
          </a:r>
          <a:r>
            <a:rPr lang="fr-FR" sz="1800" dirty="0">
              <a:solidFill>
                <a:schemeClr val="tx1"/>
              </a:solidFill>
            </a:rPr>
            <a:t> où la valeur 0 est remplacée par 1  </a:t>
          </a:r>
        </a:p>
      </dgm:t>
    </dgm:pt>
    <dgm:pt modelId="{548AF87A-9F0E-4396-BF93-2BCEA46B88F8}" type="parTrans" cxnId="{9E218ED3-B216-4E92-936A-1C64A5B4D422}">
      <dgm:prSet/>
      <dgm:spPr/>
      <dgm:t>
        <a:bodyPr/>
        <a:lstStyle/>
        <a:p>
          <a:endParaRPr lang="fr-FR"/>
        </a:p>
      </dgm:t>
    </dgm:pt>
    <dgm:pt modelId="{6F6F0A0C-D77A-4135-8BE1-270C72894FCD}" type="sibTrans" cxnId="{9E218ED3-B216-4E92-936A-1C64A5B4D422}">
      <dgm:prSet/>
      <dgm:spPr/>
      <dgm:t>
        <a:bodyPr/>
        <a:lstStyle/>
        <a:p>
          <a:endParaRPr lang="fr-FR"/>
        </a:p>
      </dgm:t>
    </dgm:pt>
    <dgm:pt modelId="{AA3C6728-A7B2-4248-84C0-4A66015B36CD}" type="pres">
      <dgm:prSet presAssocID="{BB087D8D-08A2-4D5B-8842-F47593DD16F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43C00C-B7E2-4B47-AD8C-544573EF1188}" type="pres">
      <dgm:prSet presAssocID="{16F0213F-D704-4D77-85EC-00B7633B1F07}" presName="vertOne" presStyleCnt="0"/>
      <dgm:spPr/>
    </dgm:pt>
    <dgm:pt modelId="{06DA9097-9B93-4F52-B9F9-BA7ECDA7A4F9}" type="pres">
      <dgm:prSet presAssocID="{16F0213F-D704-4D77-85EC-00B7633B1F07}" presName="txOne" presStyleLbl="node0" presStyleIdx="0" presStyleCnt="1">
        <dgm:presLayoutVars>
          <dgm:chPref val="3"/>
        </dgm:presLayoutVars>
      </dgm:prSet>
      <dgm:spPr/>
    </dgm:pt>
    <dgm:pt modelId="{E40939CA-1954-4673-80A8-7537C47BFB9E}" type="pres">
      <dgm:prSet presAssocID="{16F0213F-D704-4D77-85EC-00B7633B1F07}" presName="parTransOne" presStyleCnt="0"/>
      <dgm:spPr/>
    </dgm:pt>
    <dgm:pt modelId="{AE4AE969-F4A8-445A-A1EC-E15C3891A853}" type="pres">
      <dgm:prSet presAssocID="{16F0213F-D704-4D77-85EC-00B7633B1F07}" presName="horzOne" presStyleCnt="0"/>
      <dgm:spPr/>
    </dgm:pt>
    <dgm:pt modelId="{8624CC75-8E4F-495B-A784-1E3B71064E09}" type="pres">
      <dgm:prSet presAssocID="{7B2E0031-B7F1-4BEF-9D7C-241BB3FE4782}" presName="vertTwo" presStyleCnt="0"/>
      <dgm:spPr/>
    </dgm:pt>
    <dgm:pt modelId="{DE42E646-BEF3-4620-B149-AB36F0EFA22F}" type="pres">
      <dgm:prSet presAssocID="{7B2E0031-B7F1-4BEF-9D7C-241BB3FE4782}" presName="txTwo" presStyleLbl="node2" presStyleIdx="0" presStyleCnt="2" custScaleX="183095" custLinFactNeighborX="-121" custLinFactNeighborY="321">
        <dgm:presLayoutVars>
          <dgm:chPref val="3"/>
        </dgm:presLayoutVars>
      </dgm:prSet>
      <dgm:spPr/>
    </dgm:pt>
    <dgm:pt modelId="{9787E8E2-D03A-4E1B-AEC3-034FF9D88104}" type="pres">
      <dgm:prSet presAssocID="{7B2E0031-B7F1-4BEF-9D7C-241BB3FE4782}" presName="horzTwo" presStyleCnt="0"/>
      <dgm:spPr/>
    </dgm:pt>
    <dgm:pt modelId="{6016FDB6-5CCD-4F34-A8B0-CAF47F27740D}" type="pres">
      <dgm:prSet presAssocID="{4677DEAD-7C8A-4365-8B90-4B106389E933}" presName="sibSpaceTwo" presStyleCnt="0"/>
      <dgm:spPr/>
    </dgm:pt>
    <dgm:pt modelId="{956B3CC4-9D48-412E-9ED5-F07657E2EE2B}" type="pres">
      <dgm:prSet presAssocID="{1801283E-245A-4D59-9F13-77CE3FE90FE2}" presName="vertTwo" presStyleCnt="0"/>
      <dgm:spPr/>
    </dgm:pt>
    <dgm:pt modelId="{0A476B5F-89CE-4B5D-B2DA-A9895C5F4B75}" type="pres">
      <dgm:prSet presAssocID="{1801283E-245A-4D59-9F13-77CE3FE90FE2}" presName="txTwo" presStyleLbl="node2" presStyleIdx="1" presStyleCnt="2">
        <dgm:presLayoutVars>
          <dgm:chPref val="3"/>
        </dgm:presLayoutVars>
      </dgm:prSet>
      <dgm:spPr/>
    </dgm:pt>
    <dgm:pt modelId="{FB0D0C90-D96E-47A3-9B28-54FFC0DEE877}" type="pres">
      <dgm:prSet presAssocID="{1801283E-245A-4D59-9F13-77CE3FE90FE2}" presName="horzTwo" presStyleCnt="0"/>
      <dgm:spPr/>
    </dgm:pt>
  </dgm:ptLst>
  <dgm:cxnLst>
    <dgm:cxn modelId="{DD8CC410-DAA1-4C08-BEF9-CBD2F4CC705C}" srcId="{16F0213F-D704-4D77-85EC-00B7633B1F07}" destId="{7B2E0031-B7F1-4BEF-9D7C-241BB3FE4782}" srcOrd="0" destOrd="0" parTransId="{E1B3F3E9-487B-49E7-AB4A-3D419B7C13BD}" sibTransId="{4677DEAD-7C8A-4365-8B90-4B106389E933}"/>
    <dgm:cxn modelId="{695ACE12-ABC5-4F21-8574-C97D9B7FCA8E}" type="presOf" srcId="{7B2E0031-B7F1-4BEF-9D7C-241BB3FE4782}" destId="{DE42E646-BEF3-4620-B149-AB36F0EFA22F}" srcOrd="0" destOrd="0" presId="urn:microsoft.com/office/officeart/2005/8/layout/hierarchy4"/>
    <dgm:cxn modelId="{7814C023-7691-46EF-ADE3-600421B45F6A}" srcId="{BB087D8D-08A2-4D5B-8842-F47593DD16F2}" destId="{16F0213F-D704-4D77-85EC-00B7633B1F07}" srcOrd="0" destOrd="0" parTransId="{4A2B958A-A272-46E8-8B48-7DD7E00A06A9}" sibTransId="{FEC6B7D0-20E9-4C5B-ABAB-445C6CCE8FBA}"/>
    <dgm:cxn modelId="{E1820277-953D-46E4-BCDF-2968A9A211E5}" type="presOf" srcId="{1801283E-245A-4D59-9F13-77CE3FE90FE2}" destId="{0A476B5F-89CE-4B5D-B2DA-A9895C5F4B75}" srcOrd="0" destOrd="0" presId="urn:microsoft.com/office/officeart/2005/8/layout/hierarchy4"/>
    <dgm:cxn modelId="{98BA4ECD-E3DA-4E4E-84C2-822AB11759F6}" type="presOf" srcId="{16F0213F-D704-4D77-85EC-00B7633B1F07}" destId="{06DA9097-9B93-4F52-B9F9-BA7ECDA7A4F9}" srcOrd="0" destOrd="0" presId="urn:microsoft.com/office/officeart/2005/8/layout/hierarchy4"/>
    <dgm:cxn modelId="{9E218ED3-B216-4E92-936A-1C64A5B4D422}" srcId="{16F0213F-D704-4D77-85EC-00B7633B1F07}" destId="{1801283E-245A-4D59-9F13-77CE3FE90FE2}" srcOrd="1" destOrd="0" parTransId="{548AF87A-9F0E-4396-BF93-2BCEA46B88F8}" sibTransId="{6F6F0A0C-D77A-4135-8BE1-270C72894FCD}"/>
    <dgm:cxn modelId="{D35FD1FA-1406-470A-B48B-D183E742CCF8}" type="presOf" srcId="{BB087D8D-08A2-4D5B-8842-F47593DD16F2}" destId="{AA3C6728-A7B2-4248-84C0-4A66015B36CD}" srcOrd="0" destOrd="0" presId="urn:microsoft.com/office/officeart/2005/8/layout/hierarchy4"/>
    <dgm:cxn modelId="{2B2C380F-2C43-449D-8392-F0DA8983B6BD}" type="presParOf" srcId="{AA3C6728-A7B2-4248-84C0-4A66015B36CD}" destId="{7943C00C-B7E2-4B47-AD8C-544573EF1188}" srcOrd="0" destOrd="0" presId="urn:microsoft.com/office/officeart/2005/8/layout/hierarchy4"/>
    <dgm:cxn modelId="{FF78D782-4F94-4BB4-8BA6-2CDD388A106F}" type="presParOf" srcId="{7943C00C-B7E2-4B47-AD8C-544573EF1188}" destId="{06DA9097-9B93-4F52-B9F9-BA7ECDA7A4F9}" srcOrd="0" destOrd="0" presId="urn:microsoft.com/office/officeart/2005/8/layout/hierarchy4"/>
    <dgm:cxn modelId="{2A5AFFE8-F109-453D-868A-DDAB86360D69}" type="presParOf" srcId="{7943C00C-B7E2-4B47-AD8C-544573EF1188}" destId="{E40939CA-1954-4673-80A8-7537C47BFB9E}" srcOrd="1" destOrd="0" presId="urn:microsoft.com/office/officeart/2005/8/layout/hierarchy4"/>
    <dgm:cxn modelId="{FCA93E2D-1E85-4328-BA5F-B1F2E4B3FA31}" type="presParOf" srcId="{7943C00C-B7E2-4B47-AD8C-544573EF1188}" destId="{AE4AE969-F4A8-445A-A1EC-E15C3891A853}" srcOrd="2" destOrd="0" presId="urn:microsoft.com/office/officeart/2005/8/layout/hierarchy4"/>
    <dgm:cxn modelId="{1AC9CA35-0005-4C68-987A-9041C5C08C3E}" type="presParOf" srcId="{AE4AE969-F4A8-445A-A1EC-E15C3891A853}" destId="{8624CC75-8E4F-495B-A784-1E3B71064E09}" srcOrd="0" destOrd="0" presId="urn:microsoft.com/office/officeart/2005/8/layout/hierarchy4"/>
    <dgm:cxn modelId="{D615123A-271A-44D7-8B01-ED469DFC824A}" type="presParOf" srcId="{8624CC75-8E4F-495B-A784-1E3B71064E09}" destId="{DE42E646-BEF3-4620-B149-AB36F0EFA22F}" srcOrd="0" destOrd="0" presId="urn:microsoft.com/office/officeart/2005/8/layout/hierarchy4"/>
    <dgm:cxn modelId="{47816CAB-72FE-4986-87A4-B95C0915F8A5}" type="presParOf" srcId="{8624CC75-8E4F-495B-A784-1E3B71064E09}" destId="{9787E8E2-D03A-4E1B-AEC3-034FF9D88104}" srcOrd="1" destOrd="0" presId="urn:microsoft.com/office/officeart/2005/8/layout/hierarchy4"/>
    <dgm:cxn modelId="{BAE10EA4-1F87-440B-B4C5-C1F9A402834E}" type="presParOf" srcId="{AE4AE969-F4A8-445A-A1EC-E15C3891A853}" destId="{6016FDB6-5CCD-4F34-A8B0-CAF47F27740D}" srcOrd="1" destOrd="0" presId="urn:microsoft.com/office/officeart/2005/8/layout/hierarchy4"/>
    <dgm:cxn modelId="{4052F874-4147-4FE9-900A-91DBB7BE77A0}" type="presParOf" srcId="{AE4AE969-F4A8-445A-A1EC-E15C3891A853}" destId="{956B3CC4-9D48-412E-9ED5-F07657E2EE2B}" srcOrd="2" destOrd="0" presId="urn:microsoft.com/office/officeart/2005/8/layout/hierarchy4"/>
    <dgm:cxn modelId="{580B18A9-20E5-4952-86BE-EAF527A83FEA}" type="presParOf" srcId="{956B3CC4-9D48-412E-9ED5-F07657E2EE2B}" destId="{0A476B5F-89CE-4B5D-B2DA-A9895C5F4B75}" srcOrd="0" destOrd="0" presId="urn:microsoft.com/office/officeart/2005/8/layout/hierarchy4"/>
    <dgm:cxn modelId="{B730D0D8-D0D2-435F-BC42-B030697A8CD0}" type="presParOf" srcId="{956B3CC4-9D48-412E-9ED5-F07657E2EE2B}" destId="{FB0D0C90-D96E-47A3-9B28-54FFC0DEE8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23902E-A210-4D45-A58C-2F4FD2EEDB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04181E-F7F2-4281-92A2-EBDA6701EBA9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1. Sélection des </a:t>
          </a:r>
          <a:r>
            <a:rPr lang="fr-FR" dirty="0" err="1">
              <a:solidFill>
                <a:schemeClr val="tx1"/>
              </a:solidFill>
            </a:rPr>
            <a:t>features</a:t>
          </a:r>
          <a:r>
            <a:rPr lang="fr-FR" dirty="0">
              <a:solidFill>
                <a:schemeClr val="tx1"/>
              </a:solidFill>
            </a:rPr>
            <a:t> </a:t>
          </a:r>
          <a:endParaRPr lang="fr-FR" dirty="0"/>
        </a:p>
      </dgm:t>
    </dgm:pt>
    <dgm:pt modelId="{289EC0C1-6ADC-4DB6-B1A2-65EDB5B7F65B}" type="parTrans" cxnId="{06BCB42E-979A-43B1-AA25-58D1A08CF4B9}">
      <dgm:prSet/>
      <dgm:spPr/>
      <dgm:t>
        <a:bodyPr/>
        <a:lstStyle/>
        <a:p>
          <a:endParaRPr lang="fr-FR"/>
        </a:p>
      </dgm:t>
    </dgm:pt>
    <dgm:pt modelId="{31BA324D-6145-4A67-9BF1-002B249A9380}" type="sibTrans" cxnId="{06BCB42E-979A-43B1-AA25-58D1A08CF4B9}">
      <dgm:prSet/>
      <dgm:spPr/>
      <dgm:t>
        <a:bodyPr/>
        <a:lstStyle/>
        <a:p>
          <a:endParaRPr lang="fr-FR"/>
        </a:p>
      </dgm:t>
    </dgm:pt>
    <dgm:pt modelId="{7EC0E092-8963-42CE-BD32-B1D4697EFCC8}">
      <dgm:prSet phldrT="[Texte]"/>
      <dgm:spPr/>
      <dgm:t>
        <a:bodyPr/>
        <a:lstStyle/>
        <a:p>
          <a:r>
            <a:rPr lang="fr-FR" dirty="0"/>
            <a:t>Identification et élimination  des </a:t>
          </a:r>
          <a:r>
            <a:rPr lang="fr-FR" dirty="0" err="1"/>
            <a:t>features</a:t>
          </a:r>
          <a:r>
            <a:rPr lang="fr-FR" dirty="0"/>
            <a:t> fortement corrélés</a:t>
          </a:r>
        </a:p>
      </dgm:t>
    </dgm:pt>
    <dgm:pt modelId="{1BD08531-BDCE-4F78-AE73-8556492C1353}" type="parTrans" cxnId="{2F3C0C68-027E-4C54-B8F0-783E55D320E6}">
      <dgm:prSet/>
      <dgm:spPr/>
      <dgm:t>
        <a:bodyPr/>
        <a:lstStyle/>
        <a:p>
          <a:endParaRPr lang="fr-FR"/>
        </a:p>
      </dgm:t>
    </dgm:pt>
    <dgm:pt modelId="{FC33AAAC-43F9-43D3-8F35-6649E0419501}" type="sibTrans" cxnId="{2F3C0C68-027E-4C54-B8F0-783E55D320E6}">
      <dgm:prSet/>
      <dgm:spPr/>
      <dgm:t>
        <a:bodyPr/>
        <a:lstStyle/>
        <a:p>
          <a:endParaRPr lang="fr-FR"/>
        </a:p>
      </dgm:t>
    </dgm:pt>
    <dgm:pt modelId="{65B97472-3198-4072-8C94-81E837E3DBB6}">
      <dgm:prSet phldrT="[Texte]"/>
      <dgm:spPr/>
      <dgm:t>
        <a:bodyPr/>
        <a:lstStyle/>
        <a:p>
          <a:r>
            <a:rPr lang="fr-FR" dirty="0"/>
            <a:t>Sélection des </a:t>
          </a:r>
          <a:r>
            <a:rPr lang="fr-FR" dirty="0" err="1"/>
            <a:t>features</a:t>
          </a:r>
          <a:r>
            <a:rPr lang="fr-FR" dirty="0"/>
            <a:t> numérique par analyse statistique univarié </a:t>
          </a:r>
          <a:r>
            <a:rPr lang="fr-FR" dirty="0" err="1"/>
            <a:t>KBestSelect</a:t>
          </a:r>
          <a:endParaRPr lang="fr-FR" dirty="0"/>
        </a:p>
      </dgm:t>
    </dgm:pt>
    <dgm:pt modelId="{AF689194-213B-45D6-8BA4-5CB634470337}" type="parTrans" cxnId="{D8F9A4A0-4B6A-477C-AF7E-EE264426B73F}">
      <dgm:prSet/>
      <dgm:spPr/>
      <dgm:t>
        <a:bodyPr/>
        <a:lstStyle/>
        <a:p>
          <a:endParaRPr lang="fr-FR"/>
        </a:p>
      </dgm:t>
    </dgm:pt>
    <dgm:pt modelId="{E0BE3A75-30D7-4033-9711-560941DEA574}" type="sibTrans" cxnId="{D8F9A4A0-4B6A-477C-AF7E-EE264426B73F}">
      <dgm:prSet/>
      <dgm:spPr/>
      <dgm:t>
        <a:bodyPr/>
        <a:lstStyle/>
        <a:p>
          <a:endParaRPr lang="fr-FR"/>
        </a:p>
      </dgm:t>
    </dgm:pt>
    <dgm:pt modelId="{CC1E4D88-9983-4C2D-84F0-7A837ACB27CE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. 2. Préparation des données </a:t>
          </a:r>
          <a:endParaRPr lang="fr-FR" dirty="0"/>
        </a:p>
      </dgm:t>
    </dgm:pt>
    <dgm:pt modelId="{F7D0BA1A-D07F-4F9C-BFB6-6B00B9324A86}" type="parTrans" cxnId="{12F3E670-94AB-4D7F-9AAE-ED047844B171}">
      <dgm:prSet/>
      <dgm:spPr/>
      <dgm:t>
        <a:bodyPr/>
        <a:lstStyle/>
        <a:p>
          <a:endParaRPr lang="fr-FR"/>
        </a:p>
      </dgm:t>
    </dgm:pt>
    <dgm:pt modelId="{A3776C80-9BD8-4697-BBCE-01A0E2B29957}" type="sibTrans" cxnId="{12F3E670-94AB-4D7F-9AAE-ED047844B171}">
      <dgm:prSet/>
      <dgm:spPr/>
      <dgm:t>
        <a:bodyPr/>
        <a:lstStyle/>
        <a:p>
          <a:endParaRPr lang="fr-FR"/>
        </a:p>
      </dgm:t>
    </dgm:pt>
    <dgm:pt modelId="{D5000502-78F6-4A0A-A316-083E5867913C}">
      <dgm:prSet phldrT="[Texte]"/>
      <dgm:spPr/>
      <dgm:t>
        <a:bodyPr/>
        <a:lstStyle/>
        <a:p>
          <a:r>
            <a:rPr lang="fr-FR" dirty="0"/>
            <a:t>Données training</a:t>
          </a:r>
        </a:p>
      </dgm:t>
    </dgm:pt>
    <dgm:pt modelId="{97C19CBE-42AE-480B-94F9-0555B6372173}" type="parTrans" cxnId="{A5616F76-C425-4CBD-AC50-7962E058A836}">
      <dgm:prSet/>
      <dgm:spPr/>
      <dgm:t>
        <a:bodyPr/>
        <a:lstStyle/>
        <a:p>
          <a:endParaRPr lang="fr-FR"/>
        </a:p>
      </dgm:t>
    </dgm:pt>
    <dgm:pt modelId="{2E2E0B97-AE3B-4247-A46B-B89F66C87A31}" type="sibTrans" cxnId="{A5616F76-C425-4CBD-AC50-7962E058A836}">
      <dgm:prSet/>
      <dgm:spPr/>
      <dgm:t>
        <a:bodyPr/>
        <a:lstStyle/>
        <a:p>
          <a:endParaRPr lang="fr-FR"/>
        </a:p>
      </dgm:t>
    </dgm:pt>
    <dgm:pt modelId="{D19D2574-EF88-4726-B88F-263BA702345A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3. Modèles de prédiction </a:t>
          </a:r>
          <a:endParaRPr lang="fr-FR" dirty="0"/>
        </a:p>
      </dgm:t>
    </dgm:pt>
    <dgm:pt modelId="{8D2A0228-32C6-46F4-82BA-F42AE14F70E8}" type="parTrans" cxnId="{3914F1FF-DF6A-407A-95A4-B2DD1CD812EC}">
      <dgm:prSet/>
      <dgm:spPr/>
      <dgm:t>
        <a:bodyPr/>
        <a:lstStyle/>
        <a:p>
          <a:endParaRPr lang="fr-FR"/>
        </a:p>
      </dgm:t>
    </dgm:pt>
    <dgm:pt modelId="{7E5D2C3B-9268-4B99-8005-1A2C27F51D10}" type="sibTrans" cxnId="{3914F1FF-DF6A-407A-95A4-B2DD1CD812EC}">
      <dgm:prSet/>
      <dgm:spPr/>
      <dgm:t>
        <a:bodyPr/>
        <a:lstStyle/>
        <a:p>
          <a:endParaRPr lang="fr-FR"/>
        </a:p>
      </dgm:t>
    </dgm:pt>
    <dgm:pt modelId="{173C4218-7D99-4D86-BC00-77D54059AF32}">
      <dgm:prSet phldrT="[Texte]"/>
      <dgm:spPr/>
      <dgm:t>
        <a:bodyPr/>
        <a:lstStyle/>
        <a:p>
          <a:r>
            <a:rPr lang="fr-FR" dirty="0"/>
            <a:t>Baseline: </a:t>
          </a:r>
          <a:r>
            <a:rPr lang="fr-FR" dirty="0" err="1"/>
            <a:t>Dummy</a:t>
          </a:r>
          <a:r>
            <a:rPr lang="fr-FR" dirty="0"/>
            <a:t> </a:t>
          </a:r>
          <a:r>
            <a:rPr lang="fr-FR" dirty="0" err="1"/>
            <a:t>regression</a:t>
          </a:r>
          <a:r>
            <a:rPr lang="fr-FR" dirty="0"/>
            <a:t>. </a:t>
          </a:r>
        </a:p>
      </dgm:t>
    </dgm:pt>
    <dgm:pt modelId="{8969E281-E752-4BD8-BC9A-7420823583B9}" type="parTrans" cxnId="{766A74E9-D2DB-4155-88C6-AD8A3D832216}">
      <dgm:prSet/>
      <dgm:spPr/>
      <dgm:t>
        <a:bodyPr/>
        <a:lstStyle/>
        <a:p>
          <a:endParaRPr lang="fr-FR"/>
        </a:p>
      </dgm:t>
    </dgm:pt>
    <dgm:pt modelId="{604738F6-E56F-47BB-8542-656CF8F14EF8}" type="sibTrans" cxnId="{766A74E9-D2DB-4155-88C6-AD8A3D832216}">
      <dgm:prSet/>
      <dgm:spPr/>
      <dgm:t>
        <a:bodyPr/>
        <a:lstStyle/>
        <a:p>
          <a:endParaRPr lang="fr-FR"/>
        </a:p>
      </dgm:t>
    </dgm:pt>
    <dgm:pt modelId="{69991AA6-2438-4D2E-A6D2-E5A1E72E944C}">
      <dgm:prSet phldrT="[Texte]"/>
      <dgm:spPr/>
      <dgm:t>
        <a:bodyPr/>
        <a:lstStyle/>
        <a:p>
          <a:r>
            <a:rPr lang="fr-FR" dirty="0"/>
            <a:t>Ridge à noyau: linéaire, </a:t>
          </a:r>
          <a:r>
            <a:rPr lang="fr-FR" dirty="0" err="1"/>
            <a:t>rbf</a:t>
          </a:r>
          <a:r>
            <a:rPr lang="fr-FR" dirty="0"/>
            <a:t>, </a:t>
          </a:r>
          <a:r>
            <a:rPr lang="fr-FR" dirty="0" err="1"/>
            <a:t>polynomal</a:t>
          </a:r>
          <a:endParaRPr lang="fr-FR" dirty="0"/>
        </a:p>
      </dgm:t>
    </dgm:pt>
    <dgm:pt modelId="{57EE91EC-B0A5-4D09-8094-45950973CD94}" type="parTrans" cxnId="{33947AD0-6019-4BA9-8849-38468001978D}">
      <dgm:prSet/>
      <dgm:spPr/>
      <dgm:t>
        <a:bodyPr/>
        <a:lstStyle/>
        <a:p>
          <a:endParaRPr lang="fr-FR"/>
        </a:p>
      </dgm:t>
    </dgm:pt>
    <dgm:pt modelId="{DBAE67CC-FC8B-4153-BBDE-002E1B1534FD}" type="sibTrans" cxnId="{33947AD0-6019-4BA9-8849-38468001978D}">
      <dgm:prSet/>
      <dgm:spPr/>
      <dgm:t>
        <a:bodyPr/>
        <a:lstStyle/>
        <a:p>
          <a:endParaRPr lang="fr-FR"/>
        </a:p>
      </dgm:t>
    </dgm:pt>
    <dgm:pt modelId="{41B2BA2B-CC30-4172-8515-9D5621D44223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4.Choix du modèle  Hyperparamètres </a:t>
          </a:r>
          <a:endParaRPr lang="fr-FR" dirty="0"/>
        </a:p>
      </dgm:t>
    </dgm:pt>
    <dgm:pt modelId="{050F32A7-7192-477D-9E8B-76B008272185}" type="parTrans" cxnId="{82C9925F-2FDC-46B3-AD89-63D84F4972FE}">
      <dgm:prSet/>
      <dgm:spPr/>
      <dgm:t>
        <a:bodyPr/>
        <a:lstStyle/>
        <a:p>
          <a:endParaRPr lang="fr-FR"/>
        </a:p>
      </dgm:t>
    </dgm:pt>
    <dgm:pt modelId="{CDD33C49-4DB9-4274-96BE-475AABB22C70}" type="sibTrans" cxnId="{82C9925F-2FDC-46B3-AD89-63D84F4972FE}">
      <dgm:prSet/>
      <dgm:spPr/>
      <dgm:t>
        <a:bodyPr/>
        <a:lstStyle/>
        <a:p>
          <a:endParaRPr lang="fr-FR"/>
        </a:p>
      </dgm:t>
    </dgm:pt>
    <dgm:pt modelId="{88C63E09-7CB6-4F7D-B01A-793AA2DBE850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Choix du modèle en fonction de performance et le facteur </a:t>
          </a:r>
          <a:r>
            <a:rPr lang="fr-FR" dirty="0" err="1"/>
            <a:t>overfitting</a:t>
          </a:r>
          <a:r>
            <a:rPr lang="fr-FR" dirty="0"/>
            <a:t>:</a:t>
          </a:r>
        </a:p>
      </dgm:t>
    </dgm:pt>
    <dgm:pt modelId="{22E67E82-41B6-47A2-8037-6004516287BF}" type="parTrans" cxnId="{80FF5539-FAA1-4DA0-8A18-1BB1377A71B1}">
      <dgm:prSet/>
      <dgm:spPr/>
      <dgm:t>
        <a:bodyPr/>
        <a:lstStyle/>
        <a:p>
          <a:endParaRPr lang="fr-FR"/>
        </a:p>
      </dgm:t>
    </dgm:pt>
    <dgm:pt modelId="{2D843260-52EC-4502-AFB1-0ED2F5AFBA48}" type="sibTrans" cxnId="{80FF5539-FAA1-4DA0-8A18-1BB1377A71B1}">
      <dgm:prSet/>
      <dgm:spPr/>
      <dgm:t>
        <a:bodyPr/>
        <a:lstStyle/>
        <a:p>
          <a:endParaRPr lang="fr-FR"/>
        </a:p>
      </dgm:t>
    </dgm:pt>
    <dgm:pt modelId="{F55DAF2F-8894-4B3E-9AF4-82A7ED83AF8C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5. Analyse des résultat</a:t>
          </a:r>
          <a:endParaRPr lang="fr-FR" dirty="0"/>
        </a:p>
      </dgm:t>
    </dgm:pt>
    <dgm:pt modelId="{05645279-1193-4709-AA6A-93DCBC604829}" type="parTrans" cxnId="{3EEC02DA-CBB4-4559-87B4-4ED9E57A8534}">
      <dgm:prSet/>
      <dgm:spPr/>
      <dgm:t>
        <a:bodyPr/>
        <a:lstStyle/>
        <a:p>
          <a:endParaRPr lang="fr-FR"/>
        </a:p>
      </dgm:t>
    </dgm:pt>
    <dgm:pt modelId="{E98B6703-7613-40C5-A7DF-CDBE9D7C4656}" type="sibTrans" cxnId="{3EEC02DA-CBB4-4559-87B4-4ED9E57A8534}">
      <dgm:prSet/>
      <dgm:spPr/>
      <dgm:t>
        <a:bodyPr/>
        <a:lstStyle/>
        <a:p>
          <a:endParaRPr lang="fr-FR"/>
        </a:p>
      </dgm:t>
    </dgm:pt>
    <dgm:pt modelId="{034CFF4B-E107-45AF-A10A-3C76109A50A7}">
      <dgm:prSet/>
      <dgm:spPr/>
      <dgm:t>
        <a:bodyPr/>
        <a:lstStyle/>
        <a:p>
          <a:endParaRPr lang="fr-FR"/>
        </a:p>
      </dgm:t>
    </dgm:pt>
    <dgm:pt modelId="{ACE3C352-38C4-4821-8625-E8AFF6FB5A54}" type="parTrans" cxnId="{76BC0B87-D61D-4FC8-ADF7-6FB8E4D81E89}">
      <dgm:prSet/>
      <dgm:spPr/>
      <dgm:t>
        <a:bodyPr/>
        <a:lstStyle/>
        <a:p>
          <a:endParaRPr lang="fr-FR"/>
        </a:p>
      </dgm:t>
    </dgm:pt>
    <dgm:pt modelId="{AB86B8DE-C694-48EF-A42D-73B992D3F66D}" type="sibTrans" cxnId="{76BC0B87-D61D-4FC8-ADF7-6FB8E4D81E89}">
      <dgm:prSet/>
      <dgm:spPr/>
      <dgm:t>
        <a:bodyPr/>
        <a:lstStyle/>
        <a:p>
          <a:endParaRPr lang="fr-FR"/>
        </a:p>
      </dgm:t>
    </dgm:pt>
    <dgm:pt modelId="{27913FB0-550B-458E-A3D5-B165FBA15A9F}">
      <dgm:prSet phldrT="[Texte]"/>
      <dgm:spPr/>
      <dgm:t>
        <a:bodyPr/>
        <a:lstStyle/>
        <a:p>
          <a:r>
            <a:rPr lang="fr-FR" dirty="0"/>
            <a:t>Tableau des résultats.</a:t>
          </a:r>
        </a:p>
      </dgm:t>
    </dgm:pt>
    <dgm:pt modelId="{4414F932-62B9-4C7B-A364-E1BBA26F39E9}" type="parTrans" cxnId="{F04FB517-6605-4434-8FBC-A9603C5A4EC3}">
      <dgm:prSet/>
      <dgm:spPr/>
      <dgm:t>
        <a:bodyPr/>
        <a:lstStyle/>
        <a:p>
          <a:endParaRPr lang="fr-FR"/>
        </a:p>
      </dgm:t>
    </dgm:pt>
    <dgm:pt modelId="{2B28E798-8EA7-485C-9532-8D134DE6E60E}" type="sibTrans" cxnId="{F04FB517-6605-4434-8FBC-A9603C5A4EC3}">
      <dgm:prSet/>
      <dgm:spPr/>
      <dgm:t>
        <a:bodyPr/>
        <a:lstStyle/>
        <a:p>
          <a:endParaRPr lang="fr-FR"/>
        </a:p>
      </dgm:t>
    </dgm:pt>
    <dgm:pt modelId="{C91E54A1-0633-419A-900F-B35090478EF8}">
      <dgm:prSet phldrT="[Texte]"/>
      <dgm:spPr/>
      <dgm:t>
        <a:bodyPr/>
        <a:lstStyle/>
        <a:p>
          <a:r>
            <a:rPr lang="fr-FR" dirty="0"/>
            <a:t>Données de test</a:t>
          </a:r>
        </a:p>
      </dgm:t>
    </dgm:pt>
    <dgm:pt modelId="{B88B94DC-F988-45B0-A152-01EC94400FE7}" type="parTrans" cxnId="{E5BD6302-0E47-4364-B077-5D701F22C479}">
      <dgm:prSet/>
      <dgm:spPr/>
      <dgm:t>
        <a:bodyPr/>
        <a:lstStyle/>
        <a:p>
          <a:endParaRPr lang="fr-FR"/>
        </a:p>
      </dgm:t>
    </dgm:pt>
    <dgm:pt modelId="{F4EE4E35-34B3-49C9-8A5D-3692483E04DB}" type="sibTrans" cxnId="{E5BD6302-0E47-4364-B077-5D701F22C479}">
      <dgm:prSet/>
      <dgm:spPr/>
      <dgm:t>
        <a:bodyPr/>
        <a:lstStyle/>
        <a:p>
          <a:endParaRPr lang="fr-FR"/>
        </a:p>
      </dgm:t>
    </dgm:pt>
    <dgm:pt modelId="{683DE3BE-0239-4CAB-AD09-714C9908883D}">
      <dgm:prSet phldrT="[Texte]"/>
      <dgm:spPr/>
      <dgm:t>
        <a:bodyPr/>
        <a:lstStyle/>
        <a:p>
          <a:r>
            <a:rPr lang="fr-FR" dirty="0"/>
            <a:t>Concaténation des données numériques et catégorielles </a:t>
          </a:r>
        </a:p>
      </dgm:t>
    </dgm:pt>
    <dgm:pt modelId="{CE7BA0D9-F601-4A3F-8CD6-89C8759C5E6F}" type="parTrans" cxnId="{DE68CE1F-8431-4BDC-9C21-A178D11AD7A0}">
      <dgm:prSet/>
      <dgm:spPr/>
      <dgm:t>
        <a:bodyPr/>
        <a:lstStyle/>
        <a:p>
          <a:endParaRPr lang="fr-FR"/>
        </a:p>
      </dgm:t>
    </dgm:pt>
    <dgm:pt modelId="{C7BB37D6-720B-4CC8-801D-93EDF62F3A37}" type="sibTrans" cxnId="{DE68CE1F-8431-4BDC-9C21-A178D11AD7A0}">
      <dgm:prSet/>
      <dgm:spPr/>
      <dgm:t>
        <a:bodyPr/>
        <a:lstStyle/>
        <a:p>
          <a:endParaRPr lang="fr-FR"/>
        </a:p>
      </dgm:t>
    </dgm:pt>
    <dgm:pt modelId="{888C0BC3-A803-4C0B-A5D8-4C33CD74BB56}">
      <dgm:prSet phldrT="[Texte]"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</a:t>
          </a:r>
          <a:r>
            <a:rPr lang="fr-FR" dirty="0" err="1"/>
            <a:t>forest</a:t>
          </a:r>
          <a:endParaRPr lang="fr-FR" dirty="0"/>
        </a:p>
      </dgm:t>
    </dgm:pt>
    <dgm:pt modelId="{3D3D8B3E-6D19-45D2-83B0-8A1ECA411D05}" type="parTrans" cxnId="{32073736-1586-4BFC-B475-225117CBF80C}">
      <dgm:prSet/>
      <dgm:spPr/>
      <dgm:t>
        <a:bodyPr/>
        <a:lstStyle/>
        <a:p>
          <a:endParaRPr lang="fr-FR"/>
        </a:p>
      </dgm:t>
    </dgm:pt>
    <dgm:pt modelId="{8251D674-A20D-43EE-A4F7-00011E161C5D}" type="sibTrans" cxnId="{32073736-1586-4BFC-B475-225117CBF80C}">
      <dgm:prSet/>
      <dgm:spPr/>
      <dgm:t>
        <a:bodyPr/>
        <a:lstStyle/>
        <a:p>
          <a:endParaRPr lang="fr-FR"/>
        </a:p>
      </dgm:t>
    </dgm:pt>
    <dgm:pt modelId="{B791B48A-991B-42E2-8BE0-34803DB21C14}">
      <dgm:prSet phldrT="[Texte]"/>
      <dgm:spPr/>
      <dgm:t>
        <a:bodyPr/>
        <a:lstStyle/>
        <a:p>
          <a:r>
            <a:rPr lang="fr-FR" dirty="0"/>
            <a:t>Bagging</a:t>
          </a:r>
        </a:p>
      </dgm:t>
    </dgm:pt>
    <dgm:pt modelId="{D3F79958-305E-485F-B011-D3B00DFAF1AB}" type="parTrans" cxnId="{4708F298-9D82-4178-A60F-999C427978E4}">
      <dgm:prSet/>
      <dgm:spPr/>
      <dgm:t>
        <a:bodyPr/>
        <a:lstStyle/>
        <a:p>
          <a:endParaRPr lang="fr-FR"/>
        </a:p>
      </dgm:t>
    </dgm:pt>
    <dgm:pt modelId="{BDC88AA9-5820-40B9-A9A3-FECFDE259CD7}" type="sibTrans" cxnId="{4708F298-9D82-4178-A60F-999C427978E4}">
      <dgm:prSet/>
      <dgm:spPr/>
      <dgm:t>
        <a:bodyPr/>
        <a:lstStyle/>
        <a:p>
          <a:endParaRPr lang="fr-FR"/>
        </a:p>
      </dgm:t>
    </dgm:pt>
    <dgm:pt modelId="{CDF79AE1-31A5-49DC-8096-4B679EDA82E3}">
      <dgm:prSet phldrT="[Texte]"/>
      <dgm:spPr/>
      <dgm:t>
        <a:bodyPr/>
        <a:lstStyle/>
        <a:p>
          <a:r>
            <a:rPr lang="fr-FR" dirty="0"/>
            <a:t>Arbre de décision</a:t>
          </a:r>
        </a:p>
      </dgm:t>
    </dgm:pt>
    <dgm:pt modelId="{3C4B36A3-89CC-4C74-A90D-281FB2345DF4}" type="parTrans" cxnId="{8DD9C14F-A879-4B29-9C3D-EA43D315E320}">
      <dgm:prSet/>
      <dgm:spPr/>
      <dgm:t>
        <a:bodyPr/>
        <a:lstStyle/>
        <a:p>
          <a:endParaRPr lang="fr-FR"/>
        </a:p>
      </dgm:t>
    </dgm:pt>
    <dgm:pt modelId="{2B3BD17C-D0E2-4523-94BE-B69577329B67}" type="sibTrans" cxnId="{8DD9C14F-A879-4B29-9C3D-EA43D315E320}">
      <dgm:prSet/>
      <dgm:spPr/>
      <dgm:t>
        <a:bodyPr/>
        <a:lstStyle/>
        <a:p>
          <a:endParaRPr lang="fr-FR"/>
        </a:p>
      </dgm:t>
    </dgm:pt>
    <dgm:pt modelId="{D1726973-B08B-4DE7-90A1-584B3838D13F}">
      <dgm:prSet phldrT="[Texte]"/>
      <dgm:spPr/>
      <dgm:t>
        <a:bodyPr/>
        <a:lstStyle/>
        <a:p>
          <a:r>
            <a:rPr lang="fr-FR" dirty="0"/>
            <a:t>SVR</a:t>
          </a:r>
        </a:p>
      </dgm:t>
    </dgm:pt>
    <dgm:pt modelId="{9FA36614-AE6A-4563-AE57-13F7FCB80202}" type="parTrans" cxnId="{4645E264-871A-4C10-8FF6-D3293328F881}">
      <dgm:prSet/>
      <dgm:spPr/>
      <dgm:t>
        <a:bodyPr/>
        <a:lstStyle/>
        <a:p>
          <a:endParaRPr lang="fr-FR"/>
        </a:p>
      </dgm:t>
    </dgm:pt>
    <dgm:pt modelId="{E2311601-7456-48EC-A5F7-2F456C121A44}" type="sibTrans" cxnId="{4645E264-871A-4C10-8FF6-D3293328F881}">
      <dgm:prSet/>
      <dgm:spPr/>
      <dgm:t>
        <a:bodyPr/>
        <a:lstStyle/>
        <a:p>
          <a:endParaRPr lang="fr-FR"/>
        </a:p>
      </dgm:t>
    </dgm:pt>
    <dgm:pt modelId="{13C0A675-2C4A-4190-9439-BCB9EC29FDB8}">
      <dgm:prSet phldrT="[Texte]"/>
      <dgm:spPr/>
      <dgm:t>
        <a:bodyPr/>
        <a:lstStyle/>
        <a:p>
          <a:r>
            <a:rPr lang="fr-FR" dirty="0" err="1"/>
            <a:t>GBoost</a:t>
          </a:r>
          <a:endParaRPr lang="fr-FR" dirty="0"/>
        </a:p>
      </dgm:t>
    </dgm:pt>
    <dgm:pt modelId="{BD705F9C-B71A-4684-AF43-861487480219}" type="parTrans" cxnId="{CD5693C4-F73B-473C-B81E-9216D4229D5C}">
      <dgm:prSet/>
      <dgm:spPr/>
      <dgm:t>
        <a:bodyPr/>
        <a:lstStyle/>
        <a:p>
          <a:endParaRPr lang="fr-FR"/>
        </a:p>
      </dgm:t>
    </dgm:pt>
    <dgm:pt modelId="{FBFE868F-ED09-4235-A090-4527FDE2E679}" type="sibTrans" cxnId="{CD5693C4-F73B-473C-B81E-9216D4229D5C}">
      <dgm:prSet/>
      <dgm:spPr/>
      <dgm:t>
        <a:bodyPr/>
        <a:lstStyle/>
        <a:p>
          <a:endParaRPr lang="fr-FR"/>
        </a:p>
      </dgm:t>
    </dgm:pt>
    <dgm:pt modelId="{69A9196B-6CD4-4C76-BDD9-7344210C0789}">
      <dgm:prSet phldrT="[Texte]"/>
      <dgm:spPr/>
      <dgm:t>
        <a:bodyPr/>
        <a:lstStyle/>
        <a:p>
          <a:r>
            <a:rPr lang="fr-FR" dirty="0"/>
            <a:t>Explication des résultat par SHAP</a:t>
          </a:r>
        </a:p>
      </dgm:t>
    </dgm:pt>
    <dgm:pt modelId="{8B337EB1-569E-44BF-9605-EC2FBBAE9D86}" type="parTrans" cxnId="{79628F37-4C4E-4599-AF89-152D47A0CD9F}">
      <dgm:prSet/>
      <dgm:spPr/>
      <dgm:t>
        <a:bodyPr/>
        <a:lstStyle/>
        <a:p>
          <a:endParaRPr lang="fr-FR"/>
        </a:p>
      </dgm:t>
    </dgm:pt>
    <dgm:pt modelId="{D7818325-626B-4B27-BB51-E4107491F308}" type="sibTrans" cxnId="{79628F37-4C4E-4599-AF89-152D47A0CD9F}">
      <dgm:prSet/>
      <dgm:spPr/>
      <dgm:t>
        <a:bodyPr/>
        <a:lstStyle/>
        <a:p>
          <a:endParaRPr lang="fr-FR"/>
        </a:p>
      </dgm:t>
    </dgm:pt>
    <dgm:pt modelId="{0A368379-AD1A-4AAA-83E5-159AA96EE0ED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/>
            <a:t>Utilisation </a:t>
          </a:r>
          <a:r>
            <a:rPr lang="fr-FR" dirty="0" err="1"/>
            <a:t>GridSearchCV</a:t>
          </a:r>
          <a:r>
            <a:rPr lang="fr-FR" dirty="0"/>
            <a:t> pour optimiser les hyperparamètres sur le modèle  </a:t>
          </a:r>
        </a:p>
      </dgm:t>
    </dgm:pt>
    <dgm:pt modelId="{3C6E052A-F4E2-413D-A979-308CE897186F}" type="parTrans" cxnId="{46A2BFD3-30A0-4EDB-8B8D-8E8CC9275BDA}">
      <dgm:prSet/>
      <dgm:spPr/>
    </dgm:pt>
    <dgm:pt modelId="{1FFF257F-47C9-4723-864C-06E21FA29CB8}" type="sibTrans" cxnId="{46A2BFD3-30A0-4EDB-8B8D-8E8CC9275BDA}">
      <dgm:prSet/>
      <dgm:spPr/>
    </dgm:pt>
    <dgm:pt modelId="{4D78BC3F-B07E-4B80-B931-F31A99B7825A}" type="pres">
      <dgm:prSet presAssocID="{5923902E-A210-4D45-A58C-2F4FD2EEDBF7}" presName="Name0" presStyleCnt="0">
        <dgm:presLayoutVars>
          <dgm:dir/>
          <dgm:animLvl val="lvl"/>
          <dgm:resizeHandles val="exact"/>
        </dgm:presLayoutVars>
      </dgm:prSet>
      <dgm:spPr/>
    </dgm:pt>
    <dgm:pt modelId="{D5CA3633-82D9-4A6C-951F-E6507FBE45E8}" type="pres">
      <dgm:prSet presAssocID="{4E04181E-F7F2-4281-92A2-EBDA6701EBA9}" presName="composite" presStyleCnt="0"/>
      <dgm:spPr/>
    </dgm:pt>
    <dgm:pt modelId="{293DE9A6-1E7F-4B28-AEB3-91894747327A}" type="pres">
      <dgm:prSet presAssocID="{4E04181E-F7F2-4281-92A2-EBDA6701EBA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B5F0F69-94EB-47E8-8C07-D116729FCA7B}" type="pres">
      <dgm:prSet presAssocID="{4E04181E-F7F2-4281-92A2-EBDA6701EBA9}" presName="desTx" presStyleLbl="alignAccFollowNode1" presStyleIdx="0" presStyleCnt="5">
        <dgm:presLayoutVars>
          <dgm:bulletEnabled val="1"/>
        </dgm:presLayoutVars>
      </dgm:prSet>
      <dgm:spPr/>
    </dgm:pt>
    <dgm:pt modelId="{6B79DC60-9E26-4CC1-A984-F02CC0ED1665}" type="pres">
      <dgm:prSet presAssocID="{31BA324D-6145-4A67-9BF1-002B249A9380}" presName="space" presStyleCnt="0"/>
      <dgm:spPr/>
    </dgm:pt>
    <dgm:pt modelId="{BCFA96E1-5B50-4260-AA98-FE22C5D5CBAF}" type="pres">
      <dgm:prSet presAssocID="{CC1E4D88-9983-4C2D-84F0-7A837ACB27CE}" presName="composite" presStyleCnt="0"/>
      <dgm:spPr/>
    </dgm:pt>
    <dgm:pt modelId="{8C65F802-2FE7-4816-9833-6CCD46E2FD7E}" type="pres">
      <dgm:prSet presAssocID="{CC1E4D88-9983-4C2D-84F0-7A837ACB27C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E9CCF22-50E1-4894-8A9F-61B718AE92E8}" type="pres">
      <dgm:prSet presAssocID="{CC1E4D88-9983-4C2D-84F0-7A837ACB27CE}" presName="desTx" presStyleLbl="alignAccFollowNode1" presStyleIdx="1" presStyleCnt="5" custLinFactNeighborX="306" custLinFactNeighborY="281">
        <dgm:presLayoutVars>
          <dgm:bulletEnabled val="1"/>
        </dgm:presLayoutVars>
      </dgm:prSet>
      <dgm:spPr/>
    </dgm:pt>
    <dgm:pt modelId="{AB4EB778-ABC2-4B6A-928E-DAE7BB19B25E}" type="pres">
      <dgm:prSet presAssocID="{A3776C80-9BD8-4697-BBCE-01A0E2B29957}" presName="space" presStyleCnt="0"/>
      <dgm:spPr/>
    </dgm:pt>
    <dgm:pt modelId="{BA88859D-8521-4D19-A297-C9E986D1E76A}" type="pres">
      <dgm:prSet presAssocID="{D19D2574-EF88-4726-B88F-263BA702345A}" presName="composite" presStyleCnt="0"/>
      <dgm:spPr/>
    </dgm:pt>
    <dgm:pt modelId="{C25ACFF8-D9D1-44F2-948C-28AA1F5B0760}" type="pres">
      <dgm:prSet presAssocID="{D19D2574-EF88-4726-B88F-263BA702345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810DDCE-7F51-41EA-935F-1D49C0EC89E9}" type="pres">
      <dgm:prSet presAssocID="{D19D2574-EF88-4726-B88F-263BA702345A}" presName="desTx" presStyleLbl="alignAccFollowNode1" presStyleIdx="2" presStyleCnt="5">
        <dgm:presLayoutVars>
          <dgm:bulletEnabled val="1"/>
        </dgm:presLayoutVars>
      </dgm:prSet>
      <dgm:spPr/>
    </dgm:pt>
    <dgm:pt modelId="{8D6BB5AE-8F4F-4800-AB74-3C34C55B5927}" type="pres">
      <dgm:prSet presAssocID="{7E5D2C3B-9268-4B99-8005-1A2C27F51D10}" presName="space" presStyleCnt="0"/>
      <dgm:spPr/>
    </dgm:pt>
    <dgm:pt modelId="{AD7403A5-0C9C-4D60-9083-BAC82DDE8127}" type="pres">
      <dgm:prSet presAssocID="{41B2BA2B-CC30-4172-8515-9D5621D44223}" presName="composite" presStyleCnt="0"/>
      <dgm:spPr/>
    </dgm:pt>
    <dgm:pt modelId="{96161CF6-74E2-497E-9DAC-FF2775B99BE1}" type="pres">
      <dgm:prSet presAssocID="{41B2BA2B-CC30-4172-8515-9D5621D4422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9FF325E-F4B0-415F-A83E-EDB0B3D3EEF6}" type="pres">
      <dgm:prSet presAssocID="{41B2BA2B-CC30-4172-8515-9D5621D44223}" presName="desTx" presStyleLbl="alignAccFollowNode1" presStyleIdx="3" presStyleCnt="5">
        <dgm:presLayoutVars>
          <dgm:bulletEnabled val="1"/>
        </dgm:presLayoutVars>
      </dgm:prSet>
      <dgm:spPr/>
    </dgm:pt>
    <dgm:pt modelId="{BEE464D4-881A-4091-8DD2-B8CEA97C9999}" type="pres">
      <dgm:prSet presAssocID="{CDD33C49-4DB9-4274-96BE-475AABB22C70}" presName="space" presStyleCnt="0"/>
      <dgm:spPr/>
    </dgm:pt>
    <dgm:pt modelId="{7408335D-F7C7-4741-89FD-ED1CCE0F02A0}" type="pres">
      <dgm:prSet presAssocID="{F55DAF2F-8894-4B3E-9AF4-82A7ED83AF8C}" presName="composite" presStyleCnt="0"/>
      <dgm:spPr/>
    </dgm:pt>
    <dgm:pt modelId="{520897D9-C0F4-48EF-BBED-967674C93D11}" type="pres">
      <dgm:prSet presAssocID="{F55DAF2F-8894-4B3E-9AF4-82A7ED83AF8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EDE9365-617A-44FE-A5AB-AA55FCE3ABF1}" type="pres">
      <dgm:prSet presAssocID="{F55DAF2F-8894-4B3E-9AF4-82A7ED83AF8C}" presName="desTx" presStyleLbl="alignAccFollowNode1" presStyleIdx="4" presStyleCnt="5" custLinFactNeighborX="-1455" custLinFactNeighborY="-339">
        <dgm:presLayoutVars>
          <dgm:bulletEnabled val="1"/>
        </dgm:presLayoutVars>
      </dgm:prSet>
      <dgm:spPr/>
    </dgm:pt>
  </dgm:ptLst>
  <dgm:cxnLst>
    <dgm:cxn modelId="{E5BD6302-0E47-4364-B077-5D701F22C479}" srcId="{CC1E4D88-9983-4C2D-84F0-7A837ACB27CE}" destId="{C91E54A1-0633-419A-900F-B35090478EF8}" srcOrd="1" destOrd="0" parTransId="{B88B94DC-F988-45B0-A152-01EC94400FE7}" sibTransId="{F4EE4E35-34B3-49C9-8A5D-3692483E04DB}"/>
    <dgm:cxn modelId="{64D9B302-0EA3-40CA-B5A4-15CD1EB7BD57}" type="presOf" srcId="{C91E54A1-0633-419A-900F-B35090478EF8}" destId="{EE9CCF22-50E1-4894-8A9F-61B718AE92E8}" srcOrd="0" destOrd="1" presId="urn:microsoft.com/office/officeart/2005/8/layout/hList1"/>
    <dgm:cxn modelId="{A4F54C12-2302-4F00-83FB-2E08EBDE65D7}" type="presOf" srcId="{CC1E4D88-9983-4C2D-84F0-7A837ACB27CE}" destId="{8C65F802-2FE7-4816-9833-6CCD46E2FD7E}" srcOrd="0" destOrd="0" presId="urn:microsoft.com/office/officeart/2005/8/layout/hList1"/>
    <dgm:cxn modelId="{C554E314-FA3B-4910-81D5-F6DFCCEEC127}" type="presOf" srcId="{888C0BC3-A803-4C0B-A5D8-4C33CD74BB56}" destId="{D810DDCE-7F51-41EA-935F-1D49C0EC89E9}" srcOrd="0" destOrd="3" presId="urn:microsoft.com/office/officeart/2005/8/layout/hList1"/>
    <dgm:cxn modelId="{F04FB517-6605-4434-8FBC-A9603C5A4EC3}" srcId="{F55DAF2F-8894-4B3E-9AF4-82A7ED83AF8C}" destId="{27913FB0-550B-458E-A3D5-B165FBA15A9F}" srcOrd="1" destOrd="0" parTransId="{4414F932-62B9-4C7B-A364-E1BBA26F39E9}" sibTransId="{2B28E798-8EA7-485C-9532-8D134DE6E60E}"/>
    <dgm:cxn modelId="{DE68CE1F-8431-4BDC-9C21-A178D11AD7A0}" srcId="{CC1E4D88-9983-4C2D-84F0-7A837ACB27CE}" destId="{683DE3BE-0239-4CAB-AD09-714C9908883D}" srcOrd="2" destOrd="0" parTransId="{CE7BA0D9-F601-4A3F-8CD6-89C8759C5E6F}" sibTransId="{C7BB37D6-720B-4CC8-801D-93EDF62F3A37}"/>
    <dgm:cxn modelId="{A1025122-4193-4ACC-A156-031396725941}" type="presOf" srcId="{0A368379-AD1A-4AAA-83E5-159AA96EE0ED}" destId="{F9FF325E-F4B0-415F-A83E-EDB0B3D3EEF6}" srcOrd="0" destOrd="1" presId="urn:microsoft.com/office/officeart/2005/8/layout/hList1"/>
    <dgm:cxn modelId="{C898F323-11C4-4F99-9FD6-93835D7A949F}" type="presOf" srcId="{034CFF4B-E107-45AF-A10A-3C76109A50A7}" destId="{8EDE9365-617A-44FE-A5AB-AA55FCE3ABF1}" srcOrd="0" destOrd="0" presId="urn:microsoft.com/office/officeart/2005/8/layout/hList1"/>
    <dgm:cxn modelId="{13563027-30FD-45AA-BCBB-83DFD5A42898}" type="presOf" srcId="{13C0A675-2C4A-4190-9439-BCB9EC29FDB8}" destId="{D810DDCE-7F51-41EA-935F-1D49C0EC89E9}" srcOrd="0" destOrd="6" presId="urn:microsoft.com/office/officeart/2005/8/layout/hList1"/>
    <dgm:cxn modelId="{770B7C29-972E-4E45-8EE2-AF5F06B2EC12}" type="presOf" srcId="{173C4218-7D99-4D86-BC00-77D54059AF32}" destId="{D810DDCE-7F51-41EA-935F-1D49C0EC89E9}" srcOrd="0" destOrd="0" presId="urn:microsoft.com/office/officeart/2005/8/layout/hList1"/>
    <dgm:cxn modelId="{06BCB42E-979A-43B1-AA25-58D1A08CF4B9}" srcId="{5923902E-A210-4D45-A58C-2F4FD2EEDBF7}" destId="{4E04181E-F7F2-4281-92A2-EBDA6701EBA9}" srcOrd="0" destOrd="0" parTransId="{289EC0C1-6ADC-4DB6-B1A2-65EDB5B7F65B}" sibTransId="{31BA324D-6145-4A67-9BF1-002B249A9380}"/>
    <dgm:cxn modelId="{32073736-1586-4BFC-B475-225117CBF80C}" srcId="{D19D2574-EF88-4726-B88F-263BA702345A}" destId="{888C0BC3-A803-4C0B-A5D8-4C33CD74BB56}" srcOrd="3" destOrd="0" parTransId="{3D3D8B3E-6D19-45D2-83B0-8A1ECA411D05}" sibTransId="{8251D674-A20D-43EE-A4F7-00011E161C5D}"/>
    <dgm:cxn modelId="{79628F37-4C4E-4599-AF89-152D47A0CD9F}" srcId="{F55DAF2F-8894-4B3E-9AF4-82A7ED83AF8C}" destId="{69A9196B-6CD4-4C76-BDD9-7344210C0789}" srcOrd="2" destOrd="0" parTransId="{8B337EB1-569E-44BF-9605-EC2FBBAE9D86}" sibTransId="{D7818325-626B-4B27-BB51-E4107491F308}"/>
    <dgm:cxn modelId="{80FF5539-FAA1-4DA0-8A18-1BB1377A71B1}" srcId="{41B2BA2B-CC30-4172-8515-9D5621D44223}" destId="{88C63E09-7CB6-4F7D-B01A-793AA2DBE850}" srcOrd="0" destOrd="0" parTransId="{22E67E82-41B6-47A2-8037-6004516287BF}" sibTransId="{2D843260-52EC-4502-AFB1-0ED2F5AFBA48}"/>
    <dgm:cxn modelId="{82C9925F-2FDC-46B3-AD89-63D84F4972FE}" srcId="{5923902E-A210-4D45-A58C-2F4FD2EEDBF7}" destId="{41B2BA2B-CC30-4172-8515-9D5621D44223}" srcOrd="3" destOrd="0" parTransId="{050F32A7-7192-477D-9E8B-76B008272185}" sibTransId="{CDD33C49-4DB9-4274-96BE-475AABB22C70}"/>
    <dgm:cxn modelId="{4645E264-871A-4C10-8FF6-D3293328F881}" srcId="{D19D2574-EF88-4726-B88F-263BA702345A}" destId="{D1726973-B08B-4DE7-90A1-584B3838D13F}" srcOrd="2" destOrd="0" parTransId="{9FA36614-AE6A-4563-AE57-13F7FCB80202}" sibTransId="{E2311601-7456-48EC-A5F7-2F456C121A44}"/>
    <dgm:cxn modelId="{2F3C0C68-027E-4C54-B8F0-783E55D320E6}" srcId="{4E04181E-F7F2-4281-92A2-EBDA6701EBA9}" destId="{7EC0E092-8963-42CE-BD32-B1D4697EFCC8}" srcOrd="0" destOrd="0" parTransId="{1BD08531-BDCE-4F78-AE73-8556492C1353}" sibTransId="{FC33AAAC-43F9-43D3-8F35-6649E0419501}"/>
    <dgm:cxn modelId="{05BBDB4C-5E4A-452F-915C-81CB7E2AF8E0}" type="presOf" srcId="{27913FB0-550B-458E-A3D5-B165FBA15A9F}" destId="{8EDE9365-617A-44FE-A5AB-AA55FCE3ABF1}" srcOrd="0" destOrd="1" presId="urn:microsoft.com/office/officeart/2005/8/layout/hList1"/>
    <dgm:cxn modelId="{23E9614E-ECA4-401E-AB51-9AD6B754AB0D}" type="presOf" srcId="{88C63E09-7CB6-4F7D-B01A-793AA2DBE850}" destId="{F9FF325E-F4B0-415F-A83E-EDB0B3D3EEF6}" srcOrd="0" destOrd="0" presId="urn:microsoft.com/office/officeart/2005/8/layout/hList1"/>
    <dgm:cxn modelId="{8DD9C14F-A879-4B29-9C3D-EA43D315E320}" srcId="{D19D2574-EF88-4726-B88F-263BA702345A}" destId="{CDF79AE1-31A5-49DC-8096-4B679EDA82E3}" srcOrd="5" destOrd="0" parTransId="{3C4B36A3-89CC-4C74-A90D-281FB2345DF4}" sibTransId="{2B3BD17C-D0E2-4523-94BE-B69577329B67}"/>
    <dgm:cxn modelId="{12F3E670-94AB-4D7F-9AAE-ED047844B171}" srcId="{5923902E-A210-4D45-A58C-2F4FD2EEDBF7}" destId="{CC1E4D88-9983-4C2D-84F0-7A837ACB27CE}" srcOrd="1" destOrd="0" parTransId="{F7D0BA1A-D07F-4F9C-BFB6-6B00B9324A86}" sibTransId="{A3776C80-9BD8-4697-BBCE-01A0E2B29957}"/>
    <dgm:cxn modelId="{A1BEBC74-1C7E-4A36-B7C0-C206D7AF658D}" type="presOf" srcId="{69991AA6-2438-4D2E-A6D2-E5A1E72E944C}" destId="{D810DDCE-7F51-41EA-935F-1D49C0EC89E9}" srcOrd="0" destOrd="1" presId="urn:microsoft.com/office/officeart/2005/8/layout/hList1"/>
    <dgm:cxn modelId="{A5616F76-C425-4CBD-AC50-7962E058A836}" srcId="{CC1E4D88-9983-4C2D-84F0-7A837ACB27CE}" destId="{D5000502-78F6-4A0A-A316-083E5867913C}" srcOrd="0" destOrd="0" parTransId="{97C19CBE-42AE-480B-94F9-0555B6372173}" sibTransId="{2E2E0B97-AE3B-4247-A46B-B89F66C87A31}"/>
    <dgm:cxn modelId="{C32BF859-3095-4316-9941-819444455F09}" type="presOf" srcId="{CDF79AE1-31A5-49DC-8096-4B679EDA82E3}" destId="{D810DDCE-7F51-41EA-935F-1D49C0EC89E9}" srcOrd="0" destOrd="5" presId="urn:microsoft.com/office/officeart/2005/8/layout/hList1"/>
    <dgm:cxn modelId="{C4D2AF7A-2CBE-4CC4-9079-E07A0CD6BD5B}" type="presOf" srcId="{65B97472-3198-4072-8C94-81E837E3DBB6}" destId="{6B5F0F69-94EB-47E8-8C07-D116729FCA7B}" srcOrd="0" destOrd="1" presId="urn:microsoft.com/office/officeart/2005/8/layout/hList1"/>
    <dgm:cxn modelId="{5E13D186-7DF7-4FFB-B976-3EA39DFC3432}" type="presOf" srcId="{7EC0E092-8963-42CE-BD32-B1D4697EFCC8}" destId="{6B5F0F69-94EB-47E8-8C07-D116729FCA7B}" srcOrd="0" destOrd="0" presId="urn:microsoft.com/office/officeart/2005/8/layout/hList1"/>
    <dgm:cxn modelId="{76BC0B87-D61D-4FC8-ADF7-6FB8E4D81E89}" srcId="{F55DAF2F-8894-4B3E-9AF4-82A7ED83AF8C}" destId="{034CFF4B-E107-45AF-A10A-3C76109A50A7}" srcOrd="0" destOrd="0" parTransId="{ACE3C352-38C4-4821-8625-E8AFF6FB5A54}" sibTransId="{AB86B8DE-C694-48EF-A42D-73B992D3F66D}"/>
    <dgm:cxn modelId="{9FB9EC98-AA3E-406A-8BC2-56F3E5791342}" type="presOf" srcId="{4E04181E-F7F2-4281-92A2-EBDA6701EBA9}" destId="{293DE9A6-1E7F-4B28-AEB3-91894747327A}" srcOrd="0" destOrd="0" presId="urn:microsoft.com/office/officeart/2005/8/layout/hList1"/>
    <dgm:cxn modelId="{4708F298-9D82-4178-A60F-999C427978E4}" srcId="{D19D2574-EF88-4726-B88F-263BA702345A}" destId="{B791B48A-991B-42E2-8BE0-34803DB21C14}" srcOrd="4" destOrd="0" parTransId="{D3F79958-305E-485F-B011-D3B00DFAF1AB}" sibTransId="{BDC88AA9-5820-40B9-A9A3-FECFDE259CD7}"/>
    <dgm:cxn modelId="{D8F9A4A0-4B6A-477C-AF7E-EE264426B73F}" srcId="{4E04181E-F7F2-4281-92A2-EBDA6701EBA9}" destId="{65B97472-3198-4072-8C94-81E837E3DBB6}" srcOrd="1" destOrd="0" parTransId="{AF689194-213B-45D6-8BA4-5CB634470337}" sibTransId="{E0BE3A75-30D7-4033-9711-560941DEA574}"/>
    <dgm:cxn modelId="{7AA6EAA8-1B01-4F59-B6B7-51A3915F734F}" type="presOf" srcId="{F55DAF2F-8894-4B3E-9AF4-82A7ED83AF8C}" destId="{520897D9-C0F4-48EF-BBED-967674C93D11}" srcOrd="0" destOrd="0" presId="urn:microsoft.com/office/officeart/2005/8/layout/hList1"/>
    <dgm:cxn modelId="{B2ABE2AD-A002-451B-92C1-E67075B3CA52}" type="presOf" srcId="{D5000502-78F6-4A0A-A316-083E5867913C}" destId="{EE9CCF22-50E1-4894-8A9F-61B718AE92E8}" srcOrd="0" destOrd="0" presId="urn:microsoft.com/office/officeart/2005/8/layout/hList1"/>
    <dgm:cxn modelId="{7AAABAAF-2CA0-48F8-9BC8-51B8DAB9162B}" type="presOf" srcId="{683DE3BE-0239-4CAB-AD09-714C9908883D}" destId="{EE9CCF22-50E1-4894-8A9F-61B718AE92E8}" srcOrd="0" destOrd="2" presId="urn:microsoft.com/office/officeart/2005/8/layout/hList1"/>
    <dgm:cxn modelId="{0151FCB9-AF35-495E-9614-B94D5DBBF3E6}" type="presOf" srcId="{D19D2574-EF88-4726-B88F-263BA702345A}" destId="{C25ACFF8-D9D1-44F2-948C-28AA1F5B0760}" srcOrd="0" destOrd="0" presId="urn:microsoft.com/office/officeart/2005/8/layout/hList1"/>
    <dgm:cxn modelId="{6D7B3DBE-E980-4C2B-A1D5-6DC290EDB31A}" type="presOf" srcId="{5923902E-A210-4D45-A58C-2F4FD2EEDBF7}" destId="{4D78BC3F-B07E-4B80-B931-F31A99B7825A}" srcOrd="0" destOrd="0" presId="urn:microsoft.com/office/officeart/2005/8/layout/hList1"/>
    <dgm:cxn modelId="{CD5693C4-F73B-473C-B81E-9216D4229D5C}" srcId="{D19D2574-EF88-4726-B88F-263BA702345A}" destId="{13C0A675-2C4A-4190-9439-BCB9EC29FDB8}" srcOrd="6" destOrd="0" parTransId="{BD705F9C-B71A-4684-AF43-861487480219}" sibTransId="{FBFE868F-ED09-4235-A090-4527FDE2E679}"/>
    <dgm:cxn modelId="{D21734D0-4892-4D58-BA8D-903C69A79EE8}" type="presOf" srcId="{69A9196B-6CD4-4C76-BDD9-7344210C0789}" destId="{8EDE9365-617A-44FE-A5AB-AA55FCE3ABF1}" srcOrd="0" destOrd="2" presId="urn:microsoft.com/office/officeart/2005/8/layout/hList1"/>
    <dgm:cxn modelId="{E3A366D0-9327-4ACC-BDF2-CE4598F84554}" type="presOf" srcId="{41B2BA2B-CC30-4172-8515-9D5621D44223}" destId="{96161CF6-74E2-497E-9DAC-FF2775B99BE1}" srcOrd="0" destOrd="0" presId="urn:microsoft.com/office/officeart/2005/8/layout/hList1"/>
    <dgm:cxn modelId="{33947AD0-6019-4BA9-8849-38468001978D}" srcId="{D19D2574-EF88-4726-B88F-263BA702345A}" destId="{69991AA6-2438-4D2E-A6D2-E5A1E72E944C}" srcOrd="1" destOrd="0" parTransId="{57EE91EC-B0A5-4D09-8094-45950973CD94}" sibTransId="{DBAE67CC-FC8B-4153-BBDE-002E1B1534FD}"/>
    <dgm:cxn modelId="{46A2BFD3-30A0-4EDB-8B8D-8E8CC9275BDA}" srcId="{41B2BA2B-CC30-4172-8515-9D5621D44223}" destId="{0A368379-AD1A-4AAA-83E5-159AA96EE0ED}" srcOrd="1" destOrd="0" parTransId="{3C6E052A-F4E2-413D-A979-308CE897186F}" sibTransId="{1FFF257F-47C9-4723-864C-06E21FA29CB8}"/>
    <dgm:cxn modelId="{3EEC02DA-CBB4-4559-87B4-4ED9E57A8534}" srcId="{5923902E-A210-4D45-A58C-2F4FD2EEDBF7}" destId="{F55DAF2F-8894-4B3E-9AF4-82A7ED83AF8C}" srcOrd="4" destOrd="0" parTransId="{05645279-1193-4709-AA6A-93DCBC604829}" sibTransId="{E98B6703-7613-40C5-A7DF-CDBE9D7C4656}"/>
    <dgm:cxn modelId="{766A74E9-D2DB-4155-88C6-AD8A3D832216}" srcId="{D19D2574-EF88-4726-B88F-263BA702345A}" destId="{173C4218-7D99-4D86-BC00-77D54059AF32}" srcOrd="0" destOrd="0" parTransId="{8969E281-E752-4BD8-BC9A-7420823583B9}" sibTransId="{604738F6-E56F-47BB-8542-656CF8F14EF8}"/>
    <dgm:cxn modelId="{DEE79EEB-6A82-4112-9DC1-0C4F4FFB9FCD}" type="presOf" srcId="{B791B48A-991B-42E2-8BE0-34803DB21C14}" destId="{D810DDCE-7F51-41EA-935F-1D49C0EC89E9}" srcOrd="0" destOrd="4" presId="urn:microsoft.com/office/officeart/2005/8/layout/hList1"/>
    <dgm:cxn modelId="{0DB7E5FD-391F-46D7-AD74-27CD455E0218}" type="presOf" srcId="{D1726973-B08B-4DE7-90A1-584B3838D13F}" destId="{D810DDCE-7F51-41EA-935F-1D49C0EC89E9}" srcOrd="0" destOrd="2" presId="urn:microsoft.com/office/officeart/2005/8/layout/hList1"/>
    <dgm:cxn modelId="{3914F1FF-DF6A-407A-95A4-B2DD1CD812EC}" srcId="{5923902E-A210-4D45-A58C-2F4FD2EEDBF7}" destId="{D19D2574-EF88-4726-B88F-263BA702345A}" srcOrd="2" destOrd="0" parTransId="{8D2A0228-32C6-46F4-82BA-F42AE14F70E8}" sibTransId="{7E5D2C3B-9268-4B99-8005-1A2C27F51D10}"/>
    <dgm:cxn modelId="{E49ADBAB-1BC3-45E0-A1C1-BF334D2F5298}" type="presParOf" srcId="{4D78BC3F-B07E-4B80-B931-F31A99B7825A}" destId="{D5CA3633-82D9-4A6C-951F-E6507FBE45E8}" srcOrd="0" destOrd="0" presId="urn:microsoft.com/office/officeart/2005/8/layout/hList1"/>
    <dgm:cxn modelId="{E96701AE-C2F5-4450-8FA7-C56A5EF68301}" type="presParOf" srcId="{D5CA3633-82D9-4A6C-951F-E6507FBE45E8}" destId="{293DE9A6-1E7F-4B28-AEB3-91894747327A}" srcOrd="0" destOrd="0" presId="urn:microsoft.com/office/officeart/2005/8/layout/hList1"/>
    <dgm:cxn modelId="{3583B58F-8B5A-438C-9254-9D4AC0535400}" type="presParOf" srcId="{D5CA3633-82D9-4A6C-951F-E6507FBE45E8}" destId="{6B5F0F69-94EB-47E8-8C07-D116729FCA7B}" srcOrd="1" destOrd="0" presId="urn:microsoft.com/office/officeart/2005/8/layout/hList1"/>
    <dgm:cxn modelId="{574B097E-4C1E-4984-BCD2-F268B029BFDE}" type="presParOf" srcId="{4D78BC3F-B07E-4B80-B931-F31A99B7825A}" destId="{6B79DC60-9E26-4CC1-A984-F02CC0ED1665}" srcOrd="1" destOrd="0" presId="urn:microsoft.com/office/officeart/2005/8/layout/hList1"/>
    <dgm:cxn modelId="{24E5186B-CED7-40E3-9810-56FB16F376F3}" type="presParOf" srcId="{4D78BC3F-B07E-4B80-B931-F31A99B7825A}" destId="{BCFA96E1-5B50-4260-AA98-FE22C5D5CBAF}" srcOrd="2" destOrd="0" presId="urn:microsoft.com/office/officeart/2005/8/layout/hList1"/>
    <dgm:cxn modelId="{1BAC4191-A9BC-4B39-B9E2-8AB1FF0B9C67}" type="presParOf" srcId="{BCFA96E1-5B50-4260-AA98-FE22C5D5CBAF}" destId="{8C65F802-2FE7-4816-9833-6CCD46E2FD7E}" srcOrd="0" destOrd="0" presId="urn:microsoft.com/office/officeart/2005/8/layout/hList1"/>
    <dgm:cxn modelId="{FC6FE44E-8D84-4BF0-8096-BFD7594695FD}" type="presParOf" srcId="{BCFA96E1-5B50-4260-AA98-FE22C5D5CBAF}" destId="{EE9CCF22-50E1-4894-8A9F-61B718AE92E8}" srcOrd="1" destOrd="0" presId="urn:microsoft.com/office/officeart/2005/8/layout/hList1"/>
    <dgm:cxn modelId="{7D8F17DE-8D83-4CC9-9899-715A59E1B301}" type="presParOf" srcId="{4D78BC3F-B07E-4B80-B931-F31A99B7825A}" destId="{AB4EB778-ABC2-4B6A-928E-DAE7BB19B25E}" srcOrd="3" destOrd="0" presId="urn:microsoft.com/office/officeart/2005/8/layout/hList1"/>
    <dgm:cxn modelId="{2BAF1B6A-82D4-4844-BF03-CF271A4DBEC2}" type="presParOf" srcId="{4D78BC3F-B07E-4B80-B931-F31A99B7825A}" destId="{BA88859D-8521-4D19-A297-C9E986D1E76A}" srcOrd="4" destOrd="0" presId="urn:microsoft.com/office/officeart/2005/8/layout/hList1"/>
    <dgm:cxn modelId="{CB4F468B-4F81-4A4B-BDFE-C2B1026F248E}" type="presParOf" srcId="{BA88859D-8521-4D19-A297-C9E986D1E76A}" destId="{C25ACFF8-D9D1-44F2-948C-28AA1F5B0760}" srcOrd="0" destOrd="0" presId="urn:microsoft.com/office/officeart/2005/8/layout/hList1"/>
    <dgm:cxn modelId="{39DD4520-168C-402D-AD27-E659A42B0EAC}" type="presParOf" srcId="{BA88859D-8521-4D19-A297-C9E986D1E76A}" destId="{D810DDCE-7F51-41EA-935F-1D49C0EC89E9}" srcOrd="1" destOrd="0" presId="urn:microsoft.com/office/officeart/2005/8/layout/hList1"/>
    <dgm:cxn modelId="{C01E5CDF-4549-4191-BF69-966638C85168}" type="presParOf" srcId="{4D78BC3F-B07E-4B80-B931-F31A99B7825A}" destId="{8D6BB5AE-8F4F-4800-AB74-3C34C55B5927}" srcOrd="5" destOrd="0" presId="urn:microsoft.com/office/officeart/2005/8/layout/hList1"/>
    <dgm:cxn modelId="{18416A9F-F902-4EF3-A6CF-3A6E213DE6AD}" type="presParOf" srcId="{4D78BC3F-B07E-4B80-B931-F31A99B7825A}" destId="{AD7403A5-0C9C-4D60-9083-BAC82DDE8127}" srcOrd="6" destOrd="0" presId="urn:microsoft.com/office/officeart/2005/8/layout/hList1"/>
    <dgm:cxn modelId="{823B738C-A1E6-4C19-A35A-A2ACBED7D076}" type="presParOf" srcId="{AD7403A5-0C9C-4D60-9083-BAC82DDE8127}" destId="{96161CF6-74E2-497E-9DAC-FF2775B99BE1}" srcOrd="0" destOrd="0" presId="urn:microsoft.com/office/officeart/2005/8/layout/hList1"/>
    <dgm:cxn modelId="{DAAB33E3-C21F-4FA3-8C07-B04EDEC63F6A}" type="presParOf" srcId="{AD7403A5-0C9C-4D60-9083-BAC82DDE8127}" destId="{F9FF325E-F4B0-415F-A83E-EDB0B3D3EEF6}" srcOrd="1" destOrd="0" presId="urn:microsoft.com/office/officeart/2005/8/layout/hList1"/>
    <dgm:cxn modelId="{A5BAD35C-E4ED-4AB5-823B-B475BC125642}" type="presParOf" srcId="{4D78BC3F-B07E-4B80-B931-F31A99B7825A}" destId="{BEE464D4-881A-4091-8DD2-B8CEA97C9999}" srcOrd="7" destOrd="0" presId="urn:microsoft.com/office/officeart/2005/8/layout/hList1"/>
    <dgm:cxn modelId="{2BD2855A-98DA-41BF-A746-472C8AE98D37}" type="presParOf" srcId="{4D78BC3F-B07E-4B80-B931-F31A99B7825A}" destId="{7408335D-F7C7-4741-89FD-ED1CCE0F02A0}" srcOrd="8" destOrd="0" presId="urn:microsoft.com/office/officeart/2005/8/layout/hList1"/>
    <dgm:cxn modelId="{9D3C4F08-5ACA-47CF-A30F-2339D6150D17}" type="presParOf" srcId="{7408335D-F7C7-4741-89FD-ED1CCE0F02A0}" destId="{520897D9-C0F4-48EF-BBED-967674C93D11}" srcOrd="0" destOrd="0" presId="urn:microsoft.com/office/officeart/2005/8/layout/hList1"/>
    <dgm:cxn modelId="{2CB069EF-AF83-4F66-8B2E-902BF270DFD7}" type="presParOf" srcId="{7408335D-F7C7-4741-89FD-ED1CCE0F02A0}" destId="{8EDE9365-617A-44FE-A5AB-AA55FCE3A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595AA-EC82-473B-81B6-34571711CF06}">
      <dsp:nvSpPr>
        <dsp:cNvPr id="0" name=""/>
        <dsp:cNvSpPr/>
      </dsp:nvSpPr>
      <dsp:spPr>
        <a:xfrm>
          <a:off x="4208506" y="362"/>
          <a:ext cx="1321994" cy="8592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Analyse des variables </a:t>
          </a:r>
        </a:p>
      </dsp:txBody>
      <dsp:txXfrm>
        <a:off x="4250453" y="42309"/>
        <a:ext cx="1238100" cy="775402"/>
      </dsp:txXfrm>
    </dsp:sp>
    <dsp:sp modelId="{C24A2F24-5174-4375-8892-A47E49C3E6E4}">
      <dsp:nvSpPr>
        <dsp:cNvPr id="0" name=""/>
        <dsp:cNvSpPr/>
      </dsp:nvSpPr>
      <dsp:spPr>
        <a:xfrm>
          <a:off x="2844565" y="430010"/>
          <a:ext cx="4049876" cy="4049876"/>
        </a:xfrm>
        <a:custGeom>
          <a:avLst/>
          <a:gdLst/>
          <a:ahLst/>
          <a:cxnLst/>
          <a:rect l="0" t="0" r="0" b="0"/>
          <a:pathLst>
            <a:path>
              <a:moveTo>
                <a:pt x="2852332" y="176751"/>
              </a:moveTo>
              <a:arcTo wR="2024938" hR="2024938" stAng="17647023" swAng="924335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22FD3-6555-439F-8945-3ACC0D09F2A9}">
      <dsp:nvSpPr>
        <dsp:cNvPr id="0" name=""/>
        <dsp:cNvSpPr/>
      </dsp:nvSpPr>
      <dsp:spPr>
        <a:xfrm>
          <a:off x="5962154" y="1012831"/>
          <a:ext cx="1321994" cy="859296"/>
        </a:xfrm>
        <a:prstGeom prst="roundRect">
          <a:avLst/>
        </a:prstGeom>
        <a:gradFill rotWithShape="0">
          <a:gsLst>
            <a:gs pos="0">
              <a:schemeClr val="accent5">
                <a:hueOff val="-1439183"/>
                <a:satOff val="712"/>
                <a:lumOff val="-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39183"/>
                <a:satOff val="712"/>
                <a:lumOff val="-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39183"/>
                <a:satOff val="712"/>
                <a:lumOff val="-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Sélection des variables </a:t>
          </a:r>
        </a:p>
      </dsp:txBody>
      <dsp:txXfrm>
        <a:off x="6004101" y="1054778"/>
        <a:ext cx="1238100" cy="775402"/>
      </dsp:txXfrm>
    </dsp:sp>
    <dsp:sp modelId="{D68AE958-BC99-4028-8FD3-16BA310B00E4}">
      <dsp:nvSpPr>
        <dsp:cNvPr id="0" name=""/>
        <dsp:cNvSpPr/>
      </dsp:nvSpPr>
      <dsp:spPr>
        <a:xfrm>
          <a:off x="2844565" y="430010"/>
          <a:ext cx="4049876" cy="4049876"/>
        </a:xfrm>
        <a:custGeom>
          <a:avLst/>
          <a:gdLst/>
          <a:ahLst/>
          <a:cxnLst/>
          <a:rect l="0" t="0" r="0" b="0"/>
          <a:pathLst>
            <a:path>
              <a:moveTo>
                <a:pt x="4018302" y="1668745"/>
              </a:moveTo>
              <a:arcTo wR="2024938" hR="2024938" stAng="20992128" swAng="1215744"/>
            </a:path>
          </a:pathLst>
        </a:custGeom>
        <a:noFill/>
        <a:ln w="6350" cap="flat" cmpd="sng" algn="ctr">
          <a:solidFill>
            <a:schemeClr val="accent5">
              <a:hueOff val="-1439183"/>
              <a:satOff val="712"/>
              <a:lumOff val="-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79924-DA26-484D-BDA5-F7489BF1F2C4}">
      <dsp:nvSpPr>
        <dsp:cNvPr id="0" name=""/>
        <dsp:cNvSpPr/>
      </dsp:nvSpPr>
      <dsp:spPr>
        <a:xfrm>
          <a:off x="5962154" y="3037769"/>
          <a:ext cx="1321994" cy="859296"/>
        </a:xfrm>
        <a:prstGeom prst="roundRect">
          <a:avLst/>
        </a:prstGeom>
        <a:gradFill rotWithShape="0">
          <a:gsLst>
            <a:gs pos="0">
              <a:schemeClr val="accent5">
                <a:hueOff val="-2878366"/>
                <a:satOff val="1423"/>
                <a:lumOff val="-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78366"/>
                <a:satOff val="1423"/>
                <a:lumOff val="-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78366"/>
                <a:satOff val="1423"/>
                <a:lumOff val="-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Traitements des valeurs</a:t>
          </a:r>
        </a:p>
      </dsp:txBody>
      <dsp:txXfrm>
        <a:off x="6004101" y="3079716"/>
        <a:ext cx="1238100" cy="775402"/>
      </dsp:txXfrm>
    </dsp:sp>
    <dsp:sp modelId="{1914DA9A-398A-4AB9-A7DD-0B10899AD95E}">
      <dsp:nvSpPr>
        <dsp:cNvPr id="0" name=""/>
        <dsp:cNvSpPr/>
      </dsp:nvSpPr>
      <dsp:spPr>
        <a:xfrm>
          <a:off x="2844565" y="430010"/>
          <a:ext cx="4049876" cy="4049876"/>
        </a:xfrm>
        <a:custGeom>
          <a:avLst/>
          <a:gdLst/>
          <a:ahLst/>
          <a:cxnLst/>
          <a:rect l="0" t="0" r="0" b="0"/>
          <a:pathLst>
            <a:path>
              <a:moveTo>
                <a:pt x="3313574" y="3586920"/>
              </a:moveTo>
              <a:arcTo wR="2024938" hR="2024938" stAng="3028641" swAng="924335"/>
            </a:path>
          </a:pathLst>
        </a:custGeom>
        <a:noFill/>
        <a:ln w="6350" cap="flat" cmpd="sng" algn="ctr">
          <a:solidFill>
            <a:schemeClr val="accent5">
              <a:hueOff val="-2878366"/>
              <a:satOff val="1423"/>
              <a:lumOff val="-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647C7-638E-4840-9FB7-73E2CDCF872F}">
      <dsp:nvSpPr>
        <dsp:cNvPr id="0" name=""/>
        <dsp:cNvSpPr/>
      </dsp:nvSpPr>
      <dsp:spPr>
        <a:xfrm>
          <a:off x="4208506" y="4050238"/>
          <a:ext cx="1321994" cy="859296"/>
        </a:xfrm>
        <a:prstGeom prst="roundRect">
          <a:avLst/>
        </a:prstGeom>
        <a:gradFill rotWithShape="0">
          <a:gsLst>
            <a:gs pos="0">
              <a:schemeClr val="accent5">
                <a:hueOff val="-4317550"/>
                <a:satOff val="2135"/>
                <a:lumOff val="-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17550"/>
                <a:satOff val="2135"/>
                <a:lumOff val="-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17550"/>
                <a:satOff val="2135"/>
                <a:lumOff val="-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Variables catégorielles </a:t>
          </a:r>
        </a:p>
      </dsp:txBody>
      <dsp:txXfrm>
        <a:off x="4250453" y="4092185"/>
        <a:ext cx="1238100" cy="775402"/>
      </dsp:txXfrm>
    </dsp:sp>
    <dsp:sp modelId="{B9EC549A-72B8-48F4-B44C-BB83A1948BC1}">
      <dsp:nvSpPr>
        <dsp:cNvPr id="0" name=""/>
        <dsp:cNvSpPr/>
      </dsp:nvSpPr>
      <dsp:spPr>
        <a:xfrm>
          <a:off x="2844565" y="430010"/>
          <a:ext cx="4049876" cy="4049876"/>
        </a:xfrm>
        <a:custGeom>
          <a:avLst/>
          <a:gdLst/>
          <a:ahLst/>
          <a:cxnLst/>
          <a:rect l="0" t="0" r="0" b="0"/>
          <a:pathLst>
            <a:path>
              <a:moveTo>
                <a:pt x="1197543" y="3873124"/>
              </a:moveTo>
              <a:arcTo wR="2024938" hR="2024938" stAng="6847023" swAng="924335"/>
            </a:path>
          </a:pathLst>
        </a:custGeom>
        <a:noFill/>
        <a:ln w="6350" cap="flat" cmpd="sng" algn="ctr">
          <a:solidFill>
            <a:schemeClr val="accent5">
              <a:hueOff val="-4317550"/>
              <a:satOff val="2135"/>
              <a:lumOff val="-2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F5D75-3AA1-4A9D-A3C1-74DB0CCD6A21}">
      <dsp:nvSpPr>
        <dsp:cNvPr id="0" name=""/>
        <dsp:cNvSpPr/>
      </dsp:nvSpPr>
      <dsp:spPr>
        <a:xfrm>
          <a:off x="2454858" y="3037769"/>
          <a:ext cx="1321994" cy="859296"/>
        </a:xfrm>
        <a:prstGeom prst="roundRect">
          <a:avLst/>
        </a:prstGeom>
        <a:gradFill rotWithShape="0">
          <a:gsLst>
            <a:gs pos="0">
              <a:schemeClr val="accent5">
                <a:hueOff val="-5756733"/>
                <a:satOff val="2846"/>
                <a:lumOff val="-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56733"/>
                <a:satOff val="2846"/>
                <a:lumOff val="-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56733"/>
                <a:satOff val="2846"/>
                <a:lumOff val="-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Transformation des variables</a:t>
          </a:r>
        </a:p>
      </dsp:txBody>
      <dsp:txXfrm>
        <a:off x="2496805" y="3079716"/>
        <a:ext cx="1238100" cy="775402"/>
      </dsp:txXfrm>
    </dsp:sp>
    <dsp:sp modelId="{753BEA55-7881-4961-ABC5-399B718A1F55}">
      <dsp:nvSpPr>
        <dsp:cNvPr id="0" name=""/>
        <dsp:cNvSpPr/>
      </dsp:nvSpPr>
      <dsp:spPr>
        <a:xfrm>
          <a:off x="2844565" y="430010"/>
          <a:ext cx="4049876" cy="4049876"/>
        </a:xfrm>
        <a:custGeom>
          <a:avLst/>
          <a:gdLst/>
          <a:ahLst/>
          <a:cxnLst/>
          <a:rect l="0" t="0" r="0" b="0"/>
          <a:pathLst>
            <a:path>
              <a:moveTo>
                <a:pt x="31573" y="2381130"/>
              </a:moveTo>
              <a:arcTo wR="2024938" hR="2024938" stAng="10192128" swAng="1215744"/>
            </a:path>
          </a:pathLst>
        </a:custGeom>
        <a:noFill/>
        <a:ln w="6350" cap="flat" cmpd="sng" algn="ctr">
          <a:solidFill>
            <a:schemeClr val="accent5">
              <a:hueOff val="-5756733"/>
              <a:satOff val="2846"/>
              <a:lumOff val="-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FC028-C2A9-4417-9E36-E70DFA9C4224}">
      <dsp:nvSpPr>
        <dsp:cNvPr id="0" name=""/>
        <dsp:cNvSpPr/>
      </dsp:nvSpPr>
      <dsp:spPr>
        <a:xfrm>
          <a:off x="2454858" y="1012831"/>
          <a:ext cx="1321994" cy="859296"/>
        </a:xfrm>
        <a:prstGeom prst="roundRect">
          <a:avLst/>
        </a:prstGeom>
        <a:gradFill rotWithShape="0">
          <a:gsLst>
            <a:gs pos="0">
              <a:schemeClr val="accent5">
                <a:hueOff val="-7195916"/>
                <a:satOff val="3558"/>
                <a:lumOff val="-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195916"/>
                <a:satOff val="3558"/>
                <a:lumOff val="-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195916"/>
                <a:satOff val="3558"/>
                <a:lumOff val="-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Normalisation des variables </a:t>
          </a:r>
        </a:p>
      </dsp:txBody>
      <dsp:txXfrm>
        <a:off x="2496805" y="1054778"/>
        <a:ext cx="1238100" cy="775402"/>
      </dsp:txXfrm>
    </dsp:sp>
    <dsp:sp modelId="{51649F66-B106-4DD6-A756-C2ACEED5C28F}">
      <dsp:nvSpPr>
        <dsp:cNvPr id="0" name=""/>
        <dsp:cNvSpPr/>
      </dsp:nvSpPr>
      <dsp:spPr>
        <a:xfrm>
          <a:off x="2844565" y="430010"/>
          <a:ext cx="4049876" cy="4049876"/>
        </a:xfrm>
        <a:custGeom>
          <a:avLst/>
          <a:gdLst/>
          <a:ahLst/>
          <a:cxnLst/>
          <a:rect l="0" t="0" r="0" b="0"/>
          <a:pathLst>
            <a:path>
              <a:moveTo>
                <a:pt x="736301" y="462955"/>
              </a:moveTo>
              <a:arcTo wR="2024938" hR="2024938" stAng="13828641" swAng="924335"/>
            </a:path>
          </a:pathLst>
        </a:custGeom>
        <a:noFill/>
        <a:ln w="6350" cap="flat" cmpd="sng" algn="ctr">
          <a:solidFill>
            <a:schemeClr val="accent5">
              <a:hueOff val="-7195916"/>
              <a:satOff val="3558"/>
              <a:lumOff val="-3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C9F9C-85AE-439C-BBA8-6639A2907B35}">
      <dsp:nvSpPr>
        <dsp:cNvPr id="0" name=""/>
        <dsp:cNvSpPr/>
      </dsp:nvSpPr>
      <dsp:spPr>
        <a:xfrm>
          <a:off x="4693" y="996522"/>
          <a:ext cx="1799070" cy="4157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Localité (10)</a:t>
          </a:r>
        </a:p>
      </dsp:txBody>
      <dsp:txXfrm>
        <a:off x="4693" y="996522"/>
        <a:ext cx="1799070" cy="415730"/>
      </dsp:txXfrm>
    </dsp:sp>
    <dsp:sp modelId="{D3DB6F16-3219-4DAD-8209-1AD05B9C82A0}">
      <dsp:nvSpPr>
        <dsp:cNvPr id="0" name=""/>
        <dsp:cNvSpPr/>
      </dsp:nvSpPr>
      <dsp:spPr>
        <a:xfrm>
          <a:off x="4693" y="1412252"/>
          <a:ext cx="1799070" cy="300989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Address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State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ZipCode</a:t>
          </a:r>
          <a:r>
            <a:rPr lang="fr-FR" sz="1200" kern="1200" dirty="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PropertyName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TaxNumber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CouncilDistrictCode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Neighborhood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Latitude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Longitude</a:t>
          </a:r>
        </a:p>
      </dsp:txBody>
      <dsp:txXfrm>
        <a:off x="4693" y="1412252"/>
        <a:ext cx="1799070" cy="3009892"/>
      </dsp:txXfrm>
    </dsp:sp>
    <dsp:sp modelId="{4AE10B9B-E8FB-4734-B54F-B73006EAB85F}">
      <dsp:nvSpPr>
        <dsp:cNvPr id="0" name=""/>
        <dsp:cNvSpPr/>
      </dsp:nvSpPr>
      <dsp:spPr>
        <a:xfrm>
          <a:off x="2055633" y="996522"/>
          <a:ext cx="1799070" cy="415730"/>
        </a:xfrm>
        <a:prstGeom prst="rect">
          <a:avLst/>
        </a:prstGeom>
        <a:gradFill rotWithShape="0">
          <a:gsLst>
            <a:gs pos="0">
              <a:srgbClr val="66DDCC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Usage (5)</a:t>
          </a:r>
        </a:p>
      </dsp:txBody>
      <dsp:txXfrm>
        <a:off x="2055633" y="996522"/>
        <a:ext cx="1799070" cy="415730"/>
      </dsp:txXfrm>
    </dsp:sp>
    <dsp:sp modelId="{CCA077B8-7E6C-4882-9BB7-ACF98D234DED}">
      <dsp:nvSpPr>
        <dsp:cNvPr id="0" name=""/>
        <dsp:cNvSpPr/>
      </dsp:nvSpPr>
      <dsp:spPr>
        <a:xfrm>
          <a:off x="2055633" y="1412252"/>
          <a:ext cx="1799070" cy="3009892"/>
        </a:xfrm>
        <a:prstGeom prst="rect">
          <a:avLst/>
        </a:prstGeom>
        <a:solidFill>
          <a:schemeClr val="accent5">
            <a:tint val="40000"/>
            <a:alpha val="90000"/>
            <a:hueOff val="-1801707"/>
            <a:satOff val="889"/>
            <a:lumOff val="1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801707"/>
              <a:satOff val="889"/>
              <a:lumOff val="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PrimaryPropertyType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ListOfAllPropertyUseTypes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1PropertyUseType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2PropertyUseType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3PropertyUseType</a:t>
          </a:r>
        </a:p>
      </dsp:txBody>
      <dsp:txXfrm>
        <a:off x="2055633" y="1412252"/>
        <a:ext cx="1799070" cy="3009892"/>
      </dsp:txXfrm>
    </dsp:sp>
    <dsp:sp modelId="{AB875216-EEF6-47CB-88A1-9C87ED05BC40}">
      <dsp:nvSpPr>
        <dsp:cNvPr id="0" name=""/>
        <dsp:cNvSpPr/>
      </dsp:nvSpPr>
      <dsp:spPr>
        <a:xfrm>
          <a:off x="4106573" y="996522"/>
          <a:ext cx="1799070" cy="415730"/>
        </a:xfrm>
        <a:prstGeom prst="rect">
          <a:avLst/>
        </a:prstGeom>
        <a:gradFill rotWithShape="0">
          <a:gsLst>
            <a:gs pos="0">
              <a:schemeClr val="accent5">
                <a:hueOff val="-3597958"/>
                <a:satOff val="1779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597958"/>
                <a:satOff val="1779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597958"/>
                <a:satOff val="1779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597958"/>
              <a:satOff val="1779"/>
              <a:lumOff val="-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Caractéristique (9)</a:t>
          </a:r>
          <a:r>
            <a:rPr lang="fr-FR" sz="1500" kern="1200" dirty="0"/>
            <a:t> </a:t>
          </a:r>
        </a:p>
      </dsp:txBody>
      <dsp:txXfrm>
        <a:off x="4106573" y="996522"/>
        <a:ext cx="1799070" cy="415730"/>
      </dsp:txXfrm>
    </dsp:sp>
    <dsp:sp modelId="{B2758001-3CBF-4387-A23C-04730A1590D4}">
      <dsp:nvSpPr>
        <dsp:cNvPr id="0" name=""/>
        <dsp:cNvSpPr/>
      </dsp:nvSpPr>
      <dsp:spPr>
        <a:xfrm>
          <a:off x="4121721" y="1438619"/>
          <a:ext cx="1799070" cy="3009892"/>
        </a:xfrm>
        <a:prstGeom prst="rect">
          <a:avLst/>
        </a:prstGeom>
        <a:solidFill>
          <a:schemeClr val="accent5">
            <a:tint val="40000"/>
            <a:alpha val="90000"/>
            <a:hueOff val="-3603415"/>
            <a:satOff val="1779"/>
            <a:lumOff val="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603415"/>
              <a:satOff val="1779"/>
              <a:lumOff val="3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YearBuilt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NumberofBuildings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NumberofFloors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PropertyGFATotal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PropertyGFAParking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PropertyGFABuilding</a:t>
          </a:r>
          <a:r>
            <a:rPr lang="fr-FR" sz="1200" kern="1200" dirty="0"/>
            <a:t>(s)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1PropertyUseTypeGFA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2PropertyUseTypeGFA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3PropertyUseTypeGFA</a:t>
          </a:r>
        </a:p>
      </dsp:txBody>
      <dsp:txXfrm>
        <a:off x="4121721" y="1438619"/>
        <a:ext cx="1799070" cy="3009892"/>
      </dsp:txXfrm>
    </dsp:sp>
    <dsp:sp modelId="{D7B9CF55-00A7-4331-9F47-B76564643DFF}">
      <dsp:nvSpPr>
        <dsp:cNvPr id="0" name=""/>
        <dsp:cNvSpPr/>
      </dsp:nvSpPr>
      <dsp:spPr>
        <a:xfrm>
          <a:off x="6194466" y="964307"/>
          <a:ext cx="1799070" cy="415730"/>
        </a:xfrm>
        <a:prstGeom prst="rect">
          <a:avLst/>
        </a:prstGeom>
        <a:gradFill rotWithShape="0">
          <a:gsLst>
            <a:gs pos="0">
              <a:srgbClr val="66DDCC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-4797278"/>
              <a:satOff val="2372"/>
              <a:lumOff val="-262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Energies (14)</a:t>
          </a:r>
        </a:p>
      </dsp:txBody>
      <dsp:txXfrm>
        <a:off x="6194466" y="964307"/>
        <a:ext cx="1799070" cy="415730"/>
      </dsp:txXfrm>
    </dsp:sp>
    <dsp:sp modelId="{78BCEA75-14CD-4B58-8DDA-A0D039BA714E}">
      <dsp:nvSpPr>
        <dsp:cNvPr id="0" name=""/>
        <dsp:cNvSpPr/>
      </dsp:nvSpPr>
      <dsp:spPr>
        <a:xfrm>
          <a:off x="6157513" y="1412252"/>
          <a:ext cx="1799070" cy="3009892"/>
        </a:xfrm>
        <a:prstGeom prst="rect">
          <a:avLst/>
        </a:prstGeom>
        <a:solidFill>
          <a:schemeClr val="accent5">
            <a:tint val="40000"/>
            <a:alpha val="90000"/>
            <a:hueOff val="-5405122"/>
            <a:satOff val="2668"/>
            <a:lumOff val="4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405122"/>
              <a:satOff val="2668"/>
              <a:lumOff val="4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ENERGYSTARScore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SiteEUI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/</a:t>
          </a:r>
          <a:r>
            <a:rPr lang="fr-FR" sz="1200" kern="1200" dirty="0" err="1"/>
            <a:t>sf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SiteEUIWN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/</a:t>
          </a:r>
          <a:r>
            <a:rPr lang="fr-FR" sz="1200" kern="1200" dirty="0" err="1"/>
            <a:t>sf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SourceEUI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/</a:t>
          </a:r>
          <a:r>
            <a:rPr lang="fr-FR" sz="1200" kern="1200" dirty="0" err="1"/>
            <a:t>sf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SourceEUIWN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/</a:t>
          </a:r>
          <a:r>
            <a:rPr lang="fr-FR" sz="1200" kern="1200" dirty="0" err="1"/>
            <a:t>sf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SiteEnergyUse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SiteEnergyUseWN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SteamUse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Electricity</a:t>
          </a:r>
          <a:r>
            <a:rPr lang="fr-FR" sz="1200" kern="1200" dirty="0"/>
            <a:t>(kWh)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Electricity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NaturalGas</a:t>
          </a:r>
          <a:r>
            <a:rPr lang="fr-FR" sz="1200" kern="1200" dirty="0"/>
            <a:t>(</a:t>
          </a:r>
          <a:r>
            <a:rPr lang="fr-FR" sz="1200" kern="1200" dirty="0" err="1"/>
            <a:t>therms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NaturalGas</a:t>
          </a:r>
          <a:r>
            <a:rPr lang="fr-FR" sz="1200" kern="1200" dirty="0"/>
            <a:t>(</a:t>
          </a:r>
          <a:r>
            <a:rPr lang="fr-FR" sz="1200" kern="1200" dirty="0" err="1"/>
            <a:t>kBtu</a:t>
          </a:r>
          <a:r>
            <a:rPr lang="fr-FR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TotalGHGEmissions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GHGEmissionsIntensity</a:t>
          </a:r>
          <a:endParaRPr lang="fr-FR" sz="1200" kern="1200" dirty="0"/>
        </a:p>
      </dsp:txBody>
      <dsp:txXfrm>
        <a:off x="6157513" y="1412252"/>
        <a:ext cx="1799070" cy="3009892"/>
      </dsp:txXfrm>
    </dsp:sp>
    <dsp:sp modelId="{05380C2C-7B94-40BD-87FB-757878FA0A90}">
      <dsp:nvSpPr>
        <dsp:cNvPr id="0" name=""/>
        <dsp:cNvSpPr/>
      </dsp:nvSpPr>
      <dsp:spPr>
        <a:xfrm>
          <a:off x="8208453" y="996522"/>
          <a:ext cx="1799070" cy="415730"/>
        </a:xfrm>
        <a:prstGeom prst="rect">
          <a:avLst/>
        </a:prstGeom>
        <a:gradFill rotWithShape="0">
          <a:gsLst>
            <a:gs pos="0">
              <a:srgbClr val="66DDCC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-4797278"/>
              <a:satOff val="2372"/>
              <a:lumOff val="-262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Administrative (8) </a:t>
          </a:r>
        </a:p>
      </dsp:txBody>
      <dsp:txXfrm>
        <a:off x="8208453" y="996522"/>
        <a:ext cx="1799070" cy="415730"/>
      </dsp:txXfrm>
    </dsp:sp>
    <dsp:sp modelId="{99AB68E6-6845-47F9-AE1D-6FBEB35C6669}">
      <dsp:nvSpPr>
        <dsp:cNvPr id="0" name=""/>
        <dsp:cNvSpPr/>
      </dsp:nvSpPr>
      <dsp:spPr>
        <a:xfrm>
          <a:off x="8208453" y="1412252"/>
          <a:ext cx="1799070" cy="3009892"/>
        </a:xfrm>
        <a:prstGeom prst="rect">
          <a:avLst/>
        </a:prstGeom>
        <a:solidFill>
          <a:schemeClr val="accent5">
            <a:tint val="40000"/>
            <a:alpha val="90000"/>
            <a:hueOff val="-7206830"/>
            <a:satOff val="3558"/>
            <a:lumOff val="6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206830"/>
              <a:satOff val="3558"/>
              <a:lumOff val="6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BuildingType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DefaultData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Comments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Outlier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ComplianceStatus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OSEBuildingID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DataYear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YearsENERGYSTARCertified</a:t>
          </a:r>
          <a:endParaRPr lang="fr-FR" sz="1200" kern="1200" dirty="0"/>
        </a:p>
      </dsp:txBody>
      <dsp:txXfrm>
        <a:off x="8208453" y="1412252"/>
        <a:ext cx="1799070" cy="3009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C9F9C-85AE-439C-BBA8-6639A2907B35}">
      <dsp:nvSpPr>
        <dsp:cNvPr id="0" name=""/>
        <dsp:cNvSpPr/>
      </dsp:nvSpPr>
      <dsp:spPr>
        <a:xfrm>
          <a:off x="3816" y="283189"/>
          <a:ext cx="2294561" cy="43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Localité</a:t>
          </a:r>
        </a:p>
      </dsp:txBody>
      <dsp:txXfrm>
        <a:off x="3816" y="283189"/>
        <a:ext cx="2294561" cy="432000"/>
      </dsp:txXfrm>
    </dsp:sp>
    <dsp:sp modelId="{D3DB6F16-3219-4DAD-8209-1AD05B9C82A0}">
      <dsp:nvSpPr>
        <dsp:cNvPr id="0" name=""/>
        <dsp:cNvSpPr/>
      </dsp:nvSpPr>
      <dsp:spPr>
        <a:xfrm>
          <a:off x="22539" y="687941"/>
          <a:ext cx="2294561" cy="40248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Address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State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ZipCode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PropertyName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TaxNumber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CouncilDistrictCode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Neighborhood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Latitude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Longitude</a:t>
          </a:r>
        </a:p>
      </dsp:txBody>
      <dsp:txXfrm>
        <a:off x="22539" y="687941"/>
        <a:ext cx="2294561" cy="4024856"/>
      </dsp:txXfrm>
    </dsp:sp>
    <dsp:sp modelId="{4AE10B9B-E8FB-4734-B54F-B73006EAB85F}">
      <dsp:nvSpPr>
        <dsp:cNvPr id="0" name=""/>
        <dsp:cNvSpPr/>
      </dsp:nvSpPr>
      <dsp:spPr>
        <a:xfrm>
          <a:off x="2619615" y="283189"/>
          <a:ext cx="2294561" cy="432000"/>
        </a:xfrm>
        <a:prstGeom prst="rect">
          <a:avLst/>
        </a:prstGeom>
        <a:gradFill rotWithShape="0">
          <a:gsLst>
            <a:gs pos="0">
              <a:srgbClr val="66DDCC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Usage</a:t>
          </a:r>
        </a:p>
      </dsp:txBody>
      <dsp:txXfrm>
        <a:off x="2619615" y="283189"/>
        <a:ext cx="2294561" cy="432000"/>
      </dsp:txXfrm>
    </dsp:sp>
    <dsp:sp modelId="{CCA077B8-7E6C-4882-9BB7-ACF98D234DED}">
      <dsp:nvSpPr>
        <dsp:cNvPr id="0" name=""/>
        <dsp:cNvSpPr/>
      </dsp:nvSpPr>
      <dsp:spPr>
        <a:xfrm>
          <a:off x="2582168" y="644150"/>
          <a:ext cx="2294561" cy="4024856"/>
        </a:xfrm>
        <a:prstGeom prst="rect">
          <a:avLst/>
        </a:prstGeom>
        <a:solidFill>
          <a:schemeClr val="accent5">
            <a:tint val="40000"/>
            <a:alpha val="90000"/>
            <a:hueOff val="-2402277"/>
            <a:satOff val="1186"/>
            <a:lumOff val="2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02277"/>
              <a:satOff val="1186"/>
              <a:lumOff val="2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BuildingType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PrimaryPropertyType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ListOfAllPropertyUseTypes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highlight>
                <a:srgbClr val="FFFF00"/>
              </a:highlight>
            </a:rPr>
            <a:t>1PropertyUseType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highlight>
                <a:srgbClr val="FFFF00"/>
              </a:highlight>
            </a:rPr>
            <a:t>2PropertyUseType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highlight>
                <a:srgbClr val="FFFF00"/>
              </a:highlight>
            </a:rPr>
            <a:t>3PropertyUseType</a:t>
          </a:r>
        </a:p>
      </dsp:txBody>
      <dsp:txXfrm>
        <a:off x="2582168" y="644150"/>
        <a:ext cx="2294561" cy="4024856"/>
      </dsp:txXfrm>
    </dsp:sp>
    <dsp:sp modelId="{AB875216-EEF6-47CB-88A1-9C87ED05BC40}">
      <dsp:nvSpPr>
        <dsp:cNvPr id="0" name=""/>
        <dsp:cNvSpPr/>
      </dsp:nvSpPr>
      <dsp:spPr>
        <a:xfrm>
          <a:off x="5235415" y="283189"/>
          <a:ext cx="2294561" cy="432000"/>
        </a:xfrm>
        <a:prstGeom prst="rect">
          <a:avLst/>
        </a:prstGeom>
        <a:gradFill rotWithShape="0">
          <a:gsLst>
            <a:gs pos="0">
              <a:schemeClr val="accent5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797278"/>
              <a:satOff val="2372"/>
              <a:lumOff val="-26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Caractéristique</a:t>
          </a:r>
          <a:r>
            <a:rPr lang="fr-FR" sz="1500" kern="1200" dirty="0"/>
            <a:t> </a:t>
          </a:r>
        </a:p>
      </dsp:txBody>
      <dsp:txXfrm>
        <a:off x="5235415" y="283189"/>
        <a:ext cx="2294561" cy="432000"/>
      </dsp:txXfrm>
    </dsp:sp>
    <dsp:sp modelId="{B2758001-3CBF-4387-A23C-04730A1590D4}">
      <dsp:nvSpPr>
        <dsp:cNvPr id="0" name=""/>
        <dsp:cNvSpPr/>
      </dsp:nvSpPr>
      <dsp:spPr>
        <a:xfrm>
          <a:off x="5254735" y="750447"/>
          <a:ext cx="2294561" cy="4024856"/>
        </a:xfrm>
        <a:prstGeom prst="rect">
          <a:avLst/>
        </a:prstGeom>
        <a:solidFill>
          <a:schemeClr val="accent5">
            <a:tint val="40000"/>
            <a:alpha val="90000"/>
            <a:hueOff val="-4804553"/>
            <a:satOff val="2372"/>
            <a:lumOff val="4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804553"/>
              <a:satOff val="2372"/>
              <a:lumOff val="4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YearBuilt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NumberofBuildings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NumberofFloors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PropertyGFATotal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PropertyGFAParking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PropertyGFABuilding</a:t>
          </a:r>
          <a:r>
            <a:rPr lang="fr-FR" sz="1500" kern="1200" dirty="0">
              <a:highlight>
                <a:srgbClr val="FFFF00"/>
              </a:highlight>
            </a:rPr>
            <a:t>(s)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highlight>
                <a:srgbClr val="FFFF00"/>
              </a:highlight>
            </a:rPr>
            <a:t>1PropertyUseTypeGFA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highlight>
                <a:srgbClr val="FFFF00"/>
              </a:highlight>
            </a:rPr>
            <a:t>2PropertyUseTypeGFA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highlight>
                <a:srgbClr val="FFFF00"/>
              </a:highlight>
            </a:rPr>
            <a:t>3PropertyUseTypeGFA</a:t>
          </a:r>
        </a:p>
      </dsp:txBody>
      <dsp:txXfrm>
        <a:off x="5254735" y="750447"/>
        <a:ext cx="2294561" cy="4024856"/>
      </dsp:txXfrm>
    </dsp:sp>
    <dsp:sp modelId="{D7B9CF55-00A7-4331-9F47-B76564643DFF}">
      <dsp:nvSpPr>
        <dsp:cNvPr id="0" name=""/>
        <dsp:cNvSpPr/>
      </dsp:nvSpPr>
      <dsp:spPr>
        <a:xfrm>
          <a:off x="7851214" y="283189"/>
          <a:ext cx="2294561" cy="432000"/>
        </a:xfrm>
        <a:prstGeom prst="rect">
          <a:avLst/>
        </a:prstGeom>
        <a:gradFill rotWithShape="0">
          <a:gsLst>
            <a:gs pos="0">
              <a:srgbClr val="66DDCC">
                <a:hueOff val="-4797278"/>
                <a:satOff val="2372"/>
                <a:lumOff val="-262"/>
                <a:alphaOff val="0"/>
                <a:satMod val="103000"/>
                <a:lumMod val="102000"/>
                <a:tint val="94000"/>
              </a:srgbClr>
            </a:gs>
            <a:gs pos="50000">
              <a:srgbClr val="66DDCC">
                <a:hueOff val="-4797278"/>
                <a:satOff val="2372"/>
                <a:lumOff val="-262"/>
                <a:alphaOff val="0"/>
                <a:satMod val="110000"/>
                <a:lumMod val="100000"/>
                <a:shade val="100000"/>
              </a:srgbClr>
            </a:gs>
            <a:gs pos="100000">
              <a:srgbClr val="66DDCC">
                <a:hueOff val="-4797278"/>
                <a:satOff val="2372"/>
                <a:lumOff val="-26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6350" cap="flat" cmpd="sng" algn="ctr">
          <a:solidFill>
            <a:srgbClr val="66DDCC">
              <a:hueOff val="-4797278"/>
              <a:satOff val="2372"/>
              <a:lumOff val="-262"/>
              <a:alphaOff val="0"/>
            </a:srgb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rgbClr val="000000"/>
              </a:solidFill>
              <a:latin typeface="Daytona Condensed Light"/>
              <a:ea typeface="+mn-ea"/>
              <a:cs typeface="+mn-cs"/>
            </a:rPr>
            <a:t>Energies </a:t>
          </a:r>
        </a:p>
      </dsp:txBody>
      <dsp:txXfrm>
        <a:off x="7851214" y="283189"/>
        <a:ext cx="2294561" cy="432000"/>
      </dsp:txXfrm>
    </dsp:sp>
    <dsp:sp modelId="{78BCEA75-14CD-4B58-8DDA-A0D039BA714E}">
      <dsp:nvSpPr>
        <dsp:cNvPr id="0" name=""/>
        <dsp:cNvSpPr/>
      </dsp:nvSpPr>
      <dsp:spPr>
        <a:xfrm>
          <a:off x="7851214" y="715189"/>
          <a:ext cx="2294561" cy="4024856"/>
        </a:xfrm>
        <a:prstGeom prst="rect">
          <a:avLst/>
        </a:prstGeom>
        <a:solidFill>
          <a:schemeClr val="accent5">
            <a:tint val="40000"/>
            <a:alpha val="90000"/>
            <a:hueOff val="-7206830"/>
            <a:satOff val="3558"/>
            <a:lumOff val="6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206830"/>
              <a:satOff val="3558"/>
              <a:lumOff val="6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YearsENERGYSTARCertified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ENERGYSTARScore</a:t>
          </a:r>
          <a:endParaRPr lang="fr-FR" sz="1500" kern="1200" dirty="0">
            <a:highlight>
              <a:srgbClr val="FFFF00"/>
            </a:highlight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SiteEUI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/</a:t>
          </a:r>
          <a:r>
            <a:rPr lang="fr-FR" sz="1500" kern="1200" dirty="0" err="1"/>
            <a:t>sf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SiteEUIWN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/</a:t>
          </a:r>
          <a:r>
            <a:rPr lang="fr-FR" sz="1500" kern="1200" dirty="0" err="1"/>
            <a:t>sf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SourceEUI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/</a:t>
          </a:r>
          <a:r>
            <a:rPr lang="fr-FR" sz="1500" kern="1200" dirty="0" err="1"/>
            <a:t>sf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SourceEUIWN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/</a:t>
          </a:r>
          <a:r>
            <a:rPr lang="fr-FR" sz="1500" kern="1200" dirty="0" err="1"/>
            <a:t>sf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SiteEnergyUse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SiteEnergyUseWN</a:t>
          </a:r>
          <a:r>
            <a:rPr lang="fr-FR" sz="1500" kern="1200" dirty="0"/>
            <a:t>(</a:t>
          </a:r>
          <a:r>
            <a:rPr lang="fr-FR" sz="1500" kern="1200" dirty="0" err="1"/>
            <a:t>kBtu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SteamUse</a:t>
          </a:r>
          <a:r>
            <a:rPr lang="fr-FR" sz="1500" kern="1200" dirty="0">
              <a:highlight>
                <a:srgbClr val="FFFF00"/>
              </a:highlight>
            </a:rPr>
            <a:t>(</a:t>
          </a:r>
          <a:r>
            <a:rPr lang="fr-FR" sz="1500" kern="1200" dirty="0" err="1">
              <a:highlight>
                <a:srgbClr val="FFFF00"/>
              </a:highlight>
            </a:rPr>
            <a:t>kBtu</a:t>
          </a:r>
          <a:r>
            <a:rPr lang="fr-FR" sz="1500" kern="1200" dirty="0">
              <a:highlight>
                <a:srgbClr val="FFFF00"/>
              </a:highlight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Electricity</a:t>
          </a:r>
          <a:r>
            <a:rPr lang="fr-FR" sz="1500" kern="1200" dirty="0"/>
            <a:t>(kWh)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Electricity</a:t>
          </a:r>
          <a:r>
            <a:rPr lang="fr-FR" sz="1500" kern="1200" dirty="0">
              <a:highlight>
                <a:srgbClr val="FFFF00"/>
              </a:highlight>
            </a:rPr>
            <a:t>(</a:t>
          </a:r>
          <a:r>
            <a:rPr lang="fr-FR" sz="1500" kern="1200" dirty="0" err="1">
              <a:highlight>
                <a:srgbClr val="FFFF00"/>
              </a:highlight>
            </a:rPr>
            <a:t>kBtu</a:t>
          </a:r>
          <a:r>
            <a:rPr lang="fr-FR" sz="1500" kern="1200" dirty="0">
              <a:highlight>
                <a:srgbClr val="FFFF00"/>
              </a:highlight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NaturalGas</a:t>
          </a:r>
          <a:r>
            <a:rPr lang="fr-FR" sz="1500" kern="1200" dirty="0"/>
            <a:t>(</a:t>
          </a:r>
          <a:r>
            <a:rPr lang="fr-FR" sz="1500" kern="1200" dirty="0" err="1"/>
            <a:t>therms</a:t>
          </a:r>
          <a:r>
            <a:rPr lang="fr-FR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highlight>
                <a:srgbClr val="FFFF00"/>
              </a:highlight>
            </a:rPr>
            <a:t>NaturalGas</a:t>
          </a:r>
          <a:r>
            <a:rPr lang="fr-FR" sz="1500" kern="1200" dirty="0">
              <a:highlight>
                <a:srgbClr val="FFFF00"/>
              </a:highlight>
            </a:rPr>
            <a:t>(</a:t>
          </a:r>
          <a:r>
            <a:rPr lang="fr-FR" sz="1500" kern="1200" dirty="0" err="1">
              <a:highlight>
                <a:srgbClr val="FFFF00"/>
              </a:highlight>
            </a:rPr>
            <a:t>kBtu</a:t>
          </a:r>
          <a:r>
            <a:rPr lang="fr-FR" sz="1500" kern="1200" dirty="0">
              <a:highlight>
                <a:srgbClr val="FFFF00"/>
              </a:highlight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TotalGHGEmissions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GHGEmissionsIntensity</a:t>
          </a:r>
          <a:endParaRPr lang="fr-FR" sz="1500" kern="1200" dirty="0"/>
        </a:p>
      </dsp:txBody>
      <dsp:txXfrm>
        <a:off x="7851214" y="715189"/>
        <a:ext cx="2294561" cy="40248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9097-9B93-4F52-B9F9-BA7ECDA7A4F9}">
      <dsp:nvSpPr>
        <dsp:cNvPr id="0" name=""/>
        <dsp:cNvSpPr/>
      </dsp:nvSpPr>
      <dsp:spPr>
        <a:xfrm>
          <a:off x="2884" y="791"/>
          <a:ext cx="6923812" cy="2312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Valeurs manquantes: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ENERGYSTARScore</a:t>
          </a:r>
          <a:r>
            <a:rPr lang="fr-FR" sz="1800" kern="1200" dirty="0"/>
            <a:t>:  remplacement par la moyenne des valeurs du même </a:t>
          </a:r>
          <a:r>
            <a:rPr lang="fr-FR" sz="1800" kern="1200" dirty="0" err="1"/>
            <a:t>PrimaryPropertyType</a:t>
          </a:r>
          <a:r>
            <a:rPr lang="fr-FR" sz="1800" kern="1200" dirty="0"/>
            <a:t>.  Si la moyenne est manquante, par la moyenne générale.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Les autres: total 3 sites,  sont écartés. </a:t>
          </a:r>
        </a:p>
      </dsp:txBody>
      <dsp:txXfrm>
        <a:off x="70623" y="68530"/>
        <a:ext cx="6788334" cy="2177308"/>
      </dsp:txXfrm>
    </dsp:sp>
    <dsp:sp modelId="{DE42E646-BEF3-4620-B149-AB36F0EFA22F}">
      <dsp:nvSpPr>
        <dsp:cNvPr id="0" name=""/>
        <dsp:cNvSpPr/>
      </dsp:nvSpPr>
      <dsp:spPr>
        <a:xfrm>
          <a:off x="10" y="2500818"/>
          <a:ext cx="4349012" cy="2312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 err="1">
              <a:solidFill>
                <a:schemeClr val="tx1"/>
              </a:solidFill>
            </a:rPr>
            <a:t>Outliers</a:t>
          </a:r>
          <a:r>
            <a:rPr lang="fr-FR" sz="2400" kern="1200" dirty="0">
              <a:solidFill>
                <a:schemeClr val="tx1"/>
              </a:solidFill>
            </a:rPr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Pas de </a:t>
          </a:r>
          <a:r>
            <a:rPr lang="fr-FR" sz="1800" kern="1200" dirty="0" err="1">
              <a:solidFill>
                <a:schemeClr val="tx1"/>
              </a:solidFill>
            </a:rPr>
            <a:t>traiements</a:t>
          </a:r>
          <a:r>
            <a:rPr lang="fr-FR" sz="1800" kern="1200" dirty="0">
              <a:solidFill>
                <a:schemeClr val="tx1"/>
              </a:solidFill>
            </a:rPr>
            <a:t> spécifiques, les valeurs </a:t>
          </a:r>
          <a:r>
            <a:rPr lang="fr-FR" sz="1800" kern="1200" dirty="0" err="1">
              <a:solidFill>
                <a:schemeClr val="tx1"/>
              </a:solidFill>
            </a:rPr>
            <a:t>abbérrantes</a:t>
          </a:r>
          <a:r>
            <a:rPr lang="fr-FR" sz="1800" kern="1200" dirty="0">
              <a:solidFill>
                <a:schemeClr val="tx1"/>
              </a:solidFill>
            </a:rPr>
            <a:t> ne sont pas évidentes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 dirty="0"/>
        </a:p>
      </dsp:txBody>
      <dsp:txXfrm>
        <a:off x="67749" y="2568557"/>
        <a:ext cx="4213534" cy="2177308"/>
      </dsp:txXfrm>
    </dsp:sp>
    <dsp:sp modelId="{0A476B5F-89CE-4B5D-B2DA-A9895C5F4B75}">
      <dsp:nvSpPr>
        <dsp:cNvPr id="0" name=""/>
        <dsp:cNvSpPr/>
      </dsp:nvSpPr>
      <dsp:spPr>
        <a:xfrm>
          <a:off x="4551420" y="2500027"/>
          <a:ext cx="2375276" cy="2312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solidFill>
                <a:schemeClr val="tx1"/>
              </a:solidFill>
            </a:rPr>
            <a:t>Valeur incorrecte: </a:t>
          </a:r>
          <a:endParaRPr lang="fr-FR" sz="1800" kern="1200" dirty="0">
            <a:solidFill>
              <a:schemeClr val="tx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Correction pour </a:t>
          </a:r>
          <a:r>
            <a:rPr lang="fr-FR" sz="1800" kern="1200" dirty="0" err="1">
              <a:solidFill>
                <a:schemeClr val="tx1"/>
              </a:solidFill>
            </a:rPr>
            <a:t>NumberofFloors</a:t>
          </a:r>
          <a:r>
            <a:rPr lang="fr-FR" sz="1800" kern="1200" dirty="0">
              <a:solidFill>
                <a:schemeClr val="tx1"/>
              </a:solidFill>
            </a:rPr>
            <a:t> où la valeur 0 est remplacée par 1  </a:t>
          </a:r>
        </a:p>
      </dsp:txBody>
      <dsp:txXfrm>
        <a:off x="4619159" y="2567766"/>
        <a:ext cx="2239798" cy="2177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DE9A6-1E7F-4B28-AEB3-91894747327A}">
      <dsp:nvSpPr>
        <dsp:cNvPr id="0" name=""/>
        <dsp:cNvSpPr/>
      </dsp:nvSpPr>
      <dsp:spPr>
        <a:xfrm>
          <a:off x="4969" y="412343"/>
          <a:ext cx="1904807" cy="714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1. Sélection des </a:t>
          </a:r>
          <a:r>
            <a:rPr lang="fr-FR" sz="1900" kern="1200" dirty="0" err="1">
              <a:solidFill>
                <a:schemeClr val="tx1"/>
              </a:solidFill>
            </a:rPr>
            <a:t>features</a:t>
          </a:r>
          <a:r>
            <a:rPr lang="fr-FR" sz="1900" kern="1200" dirty="0">
              <a:solidFill>
                <a:schemeClr val="tx1"/>
              </a:solidFill>
            </a:rPr>
            <a:t> </a:t>
          </a:r>
          <a:endParaRPr lang="fr-FR" sz="1900" kern="1200" dirty="0"/>
        </a:p>
      </dsp:txBody>
      <dsp:txXfrm>
        <a:off x="4969" y="412343"/>
        <a:ext cx="1904807" cy="714952"/>
      </dsp:txXfrm>
    </dsp:sp>
    <dsp:sp modelId="{6B5F0F69-94EB-47E8-8C07-D116729FCA7B}">
      <dsp:nvSpPr>
        <dsp:cNvPr id="0" name=""/>
        <dsp:cNvSpPr/>
      </dsp:nvSpPr>
      <dsp:spPr>
        <a:xfrm>
          <a:off x="4969" y="1127295"/>
          <a:ext cx="1904807" cy="38790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Identification et élimination  des </a:t>
          </a:r>
          <a:r>
            <a:rPr lang="fr-FR" sz="1900" kern="1200" dirty="0" err="1"/>
            <a:t>features</a:t>
          </a:r>
          <a:r>
            <a:rPr lang="fr-FR" sz="1900" kern="1200" dirty="0"/>
            <a:t> fortement corrélés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Sélection des </a:t>
          </a:r>
          <a:r>
            <a:rPr lang="fr-FR" sz="1900" kern="1200" dirty="0" err="1"/>
            <a:t>features</a:t>
          </a:r>
          <a:r>
            <a:rPr lang="fr-FR" sz="1900" kern="1200" dirty="0"/>
            <a:t> numérique par analyse statistique univarié </a:t>
          </a:r>
          <a:r>
            <a:rPr lang="fr-FR" sz="1900" kern="1200" dirty="0" err="1"/>
            <a:t>KBestSelect</a:t>
          </a:r>
          <a:endParaRPr lang="fr-FR" sz="1900" kern="1200" dirty="0"/>
        </a:p>
      </dsp:txBody>
      <dsp:txXfrm>
        <a:off x="4969" y="1127295"/>
        <a:ext cx="1904807" cy="3879028"/>
      </dsp:txXfrm>
    </dsp:sp>
    <dsp:sp modelId="{8C65F802-2FE7-4816-9833-6CCD46E2FD7E}">
      <dsp:nvSpPr>
        <dsp:cNvPr id="0" name=""/>
        <dsp:cNvSpPr/>
      </dsp:nvSpPr>
      <dsp:spPr>
        <a:xfrm>
          <a:off x="2176449" y="412343"/>
          <a:ext cx="1904807" cy="714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. 2. Préparation des données </a:t>
          </a:r>
          <a:endParaRPr lang="fr-FR" sz="1900" kern="1200" dirty="0"/>
        </a:p>
      </dsp:txBody>
      <dsp:txXfrm>
        <a:off x="2176449" y="412343"/>
        <a:ext cx="1904807" cy="714952"/>
      </dsp:txXfrm>
    </dsp:sp>
    <dsp:sp modelId="{EE9CCF22-50E1-4894-8A9F-61B718AE92E8}">
      <dsp:nvSpPr>
        <dsp:cNvPr id="0" name=""/>
        <dsp:cNvSpPr/>
      </dsp:nvSpPr>
      <dsp:spPr>
        <a:xfrm>
          <a:off x="2182278" y="1138195"/>
          <a:ext cx="1904807" cy="38790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Données training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Données de test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Concaténation des données numériques et catégorielles </a:t>
          </a:r>
        </a:p>
      </dsp:txBody>
      <dsp:txXfrm>
        <a:off x="2182278" y="1138195"/>
        <a:ext cx="1904807" cy="3879028"/>
      </dsp:txXfrm>
    </dsp:sp>
    <dsp:sp modelId="{C25ACFF8-D9D1-44F2-948C-28AA1F5B0760}">
      <dsp:nvSpPr>
        <dsp:cNvPr id="0" name=""/>
        <dsp:cNvSpPr/>
      </dsp:nvSpPr>
      <dsp:spPr>
        <a:xfrm>
          <a:off x="4347929" y="412343"/>
          <a:ext cx="1904807" cy="714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3. Modèles de prédiction </a:t>
          </a:r>
          <a:endParaRPr lang="fr-FR" sz="1900" kern="1200" dirty="0"/>
        </a:p>
      </dsp:txBody>
      <dsp:txXfrm>
        <a:off x="4347929" y="412343"/>
        <a:ext cx="1904807" cy="714952"/>
      </dsp:txXfrm>
    </dsp:sp>
    <dsp:sp modelId="{D810DDCE-7F51-41EA-935F-1D49C0EC89E9}">
      <dsp:nvSpPr>
        <dsp:cNvPr id="0" name=""/>
        <dsp:cNvSpPr/>
      </dsp:nvSpPr>
      <dsp:spPr>
        <a:xfrm>
          <a:off x="4347929" y="1127295"/>
          <a:ext cx="1904807" cy="38790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Baseline: </a:t>
          </a:r>
          <a:r>
            <a:rPr lang="fr-FR" sz="1900" kern="1200" dirty="0" err="1"/>
            <a:t>Dummy</a:t>
          </a:r>
          <a:r>
            <a:rPr lang="fr-FR" sz="1900" kern="1200" dirty="0"/>
            <a:t> </a:t>
          </a:r>
          <a:r>
            <a:rPr lang="fr-FR" sz="1900" kern="1200" dirty="0" err="1"/>
            <a:t>regression</a:t>
          </a:r>
          <a:r>
            <a:rPr lang="fr-FR" sz="1900" kern="1200" dirty="0"/>
            <a:t>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Ridge à noyau: linéaire, </a:t>
          </a:r>
          <a:r>
            <a:rPr lang="fr-FR" sz="1900" kern="1200" dirty="0" err="1"/>
            <a:t>rbf</a:t>
          </a:r>
          <a:r>
            <a:rPr lang="fr-FR" sz="1900" kern="1200" dirty="0"/>
            <a:t>, </a:t>
          </a:r>
          <a:r>
            <a:rPr lang="fr-FR" sz="1900" kern="1200" dirty="0" err="1"/>
            <a:t>polynomal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SVR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Random</a:t>
          </a:r>
          <a:r>
            <a:rPr lang="fr-FR" sz="1900" kern="1200" dirty="0"/>
            <a:t> </a:t>
          </a:r>
          <a:r>
            <a:rPr lang="fr-FR" sz="1900" kern="1200" dirty="0" err="1"/>
            <a:t>forest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Bagging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Arbre de décision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GBoost</a:t>
          </a:r>
          <a:endParaRPr lang="fr-FR" sz="1900" kern="1200" dirty="0"/>
        </a:p>
      </dsp:txBody>
      <dsp:txXfrm>
        <a:off x="4347929" y="1127295"/>
        <a:ext cx="1904807" cy="3879028"/>
      </dsp:txXfrm>
    </dsp:sp>
    <dsp:sp modelId="{96161CF6-74E2-497E-9DAC-FF2775B99BE1}">
      <dsp:nvSpPr>
        <dsp:cNvPr id="0" name=""/>
        <dsp:cNvSpPr/>
      </dsp:nvSpPr>
      <dsp:spPr>
        <a:xfrm>
          <a:off x="6519410" y="412343"/>
          <a:ext cx="1904807" cy="714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4.Choix du modèle  Hyperparamètres </a:t>
          </a:r>
          <a:endParaRPr lang="fr-FR" sz="1900" kern="1200" dirty="0"/>
        </a:p>
      </dsp:txBody>
      <dsp:txXfrm>
        <a:off x="6519410" y="412343"/>
        <a:ext cx="1904807" cy="714952"/>
      </dsp:txXfrm>
    </dsp:sp>
    <dsp:sp modelId="{F9FF325E-F4B0-415F-A83E-EDB0B3D3EEF6}">
      <dsp:nvSpPr>
        <dsp:cNvPr id="0" name=""/>
        <dsp:cNvSpPr/>
      </dsp:nvSpPr>
      <dsp:spPr>
        <a:xfrm>
          <a:off x="6519410" y="1127295"/>
          <a:ext cx="1904807" cy="38790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900" kern="1200" dirty="0"/>
            <a:t>Choix du modèle en fonction de performance et le facteur </a:t>
          </a:r>
          <a:r>
            <a:rPr lang="fr-FR" sz="1900" kern="1200" dirty="0" err="1"/>
            <a:t>overfitting</a:t>
          </a:r>
          <a:r>
            <a:rPr lang="fr-FR" sz="1900" kern="1200" dirty="0"/>
            <a:t>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900" kern="1200" dirty="0"/>
            <a:t>Utilisation </a:t>
          </a:r>
          <a:r>
            <a:rPr lang="fr-FR" sz="1900" kern="1200" dirty="0" err="1"/>
            <a:t>GridSearchCV</a:t>
          </a:r>
          <a:r>
            <a:rPr lang="fr-FR" sz="1900" kern="1200" dirty="0"/>
            <a:t> pour optimiser les hyperparamètres sur le modèle  </a:t>
          </a:r>
        </a:p>
      </dsp:txBody>
      <dsp:txXfrm>
        <a:off x="6519410" y="1127295"/>
        <a:ext cx="1904807" cy="3879028"/>
      </dsp:txXfrm>
    </dsp:sp>
    <dsp:sp modelId="{520897D9-C0F4-48EF-BBED-967674C93D11}">
      <dsp:nvSpPr>
        <dsp:cNvPr id="0" name=""/>
        <dsp:cNvSpPr/>
      </dsp:nvSpPr>
      <dsp:spPr>
        <a:xfrm>
          <a:off x="8690890" y="412343"/>
          <a:ext cx="1904807" cy="714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5. Analyse des résultat</a:t>
          </a:r>
          <a:endParaRPr lang="fr-FR" sz="1900" kern="1200" dirty="0"/>
        </a:p>
      </dsp:txBody>
      <dsp:txXfrm>
        <a:off x="8690890" y="412343"/>
        <a:ext cx="1904807" cy="714952"/>
      </dsp:txXfrm>
    </dsp:sp>
    <dsp:sp modelId="{8EDE9365-617A-44FE-A5AB-AA55FCE3ABF1}">
      <dsp:nvSpPr>
        <dsp:cNvPr id="0" name=""/>
        <dsp:cNvSpPr/>
      </dsp:nvSpPr>
      <dsp:spPr>
        <a:xfrm>
          <a:off x="8663175" y="1114145"/>
          <a:ext cx="1904807" cy="38790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Tableau des résultats.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Explication des résultat par SHAP</a:t>
          </a:r>
        </a:p>
      </dsp:txBody>
      <dsp:txXfrm>
        <a:off x="8663175" y="1114145"/>
        <a:ext cx="1904807" cy="3879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10605E3-354C-493C-9731-7B35B49A831B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0E476440-F66F-F947-8EFC-EA5202ACFD2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857A48CC-FDA3-4AE0-97E2-A635FEA7AAF5}" type="datetime1">
              <a:rPr lang="fr-FR" smtClean="0"/>
              <a:t>24/04/2023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6B79E9EB-07EB-9D44-9F5A-AB1FBECCDD8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06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30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60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4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52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5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59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74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75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00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25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6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fr-FR" sz="2400" cap="all" baseline="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fr-FR" sz="6000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5238710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fr-FR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fr-F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fr-F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fr-F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fr-FR" sz="1400"/>
            </a:lvl1pPr>
            <a:lvl2pPr marL="228600">
              <a:defRPr lang="fr-FR" sz="1400"/>
            </a:lvl2pPr>
            <a:lvl3pPr marL="457200">
              <a:defRPr lang="fr-FR" sz="1400"/>
            </a:lvl3pPr>
            <a:lvl4pPr marL="685800">
              <a:defRPr lang="fr-FR" sz="1400"/>
            </a:lvl4pPr>
            <a:lvl5pPr marL="1143000"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u texte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fr-FR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fr-FR" sz="2000" b="1"/>
            </a:lvl2pPr>
            <a:lvl3pPr marL="914400" indent="0">
              <a:buNone/>
              <a:defRPr lang="fr-FR" sz="1800" b="1"/>
            </a:lvl3pPr>
            <a:lvl4pPr marL="1371600" indent="0">
              <a:buNone/>
              <a:defRPr lang="fr-FR" sz="1600" b="1"/>
            </a:lvl4pPr>
            <a:lvl5pPr marL="1828800" indent="0">
              <a:buNone/>
              <a:defRPr lang="fr-FR" sz="1600" b="1"/>
            </a:lvl5pPr>
            <a:lvl6pPr marL="2286000" indent="0">
              <a:buNone/>
              <a:defRPr lang="fr-FR" sz="1600" b="1"/>
            </a:lvl6pPr>
            <a:lvl7pPr marL="2743200" indent="0">
              <a:buNone/>
              <a:defRPr lang="fr-FR" sz="1600" b="1"/>
            </a:lvl7pPr>
            <a:lvl8pPr marL="3200400" indent="0">
              <a:buNone/>
              <a:defRPr lang="fr-FR" sz="1600" b="1"/>
            </a:lvl8pPr>
            <a:lvl9pPr marL="3657600" indent="0">
              <a:buNone/>
              <a:defRPr lang="fr-FR"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fr-FR" sz="1400"/>
            </a:lvl1pPr>
            <a:lvl2pPr marL="228600">
              <a:lnSpc>
                <a:spcPct val="100000"/>
              </a:lnSpc>
              <a:defRPr lang="fr-FR" sz="1400"/>
            </a:lvl2pPr>
            <a:lvl3pPr marL="457200">
              <a:lnSpc>
                <a:spcPct val="100000"/>
              </a:lnSpc>
              <a:defRPr lang="fr-FR" sz="1400"/>
            </a:lvl3pPr>
            <a:lvl4pPr marL="685800">
              <a:lnSpc>
                <a:spcPct val="100000"/>
              </a:lnSpc>
              <a:defRPr lang="fr-FR" sz="1400"/>
            </a:lvl4pPr>
            <a:lvl5pPr marL="1143000">
              <a:lnSpc>
                <a:spcPct val="100000"/>
              </a:lnSpc>
              <a:defRPr lang="fr-FR" sz="14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4" name="Espace réservé d’imag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fr-FR" sz="9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fr-FR" sz="200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fr-FR" sz="105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fr-FR" sz="2000" cap="all" baseline="0"/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fr-FR" sz="32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all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fr-FR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fr-FR" sz="2000" cap="none" spc="0" baseline="0"/>
            </a:lvl1pPr>
            <a:lvl2pPr marL="228600">
              <a:defRPr lang="fr-FR" spc="0" baseline="0"/>
            </a:lvl2pPr>
            <a:lvl3pPr marL="457200">
              <a:defRPr lang="fr-FR" spc="0" baseline="0"/>
            </a:lvl3pPr>
            <a:lvl4pPr marL="685800">
              <a:defRPr lang="fr-FR" spc="0" baseline="0"/>
            </a:lvl4pPr>
            <a:lvl5pPr marL="1143000"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Secit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fr-FR" sz="4800" spc="300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fr-F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fr-FR" spc="3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fr-FR" spc="0" baseline="0"/>
            </a:lvl1pPr>
            <a:lvl2pPr>
              <a:defRPr lang="fr-FR" spc="0" baseline="0"/>
            </a:lvl2pPr>
            <a:lvl3pPr>
              <a:defRPr lang="fr-FR" spc="0" baseline="0"/>
            </a:lvl3pPr>
            <a:lvl4pPr>
              <a:defRPr lang="fr-FR" spc="0" baseline="0"/>
            </a:lvl4pPr>
            <a:lvl5pPr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fr-FR" spc="3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fr-FR" spc="0" baseline="0"/>
            </a:lvl1pPr>
            <a:lvl2pPr>
              <a:defRPr lang="fr-FR" spc="0" baseline="0"/>
            </a:lvl2pPr>
            <a:lvl3pPr>
              <a:defRPr lang="fr-FR" spc="0" baseline="0"/>
            </a:lvl3pPr>
            <a:lvl4pPr>
              <a:defRPr lang="fr-FR" spc="0" baseline="0"/>
            </a:lvl4pPr>
            <a:lvl5pPr>
              <a:defRPr lang="fr-FR" spc="0" baseline="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 de texte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fr-FR" sz="2000" cap="all" spc="200" baseline="0">
                <a:latin typeface="+mj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fr-FR" sz="3600" spc="0" baseline="0">
                <a:latin typeface="+mn-lt"/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fr-FR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’imag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texte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6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5" name="Espace réservé du texte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7" name="Espace réservé du texte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0" name="Espace réservé du texte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1" name="Espace réservé du texte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2" name="Espace réservé du texte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1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fr-FR" smtClean="0"/>
              <a:pPr/>
              <a:t>‹N°›</a:t>
            </a:fld>
            <a:endParaRPr lang="fr-FR" sz="1100" dirty="0"/>
          </a:p>
        </p:txBody>
      </p:sp>
      <p:sp>
        <p:nvSpPr>
          <p:cNvPr id="25" name="Espace réservé du pied de page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457681" y="1236766"/>
            <a:ext cx="221381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fr-FR" sz="11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fr-FR"/>
              <a:t>titre de la présentation</a:t>
            </a:r>
            <a:endParaRPr lang="fr-FR" sz="11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8.png"/><Relationship Id="rId4" Type="http://schemas.openxmlformats.org/officeDocument/2006/relationships/diagramData" Target="../diagrams/data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Un plat de galets avec des capsule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105"/>
            <a:ext cx="10515600" cy="22057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400" dirty="0" err="1"/>
              <a:t>Openclassroom</a:t>
            </a:r>
            <a:r>
              <a:rPr lang="fr-FR" sz="4400" dirty="0"/>
              <a:t> ML Projet 3:</a:t>
            </a:r>
            <a:br>
              <a:rPr lang="fr-FR" sz="4400" dirty="0"/>
            </a:br>
            <a:r>
              <a:rPr lang="fr-FR" sz="4400" dirty="0"/>
              <a:t> </a:t>
            </a:r>
            <a:br>
              <a:rPr lang="fr-FR" dirty="0"/>
            </a:br>
            <a:r>
              <a:rPr lang="fr-FR" sz="4000" dirty="0"/>
              <a:t>BESOINS DE CONSOMMATION BATIMENTS</a:t>
            </a:r>
            <a:endParaRPr lang="fr-FR" dirty="0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99048"/>
            <a:ext cx="9144000" cy="35661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Jiying HE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D0074F9-8979-C060-615D-A6768AC3C038}"/>
              </a:ext>
            </a:extLst>
          </p:cNvPr>
          <p:cNvSpPr txBox="1">
            <a:spLocks/>
          </p:cNvSpPr>
          <p:nvPr/>
        </p:nvSpPr>
        <p:spPr>
          <a:xfrm>
            <a:off x="590627" y="406120"/>
            <a:ext cx="11204209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fr-FR" sz="3200" dirty="0"/>
              <a:t>3. FE – </a:t>
            </a:r>
            <a:r>
              <a:rPr lang="fr-FR" sz="2800" dirty="0"/>
              <a:t>Variables </a:t>
            </a:r>
            <a:r>
              <a:rPr lang="fr-FR" sz="2800" dirty="0" err="1"/>
              <a:t>categoriells</a:t>
            </a:r>
            <a:r>
              <a:rPr lang="fr-FR" sz="2800" dirty="0"/>
              <a:t>: </a:t>
            </a:r>
            <a:r>
              <a:rPr lang="fr-FR" sz="1050" dirty="0" err="1"/>
              <a:t>PrimaryPropertyType</a:t>
            </a:r>
            <a:r>
              <a:rPr lang="fr-FR" sz="1050" dirty="0"/>
              <a:t> et</a:t>
            </a:r>
            <a:r>
              <a:rPr lang="fr-FR" sz="800" dirty="0"/>
              <a:t> </a:t>
            </a:r>
            <a:r>
              <a:rPr lang="fr-FR" sz="800" dirty="0" err="1"/>
              <a:t>YearBuilt</a:t>
            </a:r>
            <a:r>
              <a:rPr lang="fr-FR" sz="1050" dirty="0"/>
              <a:t> </a:t>
            </a:r>
            <a:r>
              <a:rPr lang="fr-FR" sz="2800" dirty="0"/>
              <a:t>  </a:t>
            </a:r>
            <a:endParaRPr lang="fr-FR" sz="3200" dirty="0"/>
          </a:p>
        </p:txBody>
      </p:sp>
      <p:pic>
        <p:nvPicPr>
          <p:cNvPr id="23" name="Espace réservé du contenu 22">
            <a:extLst>
              <a:ext uri="{FF2B5EF4-FFF2-40B4-BE49-F238E27FC236}">
                <a16:creationId xmlns:a16="http://schemas.microsoft.com/office/drawing/2014/main" id="{51ACE63E-DADD-054A-38B1-A032B73A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952" y="861961"/>
            <a:ext cx="4052575" cy="3043394"/>
          </a:xfr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100700-9FF0-FD9D-5BFC-0BAA3063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197" y="861961"/>
            <a:ext cx="3327175" cy="25744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EEBAD8A-471E-4E2A-93C6-8824B078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197" y="3752214"/>
            <a:ext cx="3327175" cy="244762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97FD994-E89A-781C-4FD3-01F388D2F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853" y="3967527"/>
            <a:ext cx="3679469" cy="287489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2603385-CE31-5AE9-21E0-CC9811D80A06}"/>
              </a:ext>
            </a:extLst>
          </p:cNvPr>
          <p:cNvSpPr txBox="1"/>
          <p:nvPr/>
        </p:nvSpPr>
        <p:spPr>
          <a:xfrm>
            <a:off x="590627" y="1485723"/>
            <a:ext cx="26236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Relation avec </a:t>
            </a:r>
            <a:r>
              <a:rPr lang="fr-FR" dirty="0" err="1"/>
              <a:t>GHGEmissionsIntensity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highlight>
                  <a:srgbClr val="FFFF00"/>
                </a:highlight>
              </a:rPr>
              <a:t>PrimaryPropertyType</a:t>
            </a:r>
            <a:r>
              <a:rPr lang="fr-FR" dirty="0"/>
              <a:t> : Relation forte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YearBuilt</a:t>
            </a:r>
            <a:r>
              <a:rPr lang="fr-FR" dirty="0"/>
              <a:t> : relation faible 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4A9AB07-6A16-9205-3CC6-3072CCDA4BAB}"/>
              </a:ext>
            </a:extLst>
          </p:cNvPr>
          <p:cNvCxnSpPr/>
          <p:nvPr/>
        </p:nvCxnSpPr>
        <p:spPr>
          <a:xfrm flipV="1">
            <a:off x="7518400" y="2041236"/>
            <a:ext cx="655782" cy="9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51C25E5-36E0-B51F-478C-83B49424B3DC}"/>
              </a:ext>
            </a:extLst>
          </p:cNvPr>
          <p:cNvCxnSpPr>
            <a:cxnSpLocks/>
          </p:cNvCxnSpPr>
          <p:nvPr/>
        </p:nvCxnSpPr>
        <p:spPr>
          <a:xfrm>
            <a:off x="7518400" y="2193636"/>
            <a:ext cx="755797" cy="252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9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D0074F9-8979-C060-615D-A6768AC3C038}"/>
              </a:ext>
            </a:extLst>
          </p:cNvPr>
          <p:cNvSpPr txBox="1">
            <a:spLocks/>
          </p:cNvSpPr>
          <p:nvPr/>
        </p:nvSpPr>
        <p:spPr>
          <a:xfrm>
            <a:off x="420624" y="381511"/>
            <a:ext cx="11244903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fr-FR" sz="3200" dirty="0"/>
              <a:t>3. FE – </a:t>
            </a:r>
            <a:r>
              <a:rPr lang="fr-FR" sz="2800" dirty="0"/>
              <a:t>Variables </a:t>
            </a:r>
            <a:r>
              <a:rPr lang="fr-FR" sz="2800" dirty="0" err="1"/>
              <a:t>categoriells</a:t>
            </a:r>
            <a:r>
              <a:rPr lang="fr-FR" sz="2800" dirty="0"/>
              <a:t> </a:t>
            </a:r>
            <a:r>
              <a:rPr lang="fr-FR" sz="1200" dirty="0" err="1"/>
              <a:t>PrimaryPropertyType</a:t>
            </a:r>
            <a:r>
              <a:rPr lang="fr-FR" sz="1200" dirty="0"/>
              <a:t> et </a:t>
            </a:r>
            <a:r>
              <a:rPr lang="fr-FR" sz="1200" dirty="0" err="1"/>
              <a:t>YearBuil</a:t>
            </a:r>
            <a:r>
              <a:rPr lang="fr-FR" sz="1200" dirty="0"/>
              <a:t> 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603385-CE31-5AE9-21E0-CC9811D80A06}"/>
              </a:ext>
            </a:extLst>
          </p:cNvPr>
          <p:cNvSpPr txBox="1"/>
          <p:nvPr/>
        </p:nvSpPr>
        <p:spPr>
          <a:xfrm>
            <a:off x="590627" y="1485723"/>
            <a:ext cx="26236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Relation avec </a:t>
            </a:r>
            <a:r>
              <a:rPr lang="fr-FR" b="1" dirty="0" err="1"/>
              <a:t>SiteEUI</a:t>
            </a:r>
            <a:r>
              <a:rPr lang="fr-FR" b="1" dirty="0"/>
              <a:t>(</a:t>
            </a:r>
            <a:r>
              <a:rPr lang="fr-FR" b="1" dirty="0" err="1"/>
              <a:t>kBtu</a:t>
            </a:r>
            <a:r>
              <a:rPr lang="fr-FR" b="1" dirty="0"/>
              <a:t>/</a:t>
            </a:r>
            <a:r>
              <a:rPr lang="fr-FR" b="1" dirty="0" err="1"/>
              <a:t>sf</a:t>
            </a:r>
            <a:r>
              <a:rPr lang="fr-FR" b="1" dirty="0"/>
              <a:t>)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highlight>
                  <a:srgbClr val="FFFF00"/>
                </a:highlight>
              </a:rPr>
              <a:t>PrimaryPropertyType</a:t>
            </a:r>
            <a:r>
              <a:rPr lang="fr-FR" dirty="0"/>
              <a:t> : Relation forte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YearBuilt</a:t>
            </a:r>
            <a:r>
              <a:rPr lang="fr-FR" dirty="0"/>
              <a:t> : relation faible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4F0BA8-6EC6-11E8-75E3-63504F61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60" y="969246"/>
            <a:ext cx="4342472" cy="32147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A5C3B3-A63A-7215-09A6-6AA0BE2B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608" y="841972"/>
            <a:ext cx="3317152" cy="24989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A0E7488-B90B-832A-68AF-A6337E45B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26" y="3517048"/>
            <a:ext cx="3679469" cy="282010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3655B6-0B31-1EB9-BC63-524D462AC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554" y="4075775"/>
            <a:ext cx="3558084" cy="2757873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2895B08-8A82-39AB-90B7-A37E87EF24EC}"/>
              </a:ext>
            </a:extLst>
          </p:cNvPr>
          <p:cNvCxnSpPr>
            <a:endCxn id="8" idx="1"/>
          </p:cNvCxnSpPr>
          <p:nvPr/>
        </p:nvCxnSpPr>
        <p:spPr>
          <a:xfrm flipV="1">
            <a:off x="7527638" y="2091462"/>
            <a:ext cx="1048970" cy="5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D421F74-E203-D60E-3FFC-C87732276CC3}"/>
              </a:ext>
            </a:extLst>
          </p:cNvPr>
          <p:cNvCxnSpPr>
            <a:cxnSpLocks/>
          </p:cNvCxnSpPr>
          <p:nvPr/>
        </p:nvCxnSpPr>
        <p:spPr>
          <a:xfrm>
            <a:off x="7527638" y="2670819"/>
            <a:ext cx="1132099" cy="169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0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D0074F9-8979-C060-615D-A6768AC3C038}"/>
              </a:ext>
            </a:extLst>
          </p:cNvPr>
          <p:cNvSpPr txBox="1">
            <a:spLocks/>
          </p:cNvSpPr>
          <p:nvPr/>
        </p:nvSpPr>
        <p:spPr>
          <a:xfrm>
            <a:off x="420624" y="521464"/>
            <a:ext cx="11651303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fr-FR" sz="3200" dirty="0"/>
              <a:t>3. FE – </a:t>
            </a:r>
            <a:r>
              <a:rPr lang="fr-FR" sz="2800" dirty="0"/>
              <a:t>Variables </a:t>
            </a:r>
            <a:r>
              <a:rPr lang="fr-FR" sz="2800" dirty="0" err="1"/>
              <a:t>categoriells-</a:t>
            </a:r>
            <a:r>
              <a:rPr lang="fr-FR" sz="1050" b="1" dirty="0" err="1"/>
              <a:t>Neighborhood</a:t>
            </a:r>
            <a:r>
              <a:rPr lang="fr-FR" sz="1050" dirty="0"/>
              <a:t>  et </a:t>
            </a:r>
            <a:r>
              <a:rPr lang="fr-FR" sz="1050" dirty="0" err="1"/>
              <a:t>CouncilDistrictCode</a:t>
            </a:r>
            <a:r>
              <a:rPr lang="fr-FR" sz="2800" dirty="0"/>
              <a:t>  </a:t>
            </a: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AAC143-3EEF-C8B9-46C0-84752494DBC0}"/>
              </a:ext>
            </a:extLst>
          </p:cNvPr>
          <p:cNvSpPr txBox="1"/>
          <p:nvPr/>
        </p:nvSpPr>
        <p:spPr>
          <a:xfrm>
            <a:off x="1082143" y="5687967"/>
            <a:ext cx="10230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GHGEmissionsIntensity</a:t>
            </a:r>
            <a:r>
              <a:rPr lang="fr-FR" dirty="0"/>
              <a:t>  a une plus forte relation de variation avec </a:t>
            </a:r>
            <a:r>
              <a:rPr lang="fr-FR" b="1" dirty="0" err="1"/>
              <a:t>Neighborhood</a:t>
            </a:r>
            <a:r>
              <a:rPr lang="fr-FR" dirty="0"/>
              <a:t>  qu’avec </a:t>
            </a:r>
            <a:r>
              <a:rPr lang="fr-FR" dirty="0" err="1"/>
              <a:t>CouncilDistrictCode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F584837-47DC-9BA4-A61A-116DA9F2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23" y="1261657"/>
            <a:ext cx="5046801" cy="3846052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5AFF85-47D9-D386-2075-73F5C419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9" y="1341945"/>
            <a:ext cx="5551055" cy="36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5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D0074F9-8979-C060-615D-A6768AC3C038}"/>
              </a:ext>
            </a:extLst>
          </p:cNvPr>
          <p:cNvSpPr txBox="1">
            <a:spLocks/>
          </p:cNvSpPr>
          <p:nvPr/>
        </p:nvSpPr>
        <p:spPr>
          <a:xfrm>
            <a:off x="347102" y="447799"/>
            <a:ext cx="11586280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fr-FR" sz="2800" dirty="0"/>
              <a:t>3. FE – Variables </a:t>
            </a:r>
            <a:r>
              <a:rPr lang="fr-FR" sz="2800" dirty="0" err="1"/>
              <a:t>categoriells-</a:t>
            </a:r>
            <a:r>
              <a:rPr lang="fr-FR" sz="1100" b="1" dirty="0" err="1"/>
              <a:t>Neighborhood</a:t>
            </a:r>
            <a:r>
              <a:rPr lang="fr-FR" sz="2800" dirty="0"/>
              <a:t> </a:t>
            </a:r>
            <a:r>
              <a:rPr lang="fr-FR" sz="1000" dirty="0"/>
              <a:t>et </a:t>
            </a:r>
            <a:r>
              <a:rPr lang="fr-FR" sz="1000" dirty="0" err="1"/>
              <a:t>CouncilDistrictCode</a:t>
            </a:r>
            <a:r>
              <a:rPr lang="fr-FR" sz="1000" dirty="0"/>
              <a:t>  </a:t>
            </a:r>
            <a:endParaRPr lang="fr-FR" sz="105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9FC8B2-C9ED-951A-2DD7-89EEE79F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37" y="947403"/>
            <a:ext cx="4917113" cy="36878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241FF4-D492-DA87-E77E-4E95D851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5" y="1139952"/>
            <a:ext cx="5030390" cy="33027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7CE05BE-12B0-8C07-DE78-5F530EB07C96}"/>
              </a:ext>
            </a:extLst>
          </p:cNvPr>
          <p:cNvSpPr txBox="1"/>
          <p:nvPr/>
        </p:nvSpPr>
        <p:spPr>
          <a:xfrm>
            <a:off x="797305" y="4911547"/>
            <a:ext cx="2869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SiteEUI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  a une plus forte relation de variation avec </a:t>
            </a:r>
            <a:r>
              <a:rPr lang="fr-FR" b="1" dirty="0" err="1"/>
              <a:t>Neighborhood</a:t>
            </a:r>
            <a:r>
              <a:rPr lang="fr-FR" dirty="0"/>
              <a:t>  qu’avec </a:t>
            </a:r>
            <a:r>
              <a:rPr lang="fr-FR" dirty="0" err="1"/>
              <a:t>CouncilDistrictCode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83FB43-C0FE-68B0-7FB9-2D5E113E4462}"/>
              </a:ext>
            </a:extLst>
          </p:cNvPr>
          <p:cNvSpPr txBox="1"/>
          <p:nvPr/>
        </p:nvSpPr>
        <p:spPr>
          <a:xfrm>
            <a:off x="4606274" y="5511711"/>
            <a:ext cx="578463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dirty="0"/>
              <a:t>Conclusion:   On utilise </a:t>
            </a:r>
            <a:r>
              <a:rPr lang="fr-FR" b="1" dirty="0" err="1"/>
              <a:t>Neighborhood</a:t>
            </a:r>
            <a:r>
              <a:rPr lang="fr-FR" b="1" dirty="0"/>
              <a:t> et </a:t>
            </a:r>
            <a:r>
              <a:rPr lang="fr-FR" dirty="0" err="1"/>
              <a:t>PrimaryPropertyType</a:t>
            </a:r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63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9F22F2E-36CF-805A-E103-F77BF3B99361}"/>
              </a:ext>
            </a:extLst>
          </p:cNvPr>
          <p:cNvSpPr/>
          <p:nvPr/>
        </p:nvSpPr>
        <p:spPr>
          <a:xfrm>
            <a:off x="7370618" y="3246370"/>
            <a:ext cx="4400758" cy="31267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D0074F9-8979-C060-615D-A6768AC3C038}"/>
              </a:ext>
            </a:extLst>
          </p:cNvPr>
          <p:cNvSpPr txBox="1">
            <a:spLocks/>
          </p:cNvSpPr>
          <p:nvPr/>
        </p:nvSpPr>
        <p:spPr>
          <a:xfrm>
            <a:off x="877824" y="388873"/>
            <a:ext cx="11586280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fr-FR" sz="2800" dirty="0"/>
              <a:t>3. FE – TRANSFORMATION DES VARIABLES </a:t>
            </a:r>
            <a:endParaRPr lang="fr-FR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3B67F3-7E72-D28B-1FF1-9B6414BACE42}"/>
              </a:ext>
            </a:extLst>
          </p:cNvPr>
          <p:cNvSpPr/>
          <p:nvPr/>
        </p:nvSpPr>
        <p:spPr>
          <a:xfrm>
            <a:off x="542195" y="1311560"/>
            <a:ext cx="2447636" cy="154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Electricity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>
                <a:solidFill>
                  <a:schemeClr val="tx1"/>
                </a:solidFill>
              </a:rPr>
              <a:t>kBtu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NaturalGas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>
                <a:solidFill>
                  <a:schemeClr val="tx1"/>
                </a:solidFill>
              </a:rPr>
              <a:t>kBtu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 err="1">
                <a:solidFill>
                  <a:schemeClr val="tx1"/>
                </a:solidFill>
              </a:rPr>
              <a:t>SteamUse</a:t>
            </a:r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dirty="0" err="1">
                <a:solidFill>
                  <a:schemeClr val="tx1"/>
                </a:solidFill>
              </a:rPr>
              <a:t>kBtu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A3C31AF-9613-5F75-17BB-4E02E50AD057}"/>
              </a:ext>
            </a:extLst>
          </p:cNvPr>
          <p:cNvSpPr/>
          <p:nvPr/>
        </p:nvSpPr>
        <p:spPr>
          <a:xfrm>
            <a:off x="7684469" y="1311561"/>
            <a:ext cx="3629891" cy="154247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Electricity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Gas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Steam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30E0DBD-B264-B746-2943-7F845784417E}"/>
              </a:ext>
            </a:extLst>
          </p:cNvPr>
          <p:cNvSpPr/>
          <p:nvPr/>
        </p:nvSpPr>
        <p:spPr>
          <a:xfrm>
            <a:off x="2989831" y="1782621"/>
            <a:ext cx="3974387" cy="65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65A733-7B4B-0E65-10DD-135271CBFA08}"/>
              </a:ext>
            </a:extLst>
          </p:cNvPr>
          <p:cNvSpPr txBox="1"/>
          <p:nvPr/>
        </p:nvSpPr>
        <p:spPr>
          <a:xfrm>
            <a:off x="3806892" y="197810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Numérique à 0/1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59EEF-79B2-6950-A63E-473C9D24D0D2}"/>
              </a:ext>
            </a:extLst>
          </p:cNvPr>
          <p:cNvSpPr/>
          <p:nvPr/>
        </p:nvSpPr>
        <p:spPr>
          <a:xfrm>
            <a:off x="420625" y="3466786"/>
            <a:ext cx="2668940" cy="281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</a:rPr>
              <a:t>ListOfAllPropertyUseTypes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LargestPropertyUseType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LargestPropertyUseTypeGFA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SecondLargestPropertyUseType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SecondLargestPropertyUseGFA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ThirdLargestPropertyUseType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ThirdLargestPropertyGFA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PropertyGFAParking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PropertyGFATotal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184FC7C-85FA-6356-3D1A-D2D473CBBAA6}"/>
              </a:ext>
            </a:extLst>
          </p:cNvPr>
          <p:cNvSpPr/>
          <p:nvPr/>
        </p:nvSpPr>
        <p:spPr>
          <a:xfrm>
            <a:off x="3100667" y="3429000"/>
            <a:ext cx="3974387" cy="277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EE99E8-1A48-BD27-D382-996E2EA7DD62}"/>
              </a:ext>
            </a:extLst>
          </p:cNvPr>
          <p:cNvSpPr txBox="1"/>
          <p:nvPr/>
        </p:nvSpPr>
        <p:spPr>
          <a:xfrm>
            <a:off x="3514083" y="4315574"/>
            <a:ext cx="296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Pourcentage de surface de chaque </a:t>
            </a:r>
            <a:r>
              <a:rPr lang="fr-FR" dirty="0" err="1"/>
              <a:t>usetype</a:t>
            </a:r>
            <a:r>
              <a:rPr lang="fr-FR" dirty="0"/>
              <a:t> par rapport à la surface totale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347B62-76BE-5E56-0BB5-122D7943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136" y="3386342"/>
            <a:ext cx="344552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71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UseType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Hotel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'Parking', 'Restaurant',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Swimming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Pool', 'Police Station',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Entertainment/Public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Assembly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'Data Center', 'Library', 'Fitness Center/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Health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Club/Gym', 'Office',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Lodging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Residential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'Social/Meeting Hall',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Courthouse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College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University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'Automobile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Dealership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Retail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Store', 'K-12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School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Multifamily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Housing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'Self-Storage Facility', 'Energy/Power Station',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Laboratory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Manufacturing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Industrial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Plant', 'Non-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Refrigerated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Warehouse',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Refrigerated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Warehouse',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Education',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Vocational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School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Mall',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Personal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Services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Health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/Beauty', 'Dry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Cleaning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etc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)', 'Senior Care Community',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Medical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Office', 'Distribution Center', 'Hospital (General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Medical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&amp;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Surgical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)', 'Museum',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Repair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Services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Vehicle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Shoe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Locksmith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'Food Service',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Residence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Hall/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Dormitory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Services',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/Specialty Hospital', 'Financial Office',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Utility', 'Fast Food Restaurant',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Movie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Theater',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Supermarket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Grocery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Store',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Worship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Facility', 'Lifestyle Center',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Recreation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Convenience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Store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without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Gas Station', 'Pre-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school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Daycare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'Food Sales',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Restaurant/Bar', 'Single Family Home',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Performing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Arts', 'Bank Branch', 'Urgent Care/Clinic/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Outpatient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Adult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Education',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Outpatient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Rehabilitation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/Physical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Therapy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Vocat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Strip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Mall',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Wholesale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Club/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Supercenter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Enclosed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Mall',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Public Services', 'Bar/Nightclub',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Other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-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Technology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/Science', 'Fire Station',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Residential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Care Facility', 'Prison/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Incarceration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8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488873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9960680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3. FE –</a:t>
            </a:r>
            <a:r>
              <a:rPr lang="fr-FR" sz="2800" dirty="0"/>
              <a:t>NORMALISATION DES VARIABLES</a:t>
            </a:r>
            <a:endParaRPr lang="fr-FR" sz="320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15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3CD7249B-6DAF-CC0D-51FC-8E0E9BBB6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48" y="1139952"/>
            <a:ext cx="9026890" cy="51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488873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3. FE –</a:t>
            </a:r>
            <a:r>
              <a:rPr lang="fr-FR" sz="2000" dirty="0"/>
              <a:t>NORMALISATION DES VARIABLES cibles</a:t>
            </a:r>
            <a:endParaRPr lang="fr-FR" sz="320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16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01A9DB5-F422-B0BC-429C-A31EABAFC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822" y="1353385"/>
            <a:ext cx="2769938" cy="21700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63D859-9D38-2037-5D8C-1B24C86E7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461" y="1185584"/>
            <a:ext cx="3118478" cy="24774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B2F92F-169D-614A-FC0D-FC461BE09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822" y="4063422"/>
            <a:ext cx="3024041" cy="232188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881BCFB-09CD-87C6-704F-625EA14ED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245" y="3967272"/>
            <a:ext cx="2855933" cy="23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4. </a:t>
            </a:r>
            <a:r>
              <a:rPr lang="fr-FR" sz="3200" dirty="0" err="1"/>
              <a:t>PReDICTION</a:t>
            </a:r>
            <a:r>
              <a:rPr lang="fr-FR" sz="3200" dirty="0"/>
              <a:t> par </a:t>
            </a:r>
            <a:r>
              <a:rPr lang="fr-FR" sz="3200" dirty="0" err="1"/>
              <a:t>modeles</a:t>
            </a:r>
            <a:r>
              <a:rPr lang="fr-FR" sz="3200" dirty="0"/>
              <a:t> 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17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67672C6D-8E1C-012E-1FCD-2585B9D16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211621"/>
              </p:ext>
            </p:extLst>
          </p:nvPr>
        </p:nvGraphicFramePr>
        <p:xfrm>
          <a:off x="649223" y="1209388"/>
          <a:ext cx="106006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407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4. </a:t>
            </a:r>
            <a:r>
              <a:rPr lang="fr-FR" sz="3200" dirty="0" err="1"/>
              <a:t>PReDICTION</a:t>
            </a:r>
            <a:r>
              <a:rPr lang="fr-FR" sz="3200" dirty="0"/>
              <a:t> par </a:t>
            </a:r>
            <a:r>
              <a:rPr lang="fr-FR" sz="3200" dirty="0" err="1"/>
              <a:t>modeles</a:t>
            </a:r>
            <a:r>
              <a:rPr lang="fr-FR" sz="3200" dirty="0"/>
              <a:t> – </a:t>
            </a:r>
            <a:br>
              <a:rPr lang="fr-FR" sz="3200" dirty="0"/>
            </a:br>
            <a:r>
              <a:rPr lang="fr-FR" sz="1800" dirty="0" err="1"/>
              <a:t>Selection</a:t>
            </a:r>
            <a:r>
              <a:rPr lang="fr-FR" sz="1800" dirty="0"/>
              <a:t> des </a:t>
            </a:r>
            <a:r>
              <a:rPr lang="fr-FR" sz="1800" dirty="0" err="1"/>
              <a:t>features</a:t>
            </a:r>
            <a:r>
              <a:rPr lang="fr-FR" sz="1800" dirty="0"/>
              <a:t> </a:t>
            </a:r>
            <a:endParaRPr lang="fr-FR" sz="320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18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CFCC406-5A6B-6970-2A7B-851DEE3CE953}"/>
              </a:ext>
            </a:extLst>
          </p:cNvPr>
          <p:cNvSpPr txBox="1"/>
          <p:nvPr/>
        </p:nvSpPr>
        <p:spPr>
          <a:xfrm>
            <a:off x="6929981" y="1847579"/>
            <a:ext cx="46127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400" b="1" dirty="0" err="1"/>
              <a:t>X_correlated</a:t>
            </a:r>
            <a:r>
              <a:rPr lang="fr-FR" sz="1400" b="1" dirty="0"/>
              <a:t> = [ ]</a:t>
            </a:r>
          </a:p>
          <a:p>
            <a:pPr marL="342900" indent="-342900">
              <a:buAutoNum type="arabicPeriod"/>
            </a:pPr>
            <a:endParaRPr lang="fr-FR" sz="1400" b="1" dirty="0"/>
          </a:p>
          <a:p>
            <a:r>
              <a:rPr lang="fr-FR" sz="1400" b="1" dirty="0"/>
              <a:t>La plage de </a:t>
            </a:r>
            <a:r>
              <a:rPr lang="fr-FR" sz="1400" b="1" dirty="0" err="1"/>
              <a:t>coéfficient</a:t>
            </a:r>
            <a:r>
              <a:rPr lang="fr-FR" sz="1400" b="1" dirty="0"/>
              <a:t>  est entre 0 et 0.2  </a:t>
            </a:r>
            <a:r>
              <a:rPr lang="fr-FR" sz="1400" b="1" dirty="0">
                <a:sym typeface="Wingdings" panose="05000000000000000000" pitchFamily="2" charset="2"/>
              </a:rPr>
              <a:t> pas de variables à </a:t>
            </a:r>
            <a:r>
              <a:rPr lang="fr-FR" sz="1400" b="1" dirty="0" err="1">
                <a:sym typeface="Wingdings" panose="05000000000000000000" pitchFamily="2" charset="2"/>
              </a:rPr>
              <a:t>éliminier</a:t>
            </a:r>
            <a:r>
              <a:rPr lang="fr-FR" sz="1400" b="1" dirty="0">
                <a:sym typeface="Wingdings" panose="05000000000000000000" pitchFamily="2" charset="2"/>
              </a:rPr>
              <a:t> pour cause de corrélation dont le seuil est souvent 0.8</a:t>
            </a:r>
            <a:endParaRPr lang="fr-FR" sz="1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00C2A1-62FC-D725-65FF-DEB50BF19A93}"/>
              </a:ext>
            </a:extLst>
          </p:cNvPr>
          <p:cNvSpPr txBox="1"/>
          <p:nvPr/>
        </p:nvSpPr>
        <p:spPr>
          <a:xfrm>
            <a:off x="6924204" y="3429000"/>
            <a:ext cx="45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Sélection 10  meilleurs </a:t>
            </a:r>
            <a:r>
              <a:rPr lang="fr-FR" dirty="0" err="1"/>
              <a:t>features</a:t>
            </a:r>
            <a:r>
              <a:rPr lang="fr-FR" dirty="0"/>
              <a:t> numériques par  </a:t>
            </a:r>
          </a:p>
          <a:p>
            <a:r>
              <a:rPr lang="fr-FR" dirty="0" err="1"/>
              <a:t>univariate</a:t>
            </a:r>
            <a:r>
              <a:rPr lang="fr-FR" dirty="0"/>
              <a:t> </a:t>
            </a:r>
            <a:r>
              <a:rPr lang="fr-FR" dirty="0" err="1"/>
              <a:t>statistical</a:t>
            </a:r>
            <a:r>
              <a:rPr lang="fr-FR" dirty="0"/>
              <a:t> test </a:t>
            </a:r>
            <a:r>
              <a:rPr lang="fr-FR" dirty="0">
                <a:sym typeface="Wingdings" panose="05000000000000000000" pitchFamily="2" charset="2"/>
              </a:rPr>
              <a:t>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5721BD-79B5-1CE6-733F-C55C6533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12" y="1978890"/>
            <a:ext cx="4644085" cy="32246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ACFEEAA-BEF0-F286-D9DD-D5697199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11"/>
            <a:ext cx="403629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(0.0009636757972647044, 0.19501978946112727)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3444DC-7980-27AA-27E8-075453C2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020" y="4229100"/>
            <a:ext cx="260465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ENERGYSTARScore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’,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Hotel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’,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'Parking’,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'Restaurant', ‘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Office’,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'Self-Storage Facility’,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Laboratory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’,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'Non-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Refrigerated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Warehouse’,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'Hospital (General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Medical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&amp;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Surgical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)’,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Supermarket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Grocery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Store']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9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2B2AB1-1D87-6EFB-9280-A17D8B86E1CC}"/>
              </a:ext>
            </a:extLst>
          </p:cNvPr>
          <p:cNvSpPr txBox="1"/>
          <p:nvPr/>
        </p:nvSpPr>
        <p:spPr>
          <a:xfrm>
            <a:off x="272462" y="1907833"/>
            <a:ext cx="3080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Sélection </a:t>
            </a:r>
            <a:r>
              <a:rPr lang="fr-FR" dirty="0" err="1"/>
              <a:t>GBoost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pour la performance correcte, et le non </a:t>
            </a:r>
            <a:r>
              <a:rPr lang="fr-FR" dirty="0" err="1"/>
              <a:t>overfitting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2. L’optimisation par hyperparamètre sur </a:t>
            </a:r>
            <a:r>
              <a:rPr lang="fr-FR" dirty="0" err="1"/>
              <a:t>GBoost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n’a pas apporté d’amélioration. </a:t>
            </a:r>
          </a:p>
          <a:p>
            <a:endParaRPr lang="fr-FR" dirty="0"/>
          </a:p>
          <a:p>
            <a:r>
              <a:rPr lang="fr-FR" dirty="0"/>
              <a:t>3. Les autres modèles ensembliste sont </a:t>
            </a:r>
            <a:r>
              <a:rPr lang="fr-FR" dirty="0" err="1"/>
              <a:t>overfitting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4. Les modèles KRR, SVR ont le moins bonne performance </a:t>
            </a:r>
            <a:endParaRPr lang="fr-FR" dirty="0">
              <a:sym typeface="Wingdings" panose="05000000000000000000" pitchFamily="2" charset="2"/>
            </a:endParaRP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EFC1D0AD-E298-3CB3-D94C-AB5CDD6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20337"/>
            <a:ext cx="10055720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4. </a:t>
            </a:r>
            <a:r>
              <a:rPr lang="fr-FR" sz="3200" dirty="0" err="1"/>
              <a:t>PReDICTION</a:t>
            </a:r>
            <a:r>
              <a:rPr lang="fr-FR" sz="3200" dirty="0"/>
              <a:t> par </a:t>
            </a:r>
            <a:r>
              <a:rPr lang="fr-FR" sz="3200" dirty="0" err="1"/>
              <a:t>modeles</a:t>
            </a:r>
            <a:r>
              <a:rPr lang="fr-FR" sz="3200" dirty="0"/>
              <a:t> – </a:t>
            </a:r>
            <a:r>
              <a:rPr lang="fr-FR" sz="2000" dirty="0"/>
              <a:t>Emission</a:t>
            </a:r>
            <a:r>
              <a:rPr lang="fr-FR" sz="3200" dirty="0"/>
              <a:t>  </a:t>
            </a:r>
            <a:br>
              <a:rPr lang="fr-FR" sz="3200" dirty="0"/>
            </a:br>
            <a:r>
              <a:rPr lang="fr-FR" sz="1800" dirty="0" err="1"/>
              <a:t>Selection</a:t>
            </a:r>
            <a:r>
              <a:rPr lang="fr-FR" sz="1800" dirty="0"/>
              <a:t> </a:t>
            </a:r>
            <a:r>
              <a:rPr lang="fr-FR" sz="1800" dirty="0" err="1"/>
              <a:t>dE</a:t>
            </a:r>
            <a:r>
              <a:rPr lang="fr-FR" sz="1800" dirty="0"/>
              <a:t> modèle et hyperparamètres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C19263-866D-F376-08AE-22CDD9D4EAB9}"/>
              </a:ext>
            </a:extLst>
          </p:cNvPr>
          <p:cNvSpPr txBox="1"/>
          <p:nvPr/>
        </p:nvSpPr>
        <p:spPr>
          <a:xfrm>
            <a:off x="1209965" y="6019801"/>
            <a:ext cx="98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Pour les modèles KRR, on utilise les factures standardisés. Pour les modèles ensembliste, on utilise les </a:t>
            </a:r>
            <a:r>
              <a:rPr lang="fr-FR" dirty="0" err="1">
                <a:highlight>
                  <a:srgbClr val="00FFFF"/>
                </a:highlight>
              </a:rPr>
              <a:t>fature</a:t>
            </a:r>
            <a:r>
              <a:rPr lang="fr-FR" dirty="0">
                <a:highlight>
                  <a:srgbClr val="00FFFF"/>
                </a:highlight>
              </a:rPr>
              <a:t> non standardisés, car ils ne sont pas sensible à la normalisation.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9CBB9892-7696-BD42-E6FB-D944471EF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68174"/>
              </p:ext>
            </p:extLst>
          </p:nvPr>
        </p:nvGraphicFramePr>
        <p:xfrm>
          <a:off x="4775200" y="1337653"/>
          <a:ext cx="5384800" cy="4395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267282" imgH="3482394" progId="Excel.Sheet.12">
                  <p:embed/>
                </p:oleObj>
              </mc:Choice>
              <mc:Fallback>
                <p:oleObj name="Worksheet" r:id="rId2" imgW="4267282" imgH="3482394" progId="Excel.Sheet.12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9CBB9892-7696-BD42-E6FB-D944471EF3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5200" y="1337653"/>
                        <a:ext cx="5384800" cy="4395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Agenda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816352"/>
            <a:ext cx="4015509" cy="336499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1. PROBLEMATIQUE et DONNEES</a:t>
            </a:r>
          </a:p>
          <a:p>
            <a:pPr rtl="0"/>
            <a:r>
              <a:rPr lang="fr-FR" dirty="0"/>
              <a:t>2. NETTOYAGE</a:t>
            </a:r>
          </a:p>
          <a:p>
            <a:pPr rtl="0"/>
            <a:r>
              <a:rPr lang="fr-FR" dirty="0"/>
              <a:t>3. </a:t>
            </a:r>
            <a:r>
              <a:rPr lang="fr-FR" dirty="0" err="1"/>
              <a:t>FEATUREs</a:t>
            </a:r>
            <a:r>
              <a:rPr lang="fr-FR" dirty="0"/>
              <a:t> ENGINEERING</a:t>
            </a:r>
          </a:p>
          <a:p>
            <a:pPr rtl="0"/>
            <a:r>
              <a:rPr lang="fr-FR" dirty="0"/>
              <a:t>4. LES MODELES </a:t>
            </a:r>
          </a:p>
          <a:p>
            <a:pPr rtl="0"/>
            <a:r>
              <a:rPr lang="fr-FR" dirty="0"/>
              <a:t>5. Etude </a:t>
            </a:r>
            <a:r>
              <a:rPr lang="fr-FR" dirty="0" err="1"/>
              <a:t>energystarscore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Espace réservé d’image 7" descr="Pipette diffusant des ballons e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20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EFC1D0AD-E298-3CB3-D94C-AB5CDD6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72654"/>
            <a:ext cx="1001184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4. </a:t>
            </a:r>
            <a:r>
              <a:rPr lang="fr-FR" sz="3200" dirty="0" err="1"/>
              <a:t>PReDICTION</a:t>
            </a:r>
            <a:r>
              <a:rPr lang="fr-FR" sz="3200" dirty="0"/>
              <a:t> par </a:t>
            </a:r>
            <a:r>
              <a:rPr lang="fr-FR" sz="3200" dirty="0" err="1"/>
              <a:t>modeles</a:t>
            </a:r>
            <a:r>
              <a:rPr lang="fr-FR" sz="3200" dirty="0"/>
              <a:t> – </a:t>
            </a:r>
            <a:r>
              <a:rPr lang="fr-FR" sz="2000" dirty="0"/>
              <a:t>Emission</a:t>
            </a:r>
            <a:r>
              <a:rPr lang="fr-FR" sz="3200" dirty="0"/>
              <a:t>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95F0EA-6538-1119-0F7B-2348CA3CAAA9}"/>
              </a:ext>
            </a:extLst>
          </p:cNvPr>
          <p:cNvSpPr txBox="1"/>
          <p:nvPr/>
        </p:nvSpPr>
        <p:spPr>
          <a:xfrm>
            <a:off x="1016508" y="1058427"/>
            <a:ext cx="891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de prédiction de KRR par Kernel </a:t>
            </a:r>
            <a:r>
              <a:rPr lang="fr-FR" dirty="0" err="1"/>
              <a:t>Explainer</a:t>
            </a:r>
            <a:r>
              <a:rPr lang="fr-FR" dirty="0"/>
              <a:t>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215C3A-CAA2-ACAB-B21D-37C3ADDBDA23}"/>
              </a:ext>
            </a:extLst>
          </p:cNvPr>
          <p:cNvSpPr txBox="1"/>
          <p:nvPr/>
        </p:nvSpPr>
        <p:spPr>
          <a:xfrm>
            <a:off x="522591" y="1604403"/>
            <a:ext cx="2904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Le diagramme à barres montre l'impact moyen de chaque caractéristique sur la prédiction finale.</a:t>
            </a:r>
          </a:p>
          <a:p>
            <a:pPr marL="342900" indent="-342900">
              <a:buAutoNum type="arabicPeriod"/>
            </a:pP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En plus de l’impact moyen, le diagramme </a:t>
            </a:r>
            <a:r>
              <a:rPr lang="fr-FR" b="0" i="0" dirty="0" err="1">
                <a:solidFill>
                  <a:srgbClr val="343A40"/>
                </a:solidFill>
                <a:effectLst/>
                <a:latin typeface="-apple-system"/>
              </a:rPr>
              <a:t>Beewarm</a:t>
            </a: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 montre la distribution des valeurs de </a:t>
            </a:r>
            <a:r>
              <a:rPr lang="fr-FR" b="0" i="0" dirty="0" err="1">
                <a:solidFill>
                  <a:srgbClr val="343A40"/>
                </a:solidFill>
                <a:effectLst/>
                <a:latin typeface="-apple-system"/>
              </a:rPr>
              <a:t>shap</a:t>
            </a: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 et leur relation avec les valeurs réelles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FFB105-DB99-FDA2-DDE9-C97CC376E11D}"/>
              </a:ext>
            </a:extLst>
          </p:cNvPr>
          <p:cNvSpPr txBox="1"/>
          <p:nvPr/>
        </p:nvSpPr>
        <p:spPr>
          <a:xfrm>
            <a:off x="522591" y="4853546"/>
            <a:ext cx="29044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0" dirty="0">
                <a:solidFill>
                  <a:srgbClr val="343A40"/>
                </a:solidFill>
                <a:effectLst/>
                <a:latin typeface="-apple-system"/>
              </a:rPr>
              <a:t>Top 3 </a:t>
            </a:r>
            <a:r>
              <a:rPr lang="fr-FR" sz="2400" b="1" i="0" dirty="0" err="1">
                <a:solidFill>
                  <a:srgbClr val="343A40"/>
                </a:solidFill>
                <a:effectLst/>
                <a:latin typeface="-apple-system"/>
              </a:rPr>
              <a:t>Features</a:t>
            </a:r>
            <a:endParaRPr lang="fr-FR" sz="2400" b="1" i="0" dirty="0">
              <a:solidFill>
                <a:srgbClr val="343A4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43A40"/>
                </a:solidFill>
                <a:latin typeface="-apple-system"/>
              </a:rPr>
              <a:t>ENERGYSTARSCORE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43A40"/>
                </a:solidFill>
                <a:latin typeface="-apple-system"/>
              </a:rPr>
              <a:t>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43A40"/>
                </a:solidFill>
                <a:latin typeface="-apple-system"/>
              </a:rPr>
              <a:t>NO </a:t>
            </a:r>
            <a:r>
              <a:rPr lang="fr-FR" dirty="0" err="1">
                <a:solidFill>
                  <a:srgbClr val="343A40"/>
                </a:solidFill>
                <a:latin typeface="-apple-system"/>
              </a:rPr>
              <a:t>fridge</a:t>
            </a:r>
            <a:r>
              <a:rPr lang="fr-FR" dirty="0">
                <a:solidFill>
                  <a:srgbClr val="343A40"/>
                </a:solidFill>
                <a:latin typeface="-apple-system"/>
              </a:rPr>
              <a:t> Warehouse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64476E-EE04-DDD9-3318-B1631724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77" y="1625925"/>
            <a:ext cx="4257843" cy="48167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52CB74A-747C-900E-F9B9-297CE053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685" y="1588779"/>
            <a:ext cx="4183672" cy="47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1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21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EFC1D0AD-E298-3CB3-D94C-AB5CDD6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520337"/>
            <a:ext cx="10055720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4. </a:t>
            </a:r>
            <a:r>
              <a:rPr lang="fr-FR" sz="3200" dirty="0" err="1"/>
              <a:t>PReDICTION</a:t>
            </a:r>
            <a:r>
              <a:rPr lang="fr-FR" sz="3200" dirty="0"/>
              <a:t> par </a:t>
            </a:r>
            <a:r>
              <a:rPr lang="fr-FR" sz="3200" dirty="0" err="1"/>
              <a:t>modeles</a:t>
            </a:r>
            <a:r>
              <a:rPr lang="fr-FR" sz="3200" dirty="0"/>
              <a:t> – </a:t>
            </a:r>
            <a:r>
              <a:rPr lang="fr-FR" sz="2000" dirty="0"/>
              <a:t>Consommation</a:t>
            </a:r>
            <a:r>
              <a:rPr lang="fr-FR" sz="3200" dirty="0"/>
              <a:t>  </a:t>
            </a:r>
            <a:br>
              <a:rPr lang="fr-FR" sz="3200" dirty="0"/>
            </a:br>
            <a:r>
              <a:rPr lang="fr-FR" sz="1800" dirty="0" err="1"/>
              <a:t>Selection</a:t>
            </a:r>
            <a:r>
              <a:rPr lang="fr-FR" sz="1800" dirty="0"/>
              <a:t> </a:t>
            </a:r>
            <a:r>
              <a:rPr lang="fr-FR" sz="1800" dirty="0" err="1"/>
              <a:t>dE</a:t>
            </a:r>
            <a:r>
              <a:rPr lang="fr-FR" sz="1800" dirty="0"/>
              <a:t> modèle et hyperparamètres</a:t>
            </a:r>
            <a:endParaRPr lang="fr-FR"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19B581-23DC-DDBC-C7DF-310D74E10041}"/>
              </a:ext>
            </a:extLst>
          </p:cNvPr>
          <p:cNvSpPr txBox="1"/>
          <p:nvPr/>
        </p:nvSpPr>
        <p:spPr>
          <a:xfrm>
            <a:off x="1209965" y="6019801"/>
            <a:ext cx="985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Pour les modèles KRR, on utilise les factures standardisés. Pour les modèles ensembliste, on utilise les </a:t>
            </a:r>
            <a:r>
              <a:rPr lang="fr-FR" dirty="0" err="1">
                <a:highlight>
                  <a:srgbClr val="00FFFF"/>
                </a:highlight>
              </a:rPr>
              <a:t>fature</a:t>
            </a:r>
            <a:r>
              <a:rPr lang="fr-FR" dirty="0">
                <a:highlight>
                  <a:srgbClr val="00FFFF"/>
                </a:highlight>
              </a:rPr>
              <a:t> non standardisés, car ils ne sont pas sensible à la normalisation.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674189AD-D662-D3AE-A48A-93A35B8C5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82436"/>
              </p:ext>
            </p:extLst>
          </p:nvPr>
        </p:nvGraphicFramePr>
        <p:xfrm>
          <a:off x="4745181" y="1155048"/>
          <a:ext cx="5747327" cy="45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419702" imgH="3497580" progId="Excel.Sheet.12">
                  <p:embed/>
                </p:oleObj>
              </mc:Choice>
              <mc:Fallback>
                <p:oleObj name="Worksheet" r:id="rId2" imgW="4419702" imgH="3497580" progId="Excel.Sheet.12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674189AD-D662-D3AE-A48A-93A35B8C58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5181" y="1155048"/>
                        <a:ext cx="5747327" cy="454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D35DE30-7B2A-2365-BB3C-61A8A7D823E8}"/>
              </a:ext>
            </a:extLst>
          </p:cNvPr>
          <p:cNvSpPr txBox="1"/>
          <p:nvPr/>
        </p:nvSpPr>
        <p:spPr>
          <a:xfrm>
            <a:off x="263226" y="1443840"/>
            <a:ext cx="30803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Sélection </a:t>
            </a:r>
            <a:r>
              <a:rPr lang="fr-FR" dirty="0" err="1"/>
              <a:t>GBoost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pour la performance correcte, et le non </a:t>
            </a:r>
            <a:r>
              <a:rPr lang="fr-FR" dirty="0" err="1"/>
              <a:t>overfitting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2. L’optimisation par hyperparamètre sur </a:t>
            </a:r>
            <a:r>
              <a:rPr lang="fr-FR" dirty="0" err="1"/>
              <a:t>GBoost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n’a pas apporté d’amélioration. </a:t>
            </a:r>
          </a:p>
          <a:p>
            <a:endParaRPr lang="fr-FR" dirty="0"/>
          </a:p>
          <a:p>
            <a:r>
              <a:rPr lang="fr-FR" dirty="0"/>
              <a:t>3. Les autres modèles ensembliste sont </a:t>
            </a:r>
            <a:r>
              <a:rPr lang="fr-FR" dirty="0" err="1"/>
              <a:t>overfitting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4. Les modèles KRR, SVR ont le moins bonne performance 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891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22</a:t>
            </a:fld>
            <a:endParaRPr lang="fr-FR" dirty="0"/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EFC1D0AD-E298-3CB3-D94C-AB5CDD6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92" y="551619"/>
            <a:ext cx="10330135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4. </a:t>
            </a:r>
            <a:r>
              <a:rPr lang="fr-FR" sz="3200" dirty="0" err="1"/>
              <a:t>PReDICTION</a:t>
            </a:r>
            <a:r>
              <a:rPr lang="fr-FR" sz="3200" dirty="0"/>
              <a:t> par </a:t>
            </a:r>
            <a:r>
              <a:rPr lang="fr-FR" sz="3200" dirty="0" err="1"/>
              <a:t>modeles</a:t>
            </a:r>
            <a:r>
              <a:rPr lang="fr-FR" sz="3200" dirty="0"/>
              <a:t>  - </a:t>
            </a:r>
            <a:r>
              <a:rPr lang="fr-FR" sz="2000" dirty="0"/>
              <a:t>consommation</a:t>
            </a:r>
            <a:r>
              <a:rPr lang="fr-FR" sz="3200" dirty="0"/>
              <a:t>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166C2C-37B7-DC26-DFB5-6107274C7B63}"/>
              </a:ext>
            </a:extLst>
          </p:cNvPr>
          <p:cNvSpPr txBox="1"/>
          <p:nvPr/>
        </p:nvSpPr>
        <p:spPr>
          <a:xfrm>
            <a:off x="522591" y="1604403"/>
            <a:ext cx="2904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Le diagramme à barres montre l'impact moyen de chaque caractéristique sur la prédiction finale.</a:t>
            </a:r>
          </a:p>
          <a:p>
            <a:pPr marL="342900" indent="-342900">
              <a:buAutoNum type="arabicPeriod"/>
            </a:pP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En plus de l’impact moyen, le diagramme </a:t>
            </a:r>
            <a:r>
              <a:rPr lang="fr-FR" b="0" i="0" dirty="0" err="1">
                <a:solidFill>
                  <a:srgbClr val="343A40"/>
                </a:solidFill>
                <a:effectLst/>
                <a:latin typeface="-apple-system"/>
              </a:rPr>
              <a:t>Beewarm</a:t>
            </a: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 montre la distribution des valeurs de </a:t>
            </a:r>
            <a:r>
              <a:rPr lang="fr-FR" b="0" i="0" dirty="0" err="1">
                <a:solidFill>
                  <a:srgbClr val="343A40"/>
                </a:solidFill>
                <a:effectLst/>
                <a:latin typeface="-apple-system"/>
              </a:rPr>
              <a:t>shap</a:t>
            </a:r>
            <a:r>
              <a:rPr lang="fr-FR" b="0" i="0" dirty="0">
                <a:solidFill>
                  <a:srgbClr val="343A40"/>
                </a:solidFill>
                <a:effectLst/>
                <a:latin typeface="-apple-system"/>
              </a:rPr>
              <a:t> et leur relation avec les valeurs réelles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C892E5-D83E-AECB-991B-52FBAF275D70}"/>
              </a:ext>
            </a:extLst>
          </p:cNvPr>
          <p:cNvSpPr txBox="1"/>
          <p:nvPr/>
        </p:nvSpPr>
        <p:spPr>
          <a:xfrm>
            <a:off x="998036" y="1074051"/>
            <a:ext cx="891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de prédiction de </a:t>
            </a:r>
            <a:r>
              <a:rPr lang="fr-FR" dirty="0" err="1"/>
              <a:t>GBoost</a:t>
            </a:r>
            <a:r>
              <a:rPr lang="fr-FR" dirty="0"/>
              <a:t>  par </a:t>
            </a:r>
            <a:r>
              <a:rPr lang="fr-FR" dirty="0" err="1"/>
              <a:t>TreeExplainer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CBF133-F8E3-DBBF-B203-35AB451DC244}"/>
              </a:ext>
            </a:extLst>
          </p:cNvPr>
          <p:cNvSpPr txBox="1"/>
          <p:nvPr/>
        </p:nvSpPr>
        <p:spPr>
          <a:xfrm>
            <a:off x="522590" y="4904744"/>
            <a:ext cx="29044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0" dirty="0" err="1">
                <a:solidFill>
                  <a:srgbClr val="343A40"/>
                </a:solidFill>
                <a:effectLst/>
                <a:latin typeface="-apple-system"/>
              </a:rPr>
              <a:t>Features</a:t>
            </a:r>
            <a:r>
              <a:rPr lang="fr-FR" sz="2400" b="1" i="0" dirty="0">
                <a:solidFill>
                  <a:srgbClr val="343A40"/>
                </a:solidFill>
                <a:effectLst/>
                <a:latin typeface="-apple-system"/>
              </a:rPr>
              <a:t> top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43A40"/>
                </a:solidFill>
                <a:latin typeface="-apple-system"/>
              </a:rPr>
              <a:t>ENERGYSTARSCORE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43A40"/>
                </a:solidFill>
                <a:latin typeface="-apple-system"/>
              </a:rPr>
              <a:t>GREATER_DUWAMISH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43A40"/>
                </a:solidFill>
                <a:latin typeface="-apple-system"/>
              </a:rPr>
              <a:t>DOWNTOWN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9AC2D1-E72A-13CA-A93B-9967B0E0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26" y="1491874"/>
            <a:ext cx="4526784" cy="51534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81385E-B058-47A2-0C58-53414201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23" y="1520665"/>
            <a:ext cx="4423486" cy="4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36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26B0457-020A-0243-2EDD-A3D10FFE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4" y="397614"/>
            <a:ext cx="9979521" cy="530352"/>
          </a:xfrm>
        </p:spPr>
        <p:txBody>
          <a:bodyPr/>
          <a:lstStyle/>
          <a:p>
            <a:r>
              <a:rPr lang="fr-FR" sz="3200" dirty="0"/>
              <a:t>5. ANALYSE ENERGYSTARTSCORE</a:t>
            </a:r>
            <a:br>
              <a:rPr lang="fr-FR" sz="3200" dirty="0"/>
            </a:br>
            <a:r>
              <a:rPr lang="fr-FR" sz="3200" dirty="0"/>
              <a:t> </a:t>
            </a:r>
            <a:r>
              <a:rPr lang="fr-FR" sz="1600" dirty="0"/>
              <a:t>relation avec les variables cibles  </a:t>
            </a:r>
            <a:endParaRPr lang="fr-FR" sz="32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1B8734-530B-BC58-ADEF-5A250BFDD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23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3102C6C2-A374-3A2A-1FFD-EC4402F847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6BDA7B0-787B-21C6-BC52-47A24897015D}"/>
              </a:ext>
            </a:extLst>
          </p:cNvPr>
          <p:cNvSpPr txBox="1"/>
          <p:nvPr/>
        </p:nvSpPr>
        <p:spPr>
          <a:xfrm>
            <a:off x="7783146" y="1498265"/>
            <a:ext cx="154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SiteEUI</a:t>
            </a:r>
            <a:r>
              <a:rPr lang="fr-FR" b="1" dirty="0"/>
              <a:t>(</a:t>
            </a:r>
            <a:r>
              <a:rPr lang="fr-FR" b="1" dirty="0" err="1"/>
              <a:t>kBtu</a:t>
            </a:r>
            <a:r>
              <a:rPr lang="fr-FR" b="1" dirty="0"/>
              <a:t>/</a:t>
            </a:r>
            <a:r>
              <a:rPr lang="fr-FR" b="1" dirty="0" err="1"/>
              <a:t>sf</a:t>
            </a:r>
            <a:r>
              <a:rPr lang="fr-FR" b="1" dirty="0"/>
              <a:t>)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D64655B-54D4-9D08-858C-A50469211E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97812" y="3969998"/>
            <a:ext cx="3309183" cy="2564279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6BFD0C-2450-DEAD-3F47-12E65274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38" y="1190272"/>
            <a:ext cx="3331357" cy="251742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121F474-8901-99C3-CDA9-C8003A4A0A8A}"/>
              </a:ext>
            </a:extLst>
          </p:cNvPr>
          <p:cNvSpPr txBox="1"/>
          <p:nvPr/>
        </p:nvSpPr>
        <p:spPr>
          <a:xfrm>
            <a:off x="5733713" y="4605523"/>
            <a:ext cx="461101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Il n’y a pas de relation linéaire entre </a:t>
            </a:r>
            <a:r>
              <a:rPr lang="fr-FR" dirty="0" err="1"/>
              <a:t>ENERGYSTARScore</a:t>
            </a:r>
            <a:r>
              <a:rPr lang="fr-FR" dirty="0"/>
              <a:t> et les variables cibles</a:t>
            </a:r>
          </a:p>
          <a:p>
            <a:pPr marL="342900" indent="-342900">
              <a:buAutoNum type="arabicPeriod"/>
            </a:pPr>
            <a:r>
              <a:rPr lang="fr-FR" dirty="0"/>
              <a:t>Les </a:t>
            </a:r>
            <a:r>
              <a:rPr lang="fr-FR" dirty="0" err="1"/>
              <a:t>coéfficents</a:t>
            </a:r>
            <a:r>
              <a:rPr lang="fr-FR" dirty="0"/>
              <a:t> de corrélation sont moyennement faible:  -0,24 et -0,20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38D379-9899-80CA-46B2-BA5FF9A4D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285" y="1329147"/>
            <a:ext cx="4409722" cy="26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D979EA-55EC-F949-7A1B-0008AADA4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t>24</a:t>
            </a:fld>
            <a:endParaRPr lang="fr-FR" dirty="0"/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09DD93E5-018E-DEBE-3920-8E903E2E8977}"/>
              </a:ext>
            </a:extLst>
          </p:cNvPr>
          <p:cNvSpPr txBox="1">
            <a:spLocks/>
          </p:cNvSpPr>
          <p:nvPr/>
        </p:nvSpPr>
        <p:spPr>
          <a:xfrm>
            <a:off x="743954" y="397614"/>
            <a:ext cx="9979521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fr-FR" sz="3200" dirty="0"/>
              <a:t>5. ANALYSE ENERGYSTARSCORE</a:t>
            </a:r>
            <a:br>
              <a:rPr lang="fr-FR" sz="3200" dirty="0"/>
            </a:br>
            <a:r>
              <a:rPr lang="fr-FR" sz="3200" dirty="0"/>
              <a:t> </a:t>
            </a:r>
            <a:r>
              <a:rPr lang="fr-FR" sz="1600" dirty="0"/>
              <a:t>Importance de </a:t>
            </a:r>
            <a:r>
              <a:rPr lang="fr-FR" sz="1600" dirty="0" err="1"/>
              <a:t>energystartscore</a:t>
            </a:r>
            <a:r>
              <a:rPr lang="fr-FR" sz="1600" dirty="0"/>
              <a:t> dans la </a:t>
            </a:r>
            <a:r>
              <a:rPr lang="fr-FR" sz="1600" dirty="0" err="1"/>
              <a:t>prédictionemission</a:t>
            </a:r>
            <a:r>
              <a:rPr lang="fr-FR" sz="1600" dirty="0"/>
              <a:t>   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567ED4-7D18-4E96-9913-51FDCBE4A572}"/>
              </a:ext>
            </a:extLst>
          </p:cNvPr>
          <p:cNvSpPr txBox="1"/>
          <p:nvPr/>
        </p:nvSpPr>
        <p:spPr>
          <a:xfrm>
            <a:off x="7098148" y="5024798"/>
            <a:ext cx="475672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4. Avec ou sans </a:t>
            </a:r>
            <a:r>
              <a:rPr lang="fr-FR" dirty="0" err="1"/>
              <a:t>EnergyStarScore</a:t>
            </a:r>
            <a:r>
              <a:rPr lang="fr-FR" dirty="0"/>
              <a:t> a peu d’impact sur la performance de prédiction. 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DB566665-6129-6953-423E-EDDADADB6C15}"/>
              </a:ext>
            </a:extLst>
          </p:cNvPr>
          <p:cNvSpPr/>
          <p:nvPr/>
        </p:nvSpPr>
        <p:spPr>
          <a:xfrm>
            <a:off x="2355273" y="4285673"/>
            <a:ext cx="1052945" cy="28632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67EA8F98-CDC3-2F12-BF53-27CF71A622F5}"/>
              </a:ext>
            </a:extLst>
          </p:cNvPr>
          <p:cNvSpPr/>
          <p:nvPr/>
        </p:nvSpPr>
        <p:spPr>
          <a:xfrm rot="5400000">
            <a:off x="9617416" y="4324983"/>
            <a:ext cx="724949" cy="28632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3F169FE3-6E35-D863-C89F-C323DC253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86728"/>
              </p:ext>
            </p:extLst>
          </p:nvPr>
        </p:nvGraphicFramePr>
        <p:xfrm>
          <a:off x="4927603" y="1267715"/>
          <a:ext cx="5883562" cy="272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00922" imgH="2964126" progId="Excel.Sheet.12">
                  <p:embed/>
                </p:oleObj>
              </mc:Choice>
              <mc:Fallback>
                <p:oleObj name="Worksheet" r:id="rId2" imgW="6400922" imgH="2964126" progId="Excel.Sheet.12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3F169FE3-6E35-D863-C89F-C323DC253D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3" y="1267715"/>
                        <a:ext cx="5883562" cy="272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82104CA6-C85F-DCE7-6A7C-D271781B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27" y="1332371"/>
            <a:ext cx="3833485" cy="4338758"/>
          </a:xfrm>
          <a:prstGeom prst="rect">
            <a:avLst/>
          </a:prstGeom>
        </p:spPr>
      </p:pic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7AF90913-062F-8947-03F8-F8722B85FB85}"/>
              </a:ext>
            </a:extLst>
          </p:cNvPr>
          <p:cNvSpPr/>
          <p:nvPr/>
        </p:nvSpPr>
        <p:spPr>
          <a:xfrm rot="5400000">
            <a:off x="2355272" y="2139385"/>
            <a:ext cx="1052945" cy="28632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AB6AB9-8E79-D577-6B44-030E218305C3}"/>
              </a:ext>
            </a:extLst>
          </p:cNvPr>
          <p:cNvSpPr txBox="1"/>
          <p:nvPr/>
        </p:nvSpPr>
        <p:spPr>
          <a:xfrm>
            <a:off x="2355273" y="2947183"/>
            <a:ext cx="195810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EnergyStarScore</a:t>
            </a:r>
            <a:r>
              <a:rPr lang="fr-FR" dirty="0"/>
              <a:t> a une importante contribution à la prédiction.. </a:t>
            </a:r>
          </a:p>
        </p:txBody>
      </p:sp>
    </p:spTree>
    <p:extLst>
      <p:ext uri="{BB962C8B-B14F-4D97-AF65-F5344CB8AC3E}">
        <p14:creationId xmlns:p14="http://schemas.microsoft.com/office/powerpoint/2010/main" val="417082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’image 16" descr="Structure WHITE DNA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53109"/>
            <a:ext cx="12191999" cy="6858000"/>
          </a:xfrm>
        </p:spPr>
      </p:pic>
      <p:sp>
        <p:nvSpPr>
          <p:cNvPr id="19" name="Titr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</a:t>
            </a:r>
          </a:p>
        </p:txBody>
      </p:sp>
      <p:pic>
        <p:nvPicPr>
          <p:cNvPr id="22" name="Espace réservé d’image 25" descr="Culture de la culture dans un plat de plat pour un laboratoire ou une enquête scientifique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fr-FR" sz="2000" cap="all" spc="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55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127" y="710184"/>
            <a:ext cx="8014762" cy="5486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000" dirty="0"/>
              <a:t>1</a:t>
            </a:r>
            <a:r>
              <a:rPr lang="fr-FR" sz="5400" dirty="0"/>
              <a:t>. </a:t>
            </a:r>
            <a:r>
              <a:rPr lang="fr-FR" sz="3200" dirty="0"/>
              <a:t>PROBLEMATIQUE et DONNEES</a:t>
            </a:r>
            <a:endParaRPr lang="fr-FR" sz="40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828" y="1588655"/>
            <a:ext cx="6818681" cy="1992746"/>
          </a:xfrm>
        </p:spPr>
        <p:txBody>
          <a:bodyPr rtlCol="0"/>
          <a:lstStyle>
            <a:defPPr>
              <a:defRPr lang="fr-FR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fr-FR" sz="2000" spc="0" dirty="0">
                <a:ea typeface="+mn-lt"/>
                <a:cs typeface="+mn-lt"/>
              </a:rPr>
              <a:t>Problématique et objectifs: </a:t>
            </a:r>
          </a:p>
          <a:p>
            <a:r>
              <a:rPr lang="fr-FR" sz="1600" dirty="0"/>
              <a:t>Des relevés ont été effectués en 2016 . L’objectif est de prédire pour les années à venir pour les bâtiments non résidentiel: </a:t>
            </a:r>
          </a:p>
          <a:p>
            <a:pPr lvl="1">
              <a:buFont typeface="+mj-lt"/>
              <a:buAutoNum type="arabicPeriod"/>
            </a:pPr>
            <a:r>
              <a:rPr lang="fr-FR" sz="1600" dirty="0"/>
              <a:t>les émissions de CO2 (</a:t>
            </a:r>
            <a:r>
              <a:rPr lang="fr-FR" sz="1400" dirty="0" err="1"/>
              <a:t>TotalGHGEmissions</a:t>
            </a:r>
            <a:r>
              <a:rPr lang="fr-FR" sz="1400" dirty="0"/>
              <a:t>)</a:t>
            </a:r>
            <a:endParaRPr lang="fr-FR" sz="1600" dirty="0"/>
          </a:p>
          <a:p>
            <a:pPr lvl="1">
              <a:buFont typeface="+mj-lt"/>
              <a:buAutoNum type="arabicPeriod"/>
            </a:pPr>
            <a:r>
              <a:rPr lang="fr-FR" sz="1600" dirty="0"/>
              <a:t>la consommation du </a:t>
            </a:r>
            <a:r>
              <a:rPr lang="fr-FR" sz="1600" dirty="0" err="1"/>
              <a:t>batîment</a:t>
            </a:r>
            <a:r>
              <a:rPr lang="fr-FR" sz="1600" dirty="0"/>
              <a:t> (</a:t>
            </a:r>
            <a:r>
              <a:rPr lang="fr-FR" sz="1400" dirty="0" err="1"/>
              <a:t>SiteEnergyUse</a:t>
            </a:r>
            <a:r>
              <a:rPr lang="fr-FR" sz="1400" dirty="0"/>
              <a:t>(</a:t>
            </a:r>
            <a:r>
              <a:rPr lang="fr-FR" sz="1400" dirty="0" err="1"/>
              <a:t>kBtu</a:t>
            </a:r>
            <a:r>
              <a:rPr lang="fr-FR" sz="1400" dirty="0"/>
              <a:t>))</a:t>
            </a:r>
            <a:endParaRPr lang="fr-FR" sz="1600" dirty="0"/>
          </a:p>
          <a:p>
            <a:pPr lvl="1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7941ED34-F3E4-8050-20DA-6490603DA8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4509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84D196F-BD1C-C825-8915-D1D35A51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9" y="1588654"/>
            <a:ext cx="3610479" cy="18481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0CBCB4-B83C-E8DB-5351-3AF09291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2" y="3553429"/>
            <a:ext cx="8984303" cy="3304571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85320546-51E5-A7CC-7D90-DB83E52BC02E}"/>
              </a:ext>
            </a:extLst>
          </p:cNvPr>
          <p:cNvSpPr txBox="1">
            <a:spLocks/>
          </p:cNvSpPr>
          <p:nvPr/>
        </p:nvSpPr>
        <p:spPr>
          <a:xfrm>
            <a:off x="420624" y="4128334"/>
            <a:ext cx="6818681" cy="1992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b="0" i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fr-FR" dirty="0">
                <a:ea typeface="+mn-lt"/>
                <a:cs typeface="+mn-lt"/>
              </a:rPr>
              <a:t>Données: </a:t>
            </a:r>
          </a:p>
          <a:p>
            <a:r>
              <a:rPr lang="fr-FR" sz="1600" dirty="0"/>
              <a:t>3375 sites * 46 variables </a:t>
            </a:r>
          </a:p>
          <a:p>
            <a:pPr lvl="1">
              <a:buFont typeface="+mj-lt"/>
              <a:buAutoNum type="arabicPeriod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9FFAF-BC15-E144-4081-EAABE960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53" y="478167"/>
            <a:ext cx="9501817" cy="548640"/>
          </a:xfrm>
        </p:spPr>
        <p:txBody>
          <a:bodyPr/>
          <a:lstStyle/>
          <a:p>
            <a:r>
              <a:rPr lang="fr-FR" sz="3200" dirty="0"/>
              <a:t>2. NETTOYAGE DES DONNES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7165E23-552D-4693-6029-85687609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437" y="2661668"/>
            <a:ext cx="5500525" cy="395261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4E529-4C73-CB73-1B11-C9EA97519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F1BA7A-40E8-780A-F247-44180FD8AA8A}"/>
              </a:ext>
            </a:extLst>
          </p:cNvPr>
          <p:cNvSpPr txBox="1"/>
          <p:nvPr/>
        </p:nvSpPr>
        <p:spPr>
          <a:xfrm>
            <a:off x="424973" y="1501818"/>
            <a:ext cx="5671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Nettoyages des sites par filtres administratives  (2018 écartées)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Buiding</a:t>
            </a:r>
            <a:r>
              <a:rPr lang="fr-FR" dirty="0"/>
              <a:t> type:   </a:t>
            </a:r>
            <a:r>
              <a:rPr lang="fr-FR" dirty="0" err="1"/>
              <a:t>Multifamily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Defaut</a:t>
            </a:r>
            <a:r>
              <a:rPr lang="fr-FR" dirty="0"/>
              <a:t> Data: Not </a:t>
            </a:r>
            <a:r>
              <a:rPr lang="fr-FR" dirty="0" err="1"/>
              <a:t>true</a:t>
            </a:r>
            <a:r>
              <a:rPr lang="fr-FR" dirty="0"/>
              <a:t>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Outlier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Non </a:t>
            </a:r>
            <a:r>
              <a:rPr lang="fr-FR" dirty="0" err="1"/>
              <a:t>compiant</a:t>
            </a:r>
            <a:r>
              <a:rPr lang="fr-F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37E56A-0C34-AFC6-F7CF-FC67B6ABF6E1}"/>
              </a:ext>
            </a:extLst>
          </p:cNvPr>
          <p:cNvSpPr txBox="1"/>
          <p:nvPr/>
        </p:nvSpPr>
        <p:spPr>
          <a:xfrm>
            <a:off x="8042753" y="1501818"/>
            <a:ext cx="37005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Nettoyages des données doublons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0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Nettoyage des données invalides: 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Valeurs négative </a:t>
            </a:r>
            <a:r>
              <a:rPr lang="fr-FR" dirty="0">
                <a:sym typeface="Wingdings" panose="05000000000000000000" pitchFamily="2" charset="2"/>
              </a:rPr>
              <a:t>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Valeurs 0 pour les variables '</a:t>
            </a:r>
            <a:r>
              <a:rPr lang="fr-FR" dirty="0" err="1">
                <a:sym typeface="Wingdings" panose="05000000000000000000" pitchFamily="2" charset="2"/>
              </a:rPr>
              <a:t>SourceEUI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ym typeface="Wingdings" panose="05000000000000000000" pitchFamily="2" charset="2"/>
              </a:rPr>
              <a:t>kBtu</a:t>
            </a:r>
            <a:r>
              <a:rPr lang="fr-FR" dirty="0">
                <a:sym typeface="Wingdings" panose="05000000000000000000" pitchFamily="2" charset="2"/>
              </a:rPr>
              <a:t>/</a:t>
            </a:r>
            <a:r>
              <a:rPr lang="fr-FR" dirty="0" err="1">
                <a:sym typeface="Wingdings" panose="05000000000000000000" pitchFamily="2" charset="2"/>
              </a:rPr>
              <a:t>sf</a:t>
            </a:r>
            <a:r>
              <a:rPr lang="fr-FR" dirty="0">
                <a:sym typeface="Wingdings" panose="05000000000000000000" pitchFamily="2" charset="2"/>
              </a:rPr>
              <a:t>)’, '</a:t>
            </a:r>
            <a:r>
              <a:rPr lang="fr-FR" dirty="0" err="1">
                <a:sym typeface="Wingdings" panose="05000000000000000000" pitchFamily="2" charset="2"/>
              </a:rPr>
              <a:t>GHGEmissionsIntensity</a:t>
            </a:r>
            <a:r>
              <a:rPr lang="fr-FR" dirty="0">
                <a:sym typeface="Wingdings" panose="05000000000000000000" pitchFamily="2" charset="2"/>
              </a:rPr>
              <a:t>’, '</a:t>
            </a:r>
            <a:r>
              <a:rPr lang="fr-FR" dirty="0" err="1">
                <a:sym typeface="Wingdings" panose="05000000000000000000" pitchFamily="2" charset="2"/>
              </a:rPr>
              <a:t>Electricity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ym typeface="Wingdings" panose="05000000000000000000" pitchFamily="2" charset="2"/>
              </a:rPr>
              <a:t>kBtu</a:t>
            </a:r>
            <a:r>
              <a:rPr lang="fr-FR" dirty="0">
                <a:sym typeface="Wingdings" panose="05000000000000000000" pitchFamily="2" charset="2"/>
              </a:rPr>
              <a:t>)’   3 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60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3. FEATURES ENGINEERING 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5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E749E7-CEC6-1502-0A49-05C8368F1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537531"/>
              </p:ext>
            </p:extLst>
          </p:nvPr>
        </p:nvGraphicFramePr>
        <p:xfrm>
          <a:off x="1298447" y="1228436"/>
          <a:ext cx="9739007" cy="490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63CDAC-541C-0A48-10BE-DF90C03FBBDB}"/>
              </a:ext>
            </a:extLst>
          </p:cNvPr>
          <p:cNvSpPr/>
          <p:nvPr/>
        </p:nvSpPr>
        <p:spPr>
          <a:xfrm>
            <a:off x="8945786" y="1265381"/>
            <a:ext cx="2512291" cy="757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Définition des variables cibles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CEBD558-B944-F901-BCFE-E8838FBD0FB4}"/>
              </a:ext>
            </a:extLst>
          </p:cNvPr>
          <p:cNvCxnSpPr>
            <a:cxnSpLocks/>
          </p:cNvCxnSpPr>
          <p:nvPr/>
        </p:nvCxnSpPr>
        <p:spPr>
          <a:xfrm>
            <a:off x="7112000" y="1634836"/>
            <a:ext cx="171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488873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3. </a:t>
            </a:r>
            <a:r>
              <a:rPr lang="fr-FR" sz="4000" dirty="0"/>
              <a:t>FE – </a:t>
            </a:r>
            <a:r>
              <a:rPr lang="fr-FR" sz="2800" dirty="0"/>
              <a:t>ANALYSE DES VARIABLES </a:t>
            </a:r>
            <a:endParaRPr lang="fr-FR" sz="320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6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FF75EA7-44C9-CD1A-A858-E0F3210D3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59038"/>
              </p:ext>
            </p:extLst>
          </p:nvPr>
        </p:nvGraphicFramePr>
        <p:xfrm>
          <a:off x="988292" y="1153068"/>
          <a:ext cx="100122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40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7C7CC8-C434-4503-67A9-D098303E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957" y="4313754"/>
            <a:ext cx="4796953" cy="17981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1800" dirty="0"/>
              <a:t>On choisit </a:t>
            </a:r>
            <a:r>
              <a:rPr lang="fr-FR" sz="1800" b="1" dirty="0" err="1">
                <a:highlight>
                  <a:srgbClr val="00FF00"/>
                </a:highlight>
              </a:rPr>
              <a:t>SiteEUI</a:t>
            </a:r>
            <a:r>
              <a:rPr lang="fr-FR" sz="1800" b="1" dirty="0">
                <a:highlight>
                  <a:srgbClr val="00FF00"/>
                </a:highlight>
              </a:rPr>
              <a:t>(</a:t>
            </a:r>
            <a:r>
              <a:rPr lang="fr-FR" sz="1800" b="1" dirty="0" err="1">
                <a:highlight>
                  <a:srgbClr val="00FF00"/>
                </a:highlight>
              </a:rPr>
              <a:t>kBtu</a:t>
            </a:r>
            <a:r>
              <a:rPr lang="fr-FR" sz="1800" b="1" dirty="0">
                <a:highlight>
                  <a:srgbClr val="00FF00"/>
                </a:highlight>
              </a:rPr>
              <a:t>/</a:t>
            </a:r>
            <a:r>
              <a:rPr lang="fr-FR" sz="1800" b="1" dirty="0" err="1">
                <a:highlight>
                  <a:srgbClr val="00FF00"/>
                </a:highlight>
              </a:rPr>
              <a:t>sf</a:t>
            </a:r>
            <a:r>
              <a:rPr lang="fr-FR" sz="1800" b="1" dirty="0">
                <a:highlight>
                  <a:srgbClr val="00FF00"/>
                </a:highlight>
              </a:rPr>
              <a:t>) et </a:t>
            </a:r>
            <a:r>
              <a:rPr lang="fr-FR" sz="1800" b="1" dirty="0" err="1">
                <a:highlight>
                  <a:srgbClr val="00FF00"/>
                </a:highlight>
              </a:rPr>
              <a:t>GHGEmissionsIntensity</a:t>
            </a:r>
            <a:r>
              <a:rPr lang="fr-FR" sz="1800" b="1" dirty="0">
                <a:highlight>
                  <a:srgbClr val="00FF00"/>
                </a:highlight>
              </a:rPr>
              <a:t> </a:t>
            </a:r>
            <a:r>
              <a:rPr lang="fr-FR" sz="1800" dirty="0"/>
              <a:t>comme variables cibles pour prédiction :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fr-FR" sz="1800" dirty="0"/>
              <a:t>Elles permettent de calculer les prédictions finales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fr-FR" sz="1800" dirty="0"/>
              <a:t>Les variables de surfaces peuvent être utilisées pour la prédiction finale.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2EB43-A934-AFD0-F5AE-C315B0DE5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A54CAB-7024-88CF-D5EB-19D4177C21D8}"/>
              </a:ext>
            </a:extLst>
          </p:cNvPr>
          <p:cNvSpPr txBox="1"/>
          <p:nvPr/>
        </p:nvSpPr>
        <p:spPr>
          <a:xfrm>
            <a:off x="300551" y="1443841"/>
            <a:ext cx="30572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Findings</a:t>
            </a:r>
            <a:r>
              <a:rPr lang="fr-FR" dirty="0"/>
              <a:t> 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= </a:t>
            </a:r>
            <a:r>
              <a:rPr lang="fr-FR" b="1" dirty="0" err="1"/>
              <a:t>SiteEUI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)* des paramètres de surfaces 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TotalGHGEmissions</a:t>
            </a:r>
            <a:r>
              <a:rPr lang="fr-FR" dirty="0"/>
              <a:t> = </a:t>
            </a:r>
            <a:r>
              <a:rPr lang="fr-FR" b="1" dirty="0" err="1"/>
              <a:t>GHGEmissionsIntensity</a:t>
            </a:r>
            <a:r>
              <a:rPr lang="fr-FR" dirty="0"/>
              <a:t> * </a:t>
            </a:r>
            <a:r>
              <a:rPr lang="fr-FR" dirty="0" err="1"/>
              <a:t>PropertyGFATotal</a:t>
            </a:r>
            <a:r>
              <a:rPr lang="fr-FR" dirty="0"/>
              <a:t>/1000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SiteEnergyUse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kBtu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fr-FR" dirty="0"/>
              <a:t> = </a:t>
            </a:r>
            <a:r>
              <a:rPr lang="fr-FR" dirty="0" err="1"/>
              <a:t>SteamUse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+ </a:t>
            </a:r>
            <a:r>
              <a:rPr lang="fr-FR" dirty="0" err="1"/>
              <a:t>Electricity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+ </a:t>
            </a:r>
            <a:r>
              <a:rPr lang="fr-FR" dirty="0" err="1"/>
              <a:t>NaturalGas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18CB9A-B479-6771-651C-F3053D2DEE51}"/>
              </a:ext>
            </a:extLst>
          </p:cNvPr>
          <p:cNvSpPr txBox="1"/>
          <p:nvPr/>
        </p:nvSpPr>
        <p:spPr>
          <a:xfrm>
            <a:off x="4347047" y="1390084"/>
            <a:ext cx="6136225" cy="230832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fr-FR" b="1" dirty="0"/>
              <a:t>Prédiction finales</a:t>
            </a:r>
            <a:r>
              <a:rPr lang="fr-FR" dirty="0"/>
              <a:t> pour les bâtiments existants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: consommation par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TotalGHGEmissions</a:t>
            </a:r>
            <a:r>
              <a:rPr lang="fr-FR" dirty="0"/>
              <a:t> : émission par an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Pour les nouveaux bâtiments, une fois les premiers révélés sont disponible, ils pourrait être intégrés dans la base de données.  On pourrait faire la prédiction. </a:t>
            </a:r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1D0074F9-8979-C060-615D-A6768AC3C038}"/>
              </a:ext>
            </a:extLst>
          </p:cNvPr>
          <p:cNvSpPr txBox="1">
            <a:spLocks/>
          </p:cNvSpPr>
          <p:nvPr/>
        </p:nvSpPr>
        <p:spPr>
          <a:xfrm>
            <a:off x="1298447" y="609600"/>
            <a:ext cx="8202999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fr-FR" sz="3200" dirty="0"/>
              <a:t>3. FE </a:t>
            </a:r>
            <a:r>
              <a:rPr lang="fr-FR" sz="4000" dirty="0"/>
              <a:t>– </a:t>
            </a:r>
            <a:r>
              <a:rPr lang="fr-FR" sz="2800" dirty="0"/>
              <a:t>Variables </a:t>
            </a:r>
            <a:r>
              <a:rPr lang="fr-FR" sz="2800" dirty="0" err="1"/>
              <a:t>ciBLes</a:t>
            </a:r>
            <a:r>
              <a:rPr lang="fr-FR" sz="2800" dirty="0"/>
              <a:t>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2296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488873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3. FE </a:t>
            </a:r>
            <a:r>
              <a:rPr lang="fr-FR" sz="4400" dirty="0"/>
              <a:t>– </a:t>
            </a:r>
            <a:r>
              <a:rPr lang="fr-FR" sz="3200" dirty="0"/>
              <a:t>SELECTION DES VARIABLES 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8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FF75EA7-44C9-CD1A-A858-E0F3210D3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266282"/>
              </p:ext>
            </p:extLst>
          </p:nvPr>
        </p:nvGraphicFramePr>
        <p:xfrm>
          <a:off x="743954" y="996050"/>
          <a:ext cx="10149592" cy="5023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265B1E8-F5D9-6F67-6A85-AEEA868ED890}"/>
              </a:ext>
            </a:extLst>
          </p:cNvPr>
          <p:cNvSpPr txBox="1"/>
          <p:nvPr/>
        </p:nvSpPr>
        <p:spPr>
          <a:xfrm>
            <a:off x="554497" y="5480934"/>
            <a:ext cx="7665868" cy="107721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/>
              <a:t>Les variables énergies ne sont pas utilisées, car non disponible pour les nouveaux bâtiments. </a:t>
            </a:r>
          </a:p>
          <a:p>
            <a:pPr marL="342900" indent="-342900">
              <a:buAutoNum type="arabicPeriod"/>
            </a:pPr>
            <a:r>
              <a:rPr lang="fr-FR" sz="1600" dirty="0"/>
              <a:t>(Steam, Gas, Electricité) sont utilisées non en valeurs, mais pour indiquer le type de sources.</a:t>
            </a:r>
          </a:p>
          <a:p>
            <a:pPr marL="342900" indent="-342900">
              <a:buAutoNum type="arabicPeriod"/>
            </a:pPr>
            <a:r>
              <a:rPr lang="fr-FR" sz="1600" dirty="0"/>
              <a:t>La plupart des variables usages et caractéristiques sont utilisées.</a:t>
            </a:r>
          </a:p>
          <a:p>
            <a:pPr marL="342900" indent="-342900">
              <a:buAutoNum type="arabicPeriod"/>
            </a:pPr>
            <a:r>
              <a:rPr lang="fr-FR" sz="1600" dirty="0"/>
              <a:t>2 variables localité.</a:t>
            </a:r>
          </a:p>
        </p:txBody>
      </p:sp>
    </p:spTree>
    <p:extLst>
      <p:ext uri="{BB962C8B-B14F-4D97-AF65-F5344CB8AC3E}">
        <p14:creationId xmlns:p14="http://schemas.microsoft.com/office/powerpoint/2010/main" val="428613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’image 38" descr="Structure WHITE DNA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488873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609600"/>
            <a:ext cx="8202999" cy="53035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3200" dirty="0"/>
              <a:t>3. FE – </a:t>
            </a:r>
            <a:r>
              <a:rPr lang="fr-FR" sz="2800" dirty="0"/>
              <a:t>Traitements des variables </a:t>
            </a:r>
            <a:endParaRPr lang="fr-FR" sz="320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75DF2D63-3FF5-D547-96B9-BE9CCD1ABA58}" type="slidenum">
              <a:rPr lang="fr-FR" smtClean="0"/>
              <a:pPr rtl="0"/>
              <a:t>9</a:t>
            </a:fld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9291064-EF12-B7E9-47CC-3EBBCE722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158765"/>
              </p:ext>
            </p:extLst>
          </p:nvPr>
        </p:nvGraphicFramePr>
        <p:xfrm>
          <a:off x="4403436" y="1291631"/>
          <a:ext cx="6929582" cy="481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34BCA6B9-937C-3C33-A22F-1E95C94A4A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13" y="1179344"/>
            <a:ext cx="2647763" cy="29037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CB6C38B-F057-513E-C7A4-6ABA96633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982" y="4122449"/>
            <a:ext cx="3954129" cy="26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8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3984_TF67061901_Win32" id="{A6322A13-78E3-469E-9C9A-CDC81A60C4FD}" vid="{4EAD1E97-2E10-4C7C-ABE2-173E23766A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{2B7C9D67-5B74-4ED4-810F-50BB3D244E89}tf67061901_win32</Template>
  <TotalTime>15398</TotalTime>
  <Words>1704</Words>
  <Application>Microsoft Office PowerPoint</Application>
  <PresentationFormat>Grand écran</PresentationFormat>
  <Paragraphs>318</Paragraphs>
  <Slides>25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-apple-system</vt:lpstr>
      <vt:lpstr>Arial Unicode MS</vt:lpstr>
      <vt:lpstr>Arial</vt:lpstr>
      <vt:lpstr>Calibri</vt:lpstr>
      <vt:lpstr>Daytona Condensed Light</vt:lpstr>
      <vt:lpstr>Posterama</vt:lpstr>
      <vt:lpstr>Thème Office</vt:lpstr>
      <vt:lpstr>Feuille de calcul Microsoft Excel</vt:lpstr>
      <vt:lpstr>Openclassroom ML Projet 3:   BESOINS DE CONSOMMATION BATIMENTS</vt:lpstr>
      <vt:lpstr>Agenda</vt:lpstr>
      <vt:lpstr>1. PROBLEMATIQUE et DONNEES</vt:lpstr>
      <vt:lpstr>2. NETTOYAGE DES DONNES</vt:lpstr>
      <vt:lpstr>3. FEATURES ENGINEERING </vt:lpstr>
      <vt:lpstr>3. FE – ANALYSE DES VARIABLES </vt:lpstr>
      <vt:lpstr>Présentation PowerPoint</vt:lpstr>
      <vt:lpstr>3. FE – SELECTION DES VARIABLES </vt:lpstr>
      <vt:lpstr>3. FE – Traitements des variables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FE –NORMALISATION DES VARIABLES</vt:lpstr>
      <vt:lpstr>3. FE –NORMALISATION DES VARIABLES cibles</vt:lpstr>
      <vt:lpstr>4. PReDICTION par modeles </vt:lpstr>
      <vt:lpstr>4. PReDICTION par modeles –  Selection des features </vt:lpstr>
      <vt:lpstr>4. PReDICTION par modeles – Emission   Selection dE modèle et hyperparamètres</vt:lpstr>
      <vt:lpstr>4. PReDICTION par modeles – Emission  </vt:lpstr>
      <vt:lpstr>4. PReDICTION par modeles – Consommation   Selection dE modèle et hyperparamètres</vt:lpstr>
      <vt:lpstr>4. PReDICTION par modeles  - consommation  </vt:lpstr>
      <vt:lpstr>5. ANALYSE ENERGYSTARTSCORE  relation avec les variables cibles  </vt:lpstr>
      <vt:lpstr>Présentation PowerPoint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SCIENTIFIQUE</dc:title>
  <dc:creator>Jiying HE</dc:creator>
  <cp:lastModifiedBy>Jiying HE</cp:lastModifiedBy>
  <cp:revision>1</cp:revision>
  <dcterms:created xsi:type="dcterms:W3CDTF">2023-03-07T23:03:16Z</dcterms:created>
  <dcterms:modified xsi:type="dcterms:W3CDTF">2023-04-24T14:50:52Z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