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29C3B-7F76-42DC-6BD3-8BB7E0141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4D5A3-11BB-1A21-E463-EF7B1CFE5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96B26-7EF3-E1C5-B16C-238E45A0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B4D-EC9E-4025-9E2B-CE53BA57733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EB443-16AD-70E2-26F9-DDF59893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0D679-AA7C-5340-DD9D-40AACFF8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0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8000F-4AE4-142D-44F8-26A04C42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30A5F0-AC77-BD50-B39C-1A0B2F5ED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3FD79-F445-AB4B-4019-A3CAE6F2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B4D-EC9E-4025-9E2B-CE53BA57733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F1ABB-D4BE-DE39-B49E-FC9615FE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8F202-95DB-3CCC-6CAF-38307D77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8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123FCE-DD6A-4CFD-AF25-253C078F9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45091-0B09-084D-3309-536FF57C1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BD5F8-690D-B11D-37BC-D1005D80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B4D-EC9E-4025-9E2B-CE53BA57733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C3A33-6F1B-C9B7-85FD-EB5F98CF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C742D-FBD9-0039-D27E-1761A6EB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62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C7B08-2FC5-28C7-417C-8FC5F61B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AB66F-5F34-64C5-F493-54258B58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1F2D5-9134-F5C8-4994-5EF94FB0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B4D-EC9E-4025-9E2B-CE53BA57733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1377D-768A-BBCC-2B38-5E1FB33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B8358A-2067-2DA1-88E3-088BC987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9B60D-5DD2-2B8C-CB56-3DB1955D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E1368-88F6-89A8-138F-71504E99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06C00-94BE-3574-EC6D-1F2A801F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B4D-EC9E-4025-9E2B-CE53BA57733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4DEFC-A936-4921-2860-EAAF7FC0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1F73C-64EA-172C-6E08-B1F3AD7D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D02BB-D9AF-C248-4F83-30F4CFC7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F6915-4CE3-CA78-06DB-879784534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05F13A-D19D-B20E-0FF2-46796AD8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C6B00B-2534-5DE5-8805-25EBBF70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B4D-EC9E-4025-9E2B-CE53BA57733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DB65AE-6398-6BF7-BC41-4D6681EC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FCEEA-BCF0-458E-94DE-DD5D7CA5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5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09A28-6764-57AC-754B-C7C1D20F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68F5-FCAB-1038-C153-A24F83E45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4419C8-7615-C8DC-B772-38972040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F450AF-AE6A-23BC-0E78-651B01446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136893-C7CB-71B0-4313-41717EEB4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7E23A2-D045-F075-5D9C-F4ED1930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B4D-EC9E-4025-9E2B-CE53BA57733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4ACB67-FD63-5C7D-911D-37F61660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7A32A6-4AEF-A21D-9147-5DAB7193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8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ABE19-A820-080F-352B-3ACEB02F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73E44B-6438-5982-CE70-8466278B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B4D-EC9E-4025-9E2B-CE53BA57733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9F5266-FD01-A15F-48E1-7CCE7506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A174F4-8D9C-9411-EE27-61A15370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6AD100-304B-2A2F-D0D4-6B503658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B4D-EC9E-4025-9E2B-CE53BA57733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7BD8C5-E7F4-12CC-8C52-EA23AA82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9CDF9E-2987-77D7-6506-75E6FC9F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8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65803-1BE5-588F-9D99-272272E8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DB321-075E-E278-DB88-4C45D4252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99B199-099C-BFD0-CC09-1E36937DD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A66467-91F7-49B7-2C32-705CE9D8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B4D-EC9E-4025-9E2B-CE53BA57733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A3609E-5D1C-352F-C4DB-F122B05C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610C7E-78E4-CA85-211A-D88A84F0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43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D64E-0014-5D7F-8CBD-33D23F42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DE537D-E2EE-965F-DC60-460CEBE7E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FD956-156A-E2EC-9E0E-FA08B38E6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F8007F-0506-55BE-EE55-EA8FBE37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B4D-EC9E-4025-9E2B-CE53BA57733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DBC73-6163-99C5-56C4-DF526B08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577267-9C0A-3C00-AE9F-AF45C5B8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0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E59478-1867-C817-046F-3EE5649F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142A0F-9A17-149B-9D44-2D71E6A42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BBAAF-F40A-5203-55D6-E2914294F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0DB4D-EC9E-4025-9E2B-CE53BA57733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F4A4E-3883-8359-4609-DD94E6DBD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16BD4-5A24-D34A-45E1-4B374EABE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5E513E-0E2C-4257-5A67-31D3EEDE5C97}"/>
              </a:ext>
            </a:extLst>
          </p:cNvPr>
          <p:cNvGrpSpPr/>
          <p:nvPr/>
        </p:nvGrpSpPr>
        <p:grpSpPr>
          <a:xfrm>
            <a:off x="4836000" y="2169000"/>
            <a:ext cx="2520000" cy="2520000"/>
            <a:chOff x="4836000" y="2169000"/>
            <a:chExt cx="2520000" cy="252000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140CE91-A293-4DAA-E719-A6D688DA2409}"/>
                </a:ext>
              </a:extLst>
            </p:cNvPr>
            <p:cNvSpPr/>
            <p:nvPr/>
          </p:nvSpPr>
          <p:spPr>
            <a:xfrm>
              <a:off x="4836000" y="2169000"/>
              <a:ext cx="2520000" cy="2520000"/>
            </a:xfrm>
            <a:prstGeom prst="ellipse">
              <a:avLst/>
            </a:prstGeom>
            <a:solidFill>
              <a:srgbClr val="003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13" name="그림 12" descr="텍스트, 명함이(가) 표시된 사진&#10;&#10;자동 생성된 설명">
              <a:extLst>
                <a:ext uri="{FF2B5EF4-FFF2-40B4-BE49-F238E27FC236}">
                  <a16:creationId xmlns:a16="http://schemas.microsoft.com/office/drawing/2014/main" id="{2625C72D-D998-DA54-6228-E0EEE7E41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61" t="17860" r="17594" b="17164"/>
            <a:stretch/>
          </p:blipFill>
          <p:spPr>
            <a:xfrm>
              <a:off x="5389405" y="2719888"/>
              <a:ext cx="1413190" cy="1418223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8BD702-EA02-2D43-5DCE-35D2CB9C0F32}"/>
              </a:ext>
            </a:extLst>
          </p:cNvPr>
          <p:cNvGrpSpPr/>
          <p:nvPr/>
        </p:nvGrpSpPr>
        <p:grpSpPr>
          <a:xfrm>
            <a:off x="1332703" y="2169000"/>
            <a:ext cx="2520000" cy="2520000"/>
            <a:chOff x="1332703" y="2169000"/>
            <a:chExt cx="2520000" cy="2520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2FB8DAA-9BA6-3E7D-16DE-074C45D4208E}"/>
                </a:ext>
              </a:extLst>
            </p:cNvPr>
            <p:cNvSpPr/>
            <p:nvPr/>
          </p:nvSpPr>
          <p:spPr>
            <a:xfrm>
              <a:off x="1332703" y="2169000"/>
              <a:ext cx="2520000" cy="2520000"/>
            </a:xfrm>
            <a:prstGeom prst="ellipse">
              <a:avLst/>
            </a:prstGeom>
            <a:solidFill>
              <a:srgbClr val="003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3E068EE-B57E-7277-BC1D-FA7B07DDD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413" y="2746710"/>
              <a:ext cx="1364579" cy="1364579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8B25F0C-0E2E-82EE-6687-AF391D4BD61D}"/>
              </a:ext>
            </a:extLst>
          </p:cNvPr>
          <p:cNvGrpSpPr/>
          <p:nvPr/>
        </p:nvGrpSpPr>
        <p:grpSpPr>
          <a:xfrm>
            <a:off x="8114155" y="2169000"/>
            <a:ext cx="2520000" cy="2520000"/>
            <a:chOff x="8114155" y="2169000"/>
            <a:chExt cx="2520000" cy="2520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53E7776-876D-369B-6CE8-D65A38DDF408}"/>
                </a:ext>
              </a:extLst>
            </p:cNvPr>
            <p:cNvSpPr/>
            <p:nvPr/>
          </p:nvSpPr>
          <p:spPr>
            <a:xfrm>
              <a:off x="8114155" y="2169000"/>
              <a:ext cx="2520000" cy="2520000"/>
            </a:xfrm>
            <a:prstGeom prst="ellipse">
              <a:avLst/>
            </a:prstGeom>
            <a:solidFill>
              <a:srgbClr val="003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FD6B9A3F-4B1F-35B6-73FB-D77BB9F15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0436" y="2775281"/>
              <a:ext cx="1307438" cy="1307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076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다영</dc:creator>
  <cp:lastModifiedBy>강 다영</cp:lastModifiedBy>
  <cp:revision>1</cp:revision>
  <dcterms:created xsi:type="dcterms:W3CDTF">2022-09-22T16:20:15Z</dcterms:created>
  <dcterms:modified xsi:type="dcterms:W3CDTF">2022-09-22T16:26:46Z</dcterms:modified>
</cp:coreProperties>
</file>