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EF8E2-B2D2-ACFB-49ED-9108C6092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10D5A-E960-65B8-CC5C-28FD9AC90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BB1D8-0E07-F171-4E5F-747186F5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2C1FF-5C4E-2ED7-51DE-D639C4B5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CDDA9-F8B2-0682-7E51-1AC52ADE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1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B83C-0C15-AF73-B9C8-DE6D7199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9E00-7E3D-F1ED-F06A-2CBA4AF2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D4260-F5A4-BD5A-1319-9CD63F65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CFA91-86B3-4DB0-7063-897D431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84F45-A904-82E4-261E-BE6C4292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E0BE5-DBE7-A4A8-F8B3-462A48DCF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2B8A0-1EC2-3BD6-C7B8-B5DBD427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3BFBB-0476-8864-4FB9-1C9D007F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4EFF7-6230-FCFC-43C6-9BDC16AB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8EB8B-CBA6-6030-D917-1AD3FC61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F6C07-A65A-0A95-7DB5-EF11E8A1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34249-AFAE-2D3B-0F7D-5C4948C8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5D12C-4AFF-8302-C080-3D44932F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48644-9D6E-7141-307A-7DF95258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456C-AB71-6178-EC42-A2057769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8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876B-E6AA-C634-F3A4-9B8E74A9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4A695-235E-A13D-9F55-90FFFF90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C9EA3-EF68-09F0-C696-6BA06AD4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63537-A21D-BEFD-FAEF-E9A8E5A1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3A03D-9A22-6AA0-0EA6-633610F7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6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A793-D61E-A6EF-806D-CE6002FD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F5104-3B20-268B-EB00-185AD7A9B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20FF9-DEB5-B569-19A2-C5611A54B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B7314-5EFE-60F7-1D31-254A3C20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97821-4AD4-7461-37AB-FCBC9B2B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5E3ED-CCB8-5E6A-C078-D1CE5CFB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5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A804D-4597-29AE-282C-723A0A1A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60EF0-F69A-3835-75EF-F72AB37B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8808A-E9E4-AD8F-D09A-83D843EE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70B32-57BA-7D91-C036-DCCFBD07E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383CF-90C8-2204-4C08-196510D1B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D445CB-30A4-5D75-0C1C-602E162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61E819-E802-2A14-259F-9687CF1F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987C1B-0C11-5E68-2CB9-6378CFEC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89172-AF8E-A82A-F3C6-9B0D8B6E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D41423-A6FE-7798-4BB1-D4B17DF6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42299-FE50-E202-3531-F904311B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10797-9DE8-F66C-ECC8-8F323183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BBF3D-2B80-DB94-23CE-7D8C341D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3B3FCD-C700-F4AF-F098-970646A4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48A76-6D58-1902-6F57-37BAB297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598BF-A983-A034-A35D-D95AE6A7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7B5D6-1BB4-B290-57E2-979AA246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B908F-0B34-D053-183C-EB02C887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709E3-0C35-00A5-418D-0A1D0D5E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DABE5-9177-BA4C-2B79-31BB00D0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568A6-3869-A0B9-7AB1-E946D30E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5B7BA-708D-6317-F518-5B429098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85DC2D-D78E-CAD5-95B6-3D9C7117B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8DB748-E195-3089-2675-C6D1C85AC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1B5B8-E8B2-C68F-CD05-E23941B1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2009A-FBC0-0297-8A18-E4C63C2C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7E404-AC90-9470-0249-ACAB1A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0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C49F4B-C96D-71AD-E8BC-F6C06C90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E7AFE-98A1-A405-2868-E80FEE56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05A55-D50A-29E3-E9C2-8EB111E12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5049-A1C1-497C-95C1-AFC35BA961F8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80D2C-128F-F48B-E328-DEDB95845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BF6BA-AA9C-87F9-00E2-44318ED9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9B92-9DD2-4884-BD32-DB4F8690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0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EE7C2-598A-3A12-9B9C-32CE2FFA11B1}"/>
              </a:ext>
            </a:extLst>
          </p:cNvPr>
          <p:cNvGrpSpPr/>
          <p:nvPr/>
        </p:nvGrpSpPr>
        <p:grpSpPr>
          <a:xfrm>
            <a:off x="3169200" y="1234800"/>
            <a:ext cx="5853600" cy="4388400"/>
            <a:chOff x="1940766" y="1076180"/>
            <a:chExt cx="5853600" cy="4388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6F8CEB-882F-D43C-2564-233E315465AA}"/>
                </a:ext>
              </a:extLst>
            </p:cNvPr>
            <p:cNvSpPr/>
            <p:nvPr/>
          </p:nvSpPr>
          <p:spPr>
            <a:xfrm>
              <a:off x="1940766" y="1076180"/>
              <a:ext cx="5853600" cy="438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8CA1B10-E68F-2049-62F1-2052C03FA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86" y="1588264"/>
              <a:ext cx="5313163" cy="336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0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다영</dc:creator>
  <cp:lastModifiedBy>강 다영</cp:lastModifiedBy>
  <cp:revision>2</cp:revision>
  <dcterms:created xsi:type="dcterms:W3CDTF">2022-09-29T13:51:36Z</dcterms:created>
  <dcterms:modified xsi:type="dcterms:W3CDTF">2022-09-29T13:56:36Z</dcterms:modified>
</cp:coreProperties>
</file>