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20332ed9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20332ed9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9f43f0a7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9f43f0a7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9f43f0a7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9f43f0a7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f8e4c3d58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f8e4c3d58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f8e4c3d58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f8e4c3d58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f8e4c3d58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f8e4c3d58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9f43f0a7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9f43f0a7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9f43f0a7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9f43f0a7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2046450"/>
            <a:ext cx="8520600" cy="105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lt1"/>
                </a:solidFill>
              </a:rPr>
              <a:t>Movie Roulette</a:t>
            </a:r>
            <a:endParaRPr sz="5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382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highlight>
                  <a:schemeClr val="lt1"/>
                </a:highlight>
              </a:rPr>
              <a:t>Elevator pitch</a:t>
            </a:r>
            <a:endParaRPr sz="3500">
              <a:highlight>
                <a:schemeClr val="lt1"/>
              </a:highlight>
            </a:endParaRPr>
          </a:p>
        </p:txBody>
      </p:sp>
      <p:sp>
        <p:nvSpPr>
          <p:cNvPr id="60" name="Google Shape;60;p14"/>
          <p:cNvSpPr txBox="1"/>
          <p:nvPr/>
        </p:nvSpPr>
        <p:spPr>
          <a:xfrm>
            <a:off x="1601250" y="1709850"/>
            <a:ext cx="59415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>
                <a:highlight>
                  <a:schemeClr val="lt1"/>
                </a:highlight>
              </a:rPr>
              <a:t>Easy, concise design.</a:t>
            </a:r>
            <a:endParaRPr sz="2000">
              <a:highlight>
                <a:schemeClr val="lt1"/>
              </a:highlight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>
                <a:highlight>
                  <a:schemeClr val="lt1"/>
                </a:highlight>
              </a:rPr>
              <a:t>A quick way to find films.</a:t>
            </a:r>
            <a:endParaRPr sz="2000">
              <a:highlight>
                <a:schemeClr val="lt1"/>
              </a:highlight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>
                <a:highlight>
                  <a:schemeClr val="lt1"/>
                </a:highlight>
              </a:rPr>
              <a:t>It is an easy way to expand your film horizon.</a:t>
            </a:r>
            <a:endParaRPr sz="2000"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298300"/>
            <a:ext cx="8520600" cy="7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highlight>
                  <a:schemeClr val="lt1"/>
                </a:highlight>
              </a:rPr>
              <a:t>Concept</a:t>
            </a:r>
            <a:endParaRPr sz="3500">
              <a:highlight>
                <a:schemeClr val="lt1"/>
              </a:highlight>
            </a:endParaRPr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28200" y="1590150"/>
            <a:ext cx="9087600" cy="19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</a:rPr>
              <a:t>Movie Roulette is an app that populates movies based on genre selection.</a:t>
            </a:r>
            <a:endParaRPr sz="2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55600" lvl="0" marL="45720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</a:rPr>
              <a:t>The movies that are populated will be the top 10 of that given time.</a:t>
            </a:r>
            <a:endParaRPr sz="2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55600" lvl="0" marL="45720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</a:rPr>
              <a:t>This app is excellent for those who are not looking for specific movie titles.</a:t>
            </a:r>
            <a:endParaRPr sz="2000"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007350" y="240300"/>
            <a:ext cx="3129300" cy="7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highlight>
                  <a:schemeClr val="lt1"/>
                </a:highlight>
              </a:rPr>
              <a:t>Process</a:t>
            </a:r>
            <a:endParaRPr sz="3500">
              <a:highlight>
                <a:schemeClr val="lt1"/>
              </a:highlight>
            </a:endParaRPr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1931700" y="1413450"/>
            <a:ext cx="5280600" cy="23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</a:rPr>
              <a:t>Materialize/Google fonts (for design)</a:t>
            </a:r>
            <a:endParaRPr sz="2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55600" lvl="0" marL="45720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</a:rPr>
              <a:t>TMDB (for movie data)</a:t>
            </a:r>
            <a:endParaRPr sz="2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55600" lvl="0" marL="45720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</a:rPr>
              <a:t>Youtube API (for trailers)</a:t>
            </a:r>
            <a:endParaRPr sz="20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2498250" y="550300"/>
            <a:ext cx="4147500" cy="7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highlight>
                  <a:schemeClr val="lt1"/>
                </a:highlight>
              </a:rPr>
              <a:t>CSS Challenges</a:t>
            </a:r>
            <a:endParaRPr sz="3500">
              <a:highlight>
                <a:schemeClr val="lt1"/>
              </a:highlight>
            </a:endParaRPr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2363400" y="2078550"/>
            <a:ext cx="4417200" cy="9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</a:rPr>
              <a:t>Comfort with a new framework</a:t>
            </a:r>
            <a:endParaRPr sz="2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556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</a:rPr>
              <a:t>Mobile layout</a:t>
            </a:r>
            <a:endParaRPr sz="20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2378100" y="572400"/>
            <a:ext cx="4387800" cy="7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highlight>
                  <a:schemeClr val="lt1"/>
                </a:highlight>
              </a:rPr>
              <a:t>Script Challenges</a:t>
            </a:r>
            <a:endParaRPr sz="3500">
              <a:highlight>
                <a:schemeClr val="lt1"/>
              </a:highlight>
            </a:endParaRPr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28200" y="1918950"/>
            <a:ext cx="9087600" cy="13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</a:rPr>
              <a:t>Discovering how to make the cards interactable</a:t>
            </a:r>
            <a:endParaRPr sz="2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556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</a:rPr>
              <a:t>Figuring out how to make the two APIs work with each other for </a:t>
            </a: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</a:rPr>
              <a:t>separate</a:t>
            </a: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</a:rPr>
              <a:t> information</a:t>
            </a:r>
            <a:endParaRPr sz="20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2638650" y="870700"/>
            <a:ext cx="38667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highlight>
                  <a:schemeClr val="lt1"/>
                </a:highlight>
              </a:rPr>
              <a:t>API Challenges</a:t>
            </a:r>
            <a:endParaRPr sz="3500">
              <a:highlight>
                <a:schemeClr val="lt1"/>
              </a:highlight>
            </a:endParaRPr>
          </a:p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1372800" y="2026650"/>
            <a:ext cx="6398400" cy="10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</a:rPr>
              <a:t>Quota restrictions</a:t>
            </a:r>
            <a:endParaRPr sz="2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556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</a:rPr>
              <a:t>Difficulty pulling trailer information from the API</a:t>
            </a:r>
            <a:endParaRPr sz="20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lt1"/>
                </a:solidFill>
                <a:highlight>
                  <a:schemeClr val="dk1"/>
                </a:highlight>
              </a:rPr>
              <a:t>Demo</a:t>
            </a:r>
            <a:endParaRPr sz="5000"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2156700" y="411150"/>
            <a:ext cx="4830600" cy="7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highlight>
                  <a:schemeClr val="lt1"/>
                </a:highlight>
              </a:rPr>
              <a:t>Future Development</a:t>
            </a:r>
            <a:endParaRPr sz="3500">
              <a:highlight>
                <a:schemeClr val="lt1"/>
              </a:highlight>
            </a:endParaRPr>
          </a:p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636000" y="1660500"/>
            <a:ext cx="7872000" cy="18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</a:rPr>
              <a:t>Widen the scope of each genres ranked movies.</a:t>
            </a:r>
            <a:endParaRPr sz="2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55600" lvl="0" marL="45720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</a:rPr>
              <a:t>Allow the movies to be randomized rather than top 10.</a:t>
            </a:r>
            <a:endParaRPr sz="2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55600" lvl="0" marL="45720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</a:rPr>
              <a:t>Incorporation of modals rather than redirecting to another site.</a:t>
            </a:r>
            <a:endParaRPr sz="20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