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54"/>
  </p:normalViewPr>
  <p:slideViewPr>
    <p:cSldViewPr>
      <p:cViewPr varScale="1">
        <p:scale>
          <a:sx n="108" d="100"/>
          <a:sy n="108" d="100"/>
        </p:scale>
        <p:origin x="18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0305-BF2E-4F0A-A27B-11E2F062684C}" type="datetimeFigureOut">
              <a:rPr lang="en-AU" smtClean="0"/>
              <a:t>25/5/2025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5587-C68A-4423-96EE-2E23197C69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680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0305-BF2E-4F0A-A27B-11E2F062684C}" type="datetimeFigureOut">
              <a:rPr lang="en-AU" smtClean="0"/>
              <a:t>25/5/2025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5587-C68A-4423-96EE-2E23197C69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521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0305-BF2E-4F0A-A27B-11E2F062684C}" type="datetimeFigureOut">
              <a:rPr lang="en-AU" smtClean="0"/>
              <a:t>25/5/2025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5587-C68A-4423-96EE-2E23197C69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099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0305-BF2E-4F0A-A27B-11E2F062684C}" type="datetimeFigureOut">
              <a:rPr lang="en-AU" smtClean="0"/>
              <a:t>25/5/2025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5587-C68A-4423-96EE-2E23197C69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914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0305-BF2E-4F0A-A27B-11E2F062684C}" type="datetimeFigureOut">
              <a:rPr lang="en-AU" smtClean="0"/>
              <a:t>25/5/2025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5587-C68A-4423-96EE-2E23197C69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852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0305-BF2E-4F0A-A27B-11E2F062684C}" type="datetimeFigureOut">
              <a:rPr lang="en-AU" smtClean="0"/>
              <a:t>25/5/2025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5587-C68A-4423-96EE-2E23197C69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539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0305-BF2E-4F0A-A27B-11E2F062684C}" type="datetimeFigureOut">
              <a:rPr lang="en-AU" smtClean="0"/>
              <a:t>25/5/2025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5587-C68A-4423-96EE-2E23197C69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51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0305-BF2E-4F0A-A27B-11E2F062684C}" type="datetimeFigureOut">
              <a:rPr lang="en-AU" smtClean="0"/>
              <a:t>25/5/2025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5587-C68A-4423-96EE-2E23197C69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194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0305-BF2E-4F0A-A27B-11E2F062684C}" type="datetimeFigureOut">
              <a:rPr lang="en-AU" smtClean="0"/>
              <a:t>25/5/2025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5587-C68A-4423-96EE-2E23197C69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4100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0305-BF2E-4F0A-A27B-11E2F062684C}" type="datetimeFigureOut">
              <a:rPr lang="en-AU" smtClean="0"/>
              <a:t>25/5/2025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5587-C68A-4423-96EE-2E23197C69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918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0305-BF2E-4F0A-A27B-11E2F062684C}" type="datetimeFigureOut">
              <a:rPr lang="en-AU" smtClean="0"/>
              <a:t>25/5/2025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5587-C68A-4423-96EE-2E23197C69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440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A0305-BF2E-4F0A-A27B-11E2F062684C}" type="datetimeFigureOut">
              <a:rPr lang="en-AU" smtClean="0"/>
              <a:t>25/5/2025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A5587-C68A-4423-96EE-2E23197C69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297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88641"/>
            <a:ext cx="8856984" cy="792088"/>
          </a:xfrm>
        </p:spPr>
        <p:txBody>
          <a:bodyPr>
            <a:normAutofit/>
          </a:bodyPr>
          <a:lstStyle/>
          <a:p>
            <a:r>
              <a:rPr lang="en-AU" sz="3200" dirty="0"/>
              <a:t>Riverbend medieval Society – New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1" y="1196752"/>
            <a:ext cx="7862716" cy="1296144"/>
          </a:xfrm>
          <a:ln w="19050">
            <a:solidFill>
              <a:schemeClr val="tx1"/>
            </a:solidFill>
          </a:ln>
        </p:spPr>
        <p:txBody>
          <a:bodyPr/>
          <a:lstStyle/>
          <a:p>
            <a:r>
              <a:rPr lang="en-AU" b="1" dirty="0"/>
              <a:t>Riverbend medieval Society Inc.</a:t>
            </a:r>
          </a:p>
          <a:p>
            <a:r>
              <a:rPr lang="en-AU" b="1" dirty="0"/>
              <a:t>Committee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1952" y="30053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511072" y="2492896"/>
            <a:ext cx="1800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0800 - 1000AD</a:t>
            </a:r>
          </a:p>
          <a:p>
            <a:endParaRPr lang="en-AU" sz="1400" b="1" dirty="0"/>
          </a:p>
          <a:p>
            <a:r>
              <a:rPr lang="en-AU" sz="1400" b="1" dirty="0"/>
              <a:t>Early Middle Ages</a:t>
            </a:r>
          </a:p>
          <a:p>
            <a:endParaRPr lang="en-AU" sz="1400" dirty="0"/>
          </a:p>
          <a:p>
            <a:r>
              <a:rPr lang="en-AU" sz="1400" dirty="0"/>
              <a:t>Leadership Team</a:t>
            </a:r>
          </a:p>
          <a:p>
            <a:r>
              <a:rPr lang="en-AU" sz="1400" dirty="0"/>
              <a:t>(selected by members of this group)</a:t>
            </a:r>
          </a:p>
          <a:p>
            <a:endParaRPr lang="en-AU" sz="1400" dirty="0"/>
          </a:p>
          <a:p>
            <a:r>
              <a:rPr lang="en-AU" sz="1400" dirty="0"/>
              <a:t>Group Name (selected by members of this group)</a:t>
            </a:r>
          </a:p>
          <a:p>
            <a:endParaRPr lang="en-AU" sz="1400" dirty="0"/>
          </a:p>
          <a:p>
            <a:r>
              <a:rPr lang="en-AU" sz="1400" dirty="0"/>
              <a:t>Garb Guidelines (written by members of this group)</a:t>
            </a:r>
          </a:p>
          <a:p>
            <a:endParaRPr lang="en-AU" sz="1400" dirty="0"/>
          </a:p>
          <a:p>
            <a:r>
              <a:rPr lang="en-AU" sz="1400" dirty="0"/>
              <a:t>General Members Guidelines (written by members of this group)</a:t>
            </a:r>
          </a:p>
          <a:p>
            <a:endParaRPr lang="en-AU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588224" y="2492896"/>
            <a:ext cx="1800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1350 - 1450AD</a:t>
            </a:r>
          </a:p>
          <a:p>
            <a:endParaRPr lang="en-AU" sz="1400" b="1" dirty="0"/>
          </a:p>
          <a:p>
            <a:r>
              <a:rPr lang="en-AU" sz="1400" b="1" dirty="0"/>
              <a:t>Late Middle Ages</a:t>
            </a:r>
          </a:p>
          <a:p>
            <a:endParaRPr lang="en-AU" sz="1400" dirty="0"/>
          </a:p>
          <a:p>
            <a:r>
              <a:rPr lang="en-AU" sz="1400" dirty="0"/>
              <a:t>Leadership Team (selected by members of this group)</a:t>
            </a:r>
          </a:p>
          <a:p>
            <a:endParaRPr lang="en-AU" sz="1400" dirty="0"/>
          </a:p>
          <a:p>
            <a:r>
              <a:rPr lang="en-AU" sz="1400" dirty="0"/>
              <a:t>Group Name (Companie of the Badger)</a:t>
            </a:r>
          </a:p>
          <a:p>
            <a:endParaRPr lang="en-AU" sz="1400" dirty="0"/>
          </a:p>
          <a:p>
            <a:r>
              <a:rPr lang="en-AU" sz="1400" dirty="0"/>
              <a:t>Garb Guidelines (written by members of this group)</a:t>
            </a:r>
          </a:p>
          <a:p>
            <a:endParaRPr lang="en-AU" sz="1400" dirty="0"/>
          </a:p>
          <a:p>
            <a:r>
              <a:rPr lang="en-AU" sz="1400" dirty="0"/>
              <a:t>General Members Guidelines (written by members of this group)</a:t>
            </a:r>
          </a:p>
          <a:p>
            <a:endParaRPr lang="en-AU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697826" y="2492896"/>
            <a:ext cx="1800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1000 - 1300AD</a:t>
            </a:r>
          </a:p>
          <a:p>
            <a:endParaRPr lang="en-AU" sz="1400" b="1" dirty="0"/>
          </a:p>
          <a:p>
            <a:r>
              <a:rPr lang="en-AU" sz="1400" b="1" dirty="0"/>
              <a:t>High Middle Ages</a:t>
            </a:r>
          </a:p>
          <a:p>
            <a:endParaRPr lang="en-AU" sz="1400" dirty="0"/>
          </a:p>
          <a:p>
            <a:r>
              <a:rPr lang="en-AU" sz="1400" dirty="0"/>
              <a:t>Leadership Team (selected by members of this group)</a:t>
            </a:r>
          </a:p>
          <a:p>
            <a:endParaRPr lang="en-AU" sz="1400" dirty="0"/>
          </a:p>
          <a:p>
            <a:r>
              <a:rPr lang="en-AU" sz="1400" dirty="0"/>
              <a:t>Group Name (selected by members of this group)</a:t>
            </a:r>
          </a:p>
          <a:p>
            <a:endParaRPr lang="en-AU" sz="1400" dirty="0"/>
          </a:p>
          <a:p>
            <a:r>
              <a:rPr lang="en-AU" sz="1400" dirty="0"/>
              <a:t>Garb Guidelines (written by members of this group)</a:t>
            </a:r>
          </a:p>
          <a:p>
            <a:endParaRPr lang="en-AU" sz="1400" dirty="0"/>
          </a:p>
          <a:p>
            <a:r>
              <a:rPr lang="en-AU" sz="1400" dirty="0"/>
              <a:t>General Members Guidelines (written by members of this group)</a:t>
            </a:r>
          </a:p>
          <a:p>
            <a:endParaRPr lang="en-AU" sz="1400" dirty="0"/>
          </a:p>
        </p:txBody>
      </p:sp>
      <p:sp>
        <p:nvSpPr>
          <p:cNvPr id="25" name="Left-Up Arrow 24"/>
          <p:cNvSpPr/>
          <p:nvPr/>
        </p:nvSpPr>
        <p:spPr>
          <a:xfrm>
            <a:off x="5167928" y="2631014"/>
            <a:ext cx="432048" cy="1008112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Left-Up Arrow 25"/>
          <p:cNvSpPr/>
          <p:nvPr/>
        </p:nvSpPr>
        <p:spPr>
          <a:xfrm>
            <a:off x="1979712" y="2564904"/>
            <a:ext cx="432048" cy="1008112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Left-Up Arrow 26"/>
          <p:cNvSpPr/>
          <p:nvPr/>
        </p:nvSpPr>
        <p:spPr>
          <a:xfrm>
            <a:off x="8042229" y="2600908"/>
            <a:ext cx="432048" cy="103821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2682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151</Words>
  <Application>Microsoft Macintosh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Riverbend medieval Society – New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Riverbend medieval Society – Current Structure</dc:title>
  <dc:creator>Darryl Lyons</dc:creator>
  <cp:lastModifiedBy>Stephen Keightley</cp:lastModifiedBy>
  <cp:revision>10</cp:revision>
  <dcterms:created xsi:type="dcterms:W3CDTF">2025-02-13T07:44:30Z</dcterms:created>
  <dcterms:modified xsi:type="dcterms:W3CDTF">2025-05-25T02:42:37Z</dcterms:modified>
</cp:coreProperties>
</file>