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/>
    <p:restoredTop sz="94631"/>
  </p:normalViewPr>
  <p:slideViewPr>
    <p:cSldViewPr snapToGrid="0" snapToObjects="1">
      <p:cViewPr>
        <p:scale>
          <a:sx n="91" d="100"/>
          <a:sy n="91" d="100"/>
        </p:scale>
        <p:origin x="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47BD-2C4E-5848-BC58-C5790C173B66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21F0-5D47-934C-8F59-EC0AE2E91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20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47BD-2C4E-5848-BC58-C5790C173B66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21F0-5D47-934C-8F59-EC0AE2E91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67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47BD-2C4E-5848-BC58-C5790C173B66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21F0-5D47-934C-8F59-EC0AE2E91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13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47BD-2C4E-5848-BC58-C5790C173B66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21F0-5D47-934C-8F59-EC0AE2E91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8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47BD-2C4E-5848-BC58-C5790C173B66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21F0-5D47-934C-8F59-EC0AE2E91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44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47BD-2C4E-5848-BC58-C5790C173B66}" type="datetimeFigureOut">
              <a:rPr lang="en-US" smtClean="0"/>
              <a:t>11/9/16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21F0-5D47-934C-8F59-EC0AE2E91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5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47BD-2C4E-5848-BC58-C5790C173B66}" type="datetimeFigureOut">
              <a:rPr lang="en-US" smtClean="0"/>
              <a:t>11/9/16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21F0-5D47-934C-8F59-EC0AE2E91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47BD-2C4E-5848-BC58-C5790C173B66}" type="datetimeFigureOut">
              <a:rPr lang="en-US" smtClean="0"/>
              <a:t>11/9/16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21F0-5D47-934C-8F59-EC0AE2E91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0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47BD-2C4E-5848-BC58-C5790C173B66}" type="datetimeFigureOut">
              <a:rPr lang="en-US" smtClean="0"/>
              <a:t>11/9/16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21F0-5D47-934C-8F59-EC0AE2E91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12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47BD-2C4E-5848-BC58-C5790C173B66}" type="datetimeFigureOut">
              <a:rPr lang="en-US" smtClean="0"/>
              <a:t>11/9/16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21F0-5D47-934C-8F59-EC0AE2E91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9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47BD-2C4E-5848-BC58-C5790C173B66}" type="datetimeFigureOut">
              <a:rPr lang="en-US" smtClean="0"/>
              <a:t>11/9/16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21F0-5D47-934C-8F59-EC0AE2E91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5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547BD-2C4E-5848-BC58-C5790C173B66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D21F0-5D47-934C-8F59-EC0AE2E91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84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28863" y="2502902"/>
            <a:ext cx="298134" cy="15278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09869" y="2764154"/>
            <a:ext cx="167170" cy="167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109869" y="3029933"/>
            <a:ext cx="167170" cy="167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109869" y="3289999"/>
            <a:ext cx="167170" cy="167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109869" y="3550065"/>
            <a:ext cx="167170" cy="167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09869" y="3810131"/>
            <a:ext cx="167170" cy="167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32" y="2664632"/>
            <a:ext cx="795475" cy="1194407"/>
          </a:xfrm>
          <a:prstGeom prst="rect">
            <a:avLst/>
          </a:prstGeom>
        </p:spPr>
      </p:pic>
      <p:sp>
        <p:nvSpPr>
          <p:cNvPr id="20" name="Right Arrow 19"/>
          <p:cNvSpPr/>
          <p:nvPr/>
        </p:nvSpPr>
        <p:spPr>
          <a:xfrm>
            <a:off x="1642188" y="3150431"/>
            <a:ext cx="319039" cy="167686"/>
          </a:xfrm>
          <a:prstGeom prst="rightArrow">
            <a:avLst/>
          </a:prstGeom>
          <a:solidFill>
            <a:schemeClr val="accent1"/>
          </a:solidFill>
          <a:ln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3743706" y="3029933"/>
            <a:ext cx="742575" cy="411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MLP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>
            <a:off x="3378634" y="3156097"/>
            <a:ext cx="319039" cy="167686"/>
          </a:xfrm>
          <a:prstGeom prst="rightArrow">
            <a:avLst/>
          </a:prstGeom>
          <a:solidFill>
            <a:schemeClr val="accent1"/>
          </a:solidFill>
          <a:ln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4896899" y="2794871"/>
            <a:ext cx="321907" cy="8788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977906" y="2896546"/>
            <a:ext cx="167170" cy="167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977906" y="3156612"/>
            <a:ext cx="167170" cy="167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77906" y="3416678"/>
            <a:ext cx="167170" cy="167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106230" y="2533428"/>
            <a:ext cx="167170" cy="167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>
            <a:off x="4547546" y="3163379"/>
            <a:ext cx="319039" cy="167686"/>
          </a:xfrm>
          <a:prstGeom prst="rightArrow">
            <a:avLst/>
          </a:prstGeom>
          <a:solidFill>
            <a:schemeClr val="accent1"/>
          </a:solidFill>
          <a:ln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6623595" y="3007926"/>
            <a:ext cx="742575" cy="411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MLP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5898098" y="2794871"/>
            <a:ext cx="321907" cy="8788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966601" y="2918185"/>
            <a:ext cx="167170" cy="167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966601" y="3178251"/>
            <a:ext cx="167170" cy="167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966601" y="3438317"/>
            <a:ext cx="167170" cy="167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 rot="10800000">
            <a:off x="6253005" y="3141430"/>
            <a:ext cx="319039" cy="167686"/>
          </a:xfrm>
          <a:prstGeom prst="rightArrow">
            <a:avLst/>
          </a:prstGeom>
          <a:solidFill>
            <a:schemeClr val="accent1"/>
          </a:solidFill>
          <a:ln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4" name="Group 173"/>
          <p:cNvGrpSpPr/>
          <p:nvPr/>
        </p:nvGrpSpPr>
        <p:grpSpPr>
          <a:xfrm>
            <a:off x="7827845" y="1482066"/>
            <a:ext cx="2612751" cy="3349094"/>
            <a:chOff x="9243943" y="712873"/>
            <a:chExt cx="2612751" cy="3349094"/>
          </a:xfrm>
        </p:grpSpPr>
        <p:sp>
          <p:nvSpPr>
            <p:cNvPr id="46" name="Rectangle 45"/>
            <p:cNvSpPr/>
            <p:nvPr/>
          </p:nvSpPr>
          <p:spPr>
            <a:xfrm>
              <a:off x="9431687" y="986509"/>
              <a:ext cx="1915845" cy="4924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518732" y="1120765"/>
              <a:ext cx="106326" cy="3581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727681" y="1205547"/>
              <a:ext cx="99297" cy="2622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0477487" y="1209395"/>
              <a:ext cx="99297" cy="2622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15331" y="1352751"/>
              <a:ext cx="115719" cy="123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1036129" y="1120765"/>
              <a:ext cx="96391" cy="3508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 rot="19045820">
              <a:off x="9288455" y="1460744"/>
              <a:ext cx="54078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 smtClean="0"/>
                <a:t>raven</a:t>
              </a:r>
              <a:endParaRPr lang="en-US" sz="900" dirty="0"/>
            </a:p>
          </p:txBody>
        </p:sp>
        <p:sp>
          <p:nvSpPr>
            <p:cNvPr id="55" name="TextBox 54"/>
            <p:cNvSpPr txBox="1"/>
            <p:nvPr/>
          </p:nvSpPr>
          <p:spPr>
            <a:xfrm rot="19045820">
              <a:off x="9473704" y="1447942"/>
              <a:ext cx="54561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 smtClean="0"/>
                <a:t>wings</a:t>
              </a:r>
              <a:endParaRPr lang="en-US" sz="900" dirty="0"/>
            </a:p>
          </p:txBody>
        </p:sp>
        <p:sp>
          <p:nvSpPr>
            <p:cNvPr id="56" name="TextBox 55"/>
            <p:cNvSpPr txBox="1"/>
            <p:nvPr/>
          </p:nvSpPr>
          <p:spPr>
            <a:xfrm rot="19045820">
              <a:off x="10030302" y="1466512"/>
              <a:ext cx="4607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 smtClean="0"/>
                <a:t>bird</a:t>
              </a:r>
              <a:endParaRPr lang="en-US" sz="900" dirty="0"/>
            </a:p>
          </p:txBody>
        </p:sp>
        <p:sp>
          <p:nvSpPr>
            <p:cNvPr id="57" name="TextBox 56"/>
            <p:cNvSpPr txBox="1"/>
            <p:nvPr/>
          </p:nvSpPr>
          <p:spPr>
            <a:xfrm rot="19045820">
              <a:off x="10292755" y="1341153"/>
              <a:ext cx="716891" cy="236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smtClean="0"/>
                <a:t>red</a:t>
              </a:r>
              <a:endParaRPr lang="en-US" sz="900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9045820">
              <a:off x="10852008" y="1343197"/>
              <a:ext cx="7682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 smtClean="0"/>
                <a:t>nests</a:t>
              </a:r>
              <a:endParaRPr lang="en-US" sz="900" dirty="0"/>
            </a:p>
          </p:txBody>
        </p:sp>
        <p:sp>
          <p:nvSpPr>
            <p:cNvPr id="59" name="TextBox 58"/>
            <p:cNvSpPr txBox="1"/>
            <p:nvPr/>
          </p:nvSpPr>
          <p:spPr>
            <a:xfrm rot="19045820">
              <a:off x="10452257" y="1293234"/>
              <a:ext cx="1034150" cy="235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 smtClean="0"/>
                <a:t>brazil</a:t>
              </a:r>
              <a:endParaRPr lang="en-US" sz="900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9258219" y="714550"/>
              <a:ext cx="2291332" cy="1033811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313976" y="712873"/>
              <a:ext cx="21915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Bag-of-words</a:t>
              </a:r>
              <a:r>
                <a:rPr lang="zh-CN" altLang="en-US" sz="1100" dirty="0" smtClean="0"/>
                <a:t> </a:t>
              </a:r>
              <a:r>
                <a:rPr lang="en-US" altLang="zh-CN" sz="1100" dirty="0" smtClean="0"/>
                <a:t>model</a:t>
              </a:r>
              <a:r>
                <a:rPr lang="zh-CN" altLang="en-US" sz="1100" dirty="0" smtClean="0"/>
                <a:t> </a:t>
              </a:r>
              <a:r>
                <a:rPr lang="en-US" altLang="zh-CN" sz="1100" dirty="0" smtClean="0"/>
                <a:t>for</a:t>
              </a:r>
              <a:r>
                <a:rPr lang="zh-CN" altLang="en-US" sz="1100" dirty="0" smtClean="0"/>
                <a:t> </a:t>
              </a:r>
              <a:r>
                <a:rPr lang="en-US" altLang="zh-CN" sz="1100" dirty="0"/>
                <a:t>W</a:t>
              </a:r>
              <a:r>
                <a:rPr lang="en-US" altLang="zh-CN" sz="1100" dirty="0" smtClean="0"/>
                <a:t>ikipedia</a:t>
              </a:r>
              <a:endParaRPr lang="en-US" sz="1100" dirty="0"/>
            </a:p>
          </p:txBody>
        </p:sp>
        <p:sp>
          <p:nvSpPr>
            <p:cNvPr id="62" name="TextBox 61"/>
            <p:cNvSpPr txBox="1"/>
            <p:nvPr/>
          </p:nvSpPr>
          <p:spPr>
            <a:xfrm rot="19045820">
              <a:off x="9824246" y="1484144"/>
              <a:ext cx="38531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 smtClean="0"/>
                <a:t>toes</a:t>
              </a:r>
              <a:endParaRPr lang="en-US" sz="9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9734677" y="2201069"/>
              <a:ext cx="1331741" cy="48509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9821722" y="2335325"/>
              <a:ext cx="106326" cy="3581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0265947" y="2325732"/>
              <a:ext cx="96391" cy="3508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 rot="20803054">
              <a:off x="9496613" y="2654477"/>
              <a:ext cx="104090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 smtClean="0"/>
                <a:t>Blue</a:t>
              </a:r>
              <a:r>
                <a:rPr lang="zh-CN" altLang="en-US" sz="900" dirty="0" smtClean="0"/>
                <a:t> </a:t>
              </a:r>
              <a:r>
                <a:rPr lang="en-US" altLang="zh-CN" sz="900" dirty="0" smtClean="0"/>
                <a:t>crown</a:t>
              </a:r>
              <a:endParaRPr lang="en-US" sz="900" dirty="0"/>
            </a:p>
          </p:txBody>
        </p:sp>
        <p:sp>
          <p:nvSpPr>
            <p:cNvPr id="82" name="TextBox 81"/>
            <p:cNvSpPr txBox="1"/>
            <p:nvPr/>
          </p:nvSpPr>
          <p:spPr>
            <a:xfrm rot="20484238">
              <a:off x="9867734" y="2671591"/>
              <a:ext cx="10213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Black</a:t>
              </a:r>
              <a:r>
                <a:rPr lang="zh-CN" altLang="en-US" sz="800" dirty="0" smtClean="0"/>
                <a:t> </a:t>
              </a:r>
              <a:r>
                <a:rPr lang="en-US" altLang="zh-CN" sz="800" dirty="0" smtClean="0"/>
                <a:t>forehead</a:t>
              </a:r>
              <a:endParaRPr lang="en-US" sz="800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9243943" y="3160687"/>
              <a:ext cx="2291332" cy="88684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9337393" y="1918426"/>
              <a:ext cx="25193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Bag-of-attributes</a:t>
              </a:r>
              <a:r>
                <a:rPr lang="zh-CN" altLang="en-US" sz="1100" dirty="0" smtClean="0"/>
                <a:t> </a:t>
              </a:r>
              <a:r>
                <a:rPr lang="en-US" altLang="zh-CN" sz="1100" dirty="0" smtClean="0"/>
                <a:t>model</a:t>
              </a:r>
              <a:r>
                <a:rPr lang="zh-CN" altLang="en-US" sz="1100" dirty="0" smtClean="0"/>
                <a:t> </a:t>
              </a:r>
              <a:r>
                <a:rPr lang="en-US" altLang="zh-CN" sz="1100" dirty="0" smtClean="0"/>
                <a:t>for</a:t>
              </a:r>
              <a:r>
                <a:rPr lang="zh-CN" altLang="en-US" sz="1100" dirty="0" smtClean="0"/>
                <a:t> </a:t>
              </a:r>
              <a:r>
                <a:rPr lang="en-US" altLang="zh-CN" sz="1100" dirty="0" smtClean="0"/>
                <a:t>Freebase</a:t>
              </a:r>
              <a:endParaRPr lang="en-US" sz="1100" dirty="0"/>
            </a:p>
          </p:txBody>
        </p:sp>
        <p:sp>
          <p:nvSpPr>
            <p:cNvPr id="88" name="TextBox 87"/>
            <p:cNvSpPr txBox="1"/>
            <p:nvPr/>
          </p:nvSpPr>
          <p:spPr>
            <a:xfrm rot="20484238">
              <a:off x="10413362" y="2630916"/>
              <a:ext cx="10213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Small</a:t>
              </a:r>
              <a:r>
                <a:rPr lang="zh-CN" altLang="en-US" sz="800" dirty="0" smtClean="0"/>
                <a:t> </a:t>
              </a:r>
              <a:r>
                <a:rPr lang="en-US" altLang="zh-CN" sz="800" dirty="0" smtClean="0"/>
                <a:t>size</a:t>
              </a:r>
              <a:endParaRPr lang="en-US" sz="800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9260008" y="1929110"/>
              <a:ext cx="2291332" cy="1033811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7" name="Group 146"/>
            <p:cNvGrpSpPr/>
            <p:nvPr/>
          </p:nvGrpSpPr>
          <p:grpSpPr>
            <a:xfrm>
              <a:off x="9291237" y="3402442"/>
              <a:ext cx="2056295" cy="659525"/>
              <a:chOff x="1200410" y="2895259"/>
              <a:chExt cx="4178951" cy="1154649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1463715" y="2899076"/>
                <a:ext cx="522822" cy="298729"/>
              </a:xfrm>
              <a:prstGeom prst="rect">
                <a:avLst/>
              </a:prstGeom>
              <a:noFill/>
              <a:ln w="22225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2307578" y="2899076"/>
                <a:ext cx="522822" cy="298729"/>
              </a:xfrm>
              <a:prstGeom prst="rect">
                <a:avLst/>
              </a:prstGeom>
              <a:noFill/>
              <a:ln w="22225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3160127" y="2897288"/>
                <a:ext cx="522822" cy="298729"/>
              </a:xfrm>
              <a:prstGeom prst="rect">
                <a:avLst/>
              </a:prstGeom>
              <a:noFill/>
              <a:ln w="22225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4010558" y="2897289"/>
                <a:ext cx="522822" cy="298729"/>
              </a:xfrm>
              <a:prstGeom prst="rect">
                <a:avLst/>
              </a:prstGeom>
              <a:noFill/>
              <a:ln w="22225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1529613" y="3618842"/>
                <a:ext cx="391023" cy="431066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4856539" y="2895259"/>
                <a:ext cx="522822" cy="298729"/>
              </a:xfrm>
              <a:prstGeom prst="rect">
                <a:avLst/>
              </a:prstGeom>
              <a:noFill/>
              <a:ln w="22225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Arrow Connector 153"/>
              <p:cNvCxnSpPr>
                <a:stCxn id="149" idx="3"/>
                <a:endCxn id="152" idx="1"/>
              </p:cNvCxnSpPr>
              <p:nvPr/>
            </p:nvCxnSpPr>
            <p:spPr>
              <a:xfrm>
                <a:off x="1986537" y="3048441"/>
                <a:ext cx="321041" cy="0"/>
              </a:xfrm>
              <a:prstGeom prst="straightConnector1">
                <a:avLst/>
              </a:prstGeom>
              <a:ln w="25400"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TextBox 156"/>
              <p:cNvSpPr txBox="1"/>
              <p:nvPr/>
            </p:nvSpPr>
            <p:spPr>
              <a:xfrm>
                <a:off x="1200410" y="3632100"/>
                <a:ext cx="949809" cy="215534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pPr algn="ctr"/>
                <a:r>
                  <a:rPr lang="en-US" altLang="zh-CN" sz="800" dirty="0" smtClean="0"/>
                  <a:t>Raven</a:t>
                </a:r>
                <a:endParaRPr lang="en-US" sz="800" dirty="0"/>
              </a:p>
            </p:txBody>
          </p:sp>
          <p:cxnSp>
            <p:nvCxnSpPr>
              <p:cNvPr id="159" name="Straight Arrow Connector 158"/>
              <p:cNvCxnSpPr>
                <a:stCxn id="152" idx="3"/>
                <a:endCxn id="154" idx="1"/>
              </p:cNvCxnSpPr>
              <p:nvPr/>
            </p:nvCxnSpPr>
            <p:spPr>
              <a:xfrm flipV="1">
                <a:off x="2830400" y="3046653"/>
                <a:ext cx="329727" cy="1788"/>
              </a:xfrm>
              <a:prstGeom prst="straightConnector1">
                <a:avLst/>
              </a:prstGeom>
              <a:ln w="25400"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>
                <a:stCxn id="154" idx="3"/>
              </p:cNvCxnSpPr>
              <p:nvPr/>
            </p:nvCxnSpPr>
            <p:spPr>
              <a:xfrm>
                <a:off x="3682949" y="3046653"/>
                <a:ext cx="327609" cy="1"/>
              </a:xfrm>
              <a:prstGeom prst="straightConnector1">
                <a:avLst/>
              </a:prstGeom>
              <a:ln w="25400"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 flipV="1">
                <a:off x="4533380" y="3044624"/>
                <a:ext cx="323159" cy="2030"/>
              </a:xfrm>
              <a:prstGeom prst="straightConnector1">
                <a:avLst/>
              </a:prstGeom>
              <a:ln w="25400"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Arrow Connector 161"/>
              <p:cNvCxnSpPr>
                <a:endCxn id="149" idx="2"/>
              </p:cNvCxnSpPr>
              <p:nvPr/>
            </p:nvCxnSpPr>
            <p:spPr>
              <a:xfrm flipV="1">
                <a:off x="1725126" y="3197805"/>
                <a:ext cx="0" cy="421036"/>
              </a:xfrm>
              <a:prstGeom prst="straightConnector1">
                <a:avLst/>
              </a:prstGeom>
              <a:ln w="25400"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162"/>
              <p:cNvCxnSpPr>
                <a:endCxn id="152" idx="2"/>
              </p:cNvCxnSpPr>
              <p:nvPr/>
            </p:nvCxnSpPr>
            <p:spPr>
              <a:xfrm flipV="1">
                <a:off x="2563534" y="3197805"/>
                <a:ext cx="5455" cy="436413"/>
              </a:xfrm>
              <a:prstGeom prst="straightConnector1">
                <a:avLst/>
              </a:prstGeom>
              <a:ln w="25400"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Arrow Connector 163"/>
              <p:cNvCxnSpPr>
                <a:endCxn id="154" idx="2"/>
              </p:cNvCxnSpPr>
              <p:nvPr/>
            </p:nvCxnSpPr>
            <p:spPr>
              <a:xfrm flipH="1" flipV="1">
                <a:off x="3421538" y="3196017"/>
                <a:ext cx="5753" cy="438201"/>
              </a:xfrm>
              <a:prstGeom prst="straightConnector1">
                <a:avLst/>
              </a:prstGeom>
              <a:ln w="25400"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Arrow Connector 164"/>
              <p:cNvCxnSpPr/>
              <p:nvPr/>
            </p:nvCxnSpPr>
            <p:spPr>
              <a:xfrm flipV="1">
                <a:off x="4271661" y="3196018"/>
                <a:ext cx="308" cy="438200"/>
              </a:xfrm>
              <a:prstGeom prst="straightConnector1">
                <a:avLst/>
              </a:prstGeom>
              <a:ln w="25400"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/>
              <p:cNvCxnSpPr/>
              <p:nvPr/>
            </p:nvCxnSpPr>
            <p:spPr>
              <a:xfrm flipV="1">
                <a:off x="5116031" y="3193988"/>
                <a:ext cx="1919" cy="424853"/>
              </a:xfrm>
              <a:prstGeom prst="straightConnector1">
                <a:avLst/>
              </a:prstGeom>
              <a:ln w="25400"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/>
            <p:cNvSpPr txBox="1"/>
            <p:nvPr/>
          </p:nvSpPr>
          <p:spPr>
            <a:xfrm>
              <a:off x="9380231" y="3108285"/>
              <a:ext cx="22727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LSTM</a:t>
              </a:r>
              <a:r>
                <a:rPr lang="zh-CN" altLang="en-US" sz="1100" dirty="0" smtClean="0"/>
                <a:t> </a:t>
              </a:r>
              <a:r>
                <a:rPr lang="en-US" altLang="zh-CN" sz="1100" dirty="0" smtClean="0"/>
                <a:t>for</a:t>
              </a:r>
              <a:r>
                <a:rPr lang="zh-CN" altLang="en-US" sz="1100" dirty="0" smtClean="0"/>
                <a:t> </a:t>
              </a:r>
              <a:r>
                <a:rPr lang="en-US" altLang="zh-CN" sz="1100" dirty="0" smtClean="0"/>
                <a:t>the</a:t>
              </a:r>
              <a:r>
                <a:rPr lang="zh-CN" altLang="en-US" sz="1100" dirty="0" smtClean="0"/>
                <a:t> </a:t>
              </a:r>
              <a:r>
                <a:rPr lang="en-US" altLang="zh-CN" sz="1100" dirty="0" smtClean="0"/>
                <a:t>summary</a:t>
              </a:r>
              <a:r>
                <a:rPr lang="zh-CN" altLang="en-US" sz="1100" dirty="0" smtClean="0"/>
                <a:t> </a:t>
              </a:r>
              <a:r>
                <a:rPr lang="en-US" altLang="zh-CN" sz="1100" dirty="0" smtClean="0"/>
                <a:t>sentence</a:t>
              </a:r>
              <a:endParaRPr lang="en-US" sz="1100" dirty="0"/>
            </a:p>
          </p:txBody>
        </p:sp>
        <p:cxnSp>
          <p:nvCxnSpPr>
            <p:cNvPr id="168" name="Straight Arrow Connector 167"/>
            <p:cNvCxnSpPr/>
            <p:nvPr/>
          </p:nvCxnSpPr>
          <p:spPr>
            <a:xfrm flipV="1">
              <a:off x="11346489" y="3496582"/>
              <a:ext cx="159014" cy="1160"/>
            </a:xfrm>
            <a:prstGeom prst="straightConnector1">
              <a:avLst/>
            </a:prstGeom>
            <a:ln w="254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/>
            <p:cNvSpPr txBox="1"/>
            <p:nvPr/>
          </p:nvSpPr>
          <p:spPr>
            <a:xfrm>
              <a:off x="9722701" y="3823318"/>
              <a:ext cx="467363" cy="123111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zh-CN" sz="800" dirty="0" smtClean="0"/>
                <a:t>is</a:t>
              </a:r>
              <a:endParaRPr lang="en-US" sz="800" dirty="0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10144748" y="3803122"/>
              <a:ext cx="467363" cy="123111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zh-CN" sz="800" dirty="0"/>
                <a:t>.</a:t>
              </a:r>
              <a:r>
                <a:rPr lang="is-IS" altLang="zh-CN" sz="800" dirty="0" smtClean="0"/>
                <a:t>…</a:t>
              </a:r>
              <a:endParaRPr lang="en-US" sz="800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10556458" y="3840919"/>
              <a:ext cx="467363" cy="123111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zh-CN" sz="800" dirty="0" smtClean="0"/>
                <a:t>black</a:t>
              </a:r>
              <a:endParaRPr lang="en-US" sz="800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10945487" y="3851323"/>
              <a:ext cx="604064" cy="123111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zh-CN" sz="800" smtClean="0"/>
                <a:t>passerine</a:t>
              </a:r>
              <a:endParaRPr lang="en-US" sz="800" dirty="0"/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1999370" y="2877983"/>
            <a:ext cx="692707" cy="767706"/>
            <a:chOff x="3666674" y="1450511"/>
            <a:chExt cx="692707" cy="767706"/>
          </a:xfrm>
        </p:grpSpPr>
        <p:sp>
          <p:nvSpPr>
            <p:cNvPr id="5" name="Trapezoid 4"/>
            <p:cNvSpPr/>
            <p:nvPr/>
          </p:nvSpPr>
          <p:spPr>
            <a:xfrm rot="5400000">
              <a:off x="3597184" y="1520001"/>
              <a:ext cx="767706" cy="628726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3691135" y="1636533"/>
              <a:ext cx="6682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CNN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78" name="Right Arrow 177"/>
          <p:cNvSpPr/>
          <p:nvPr/>
        </p:nvSpPr>
        <p:spPr>
          <a:xfrm>
            <a:off x="2671681" y="3150431"/>
            <a:ext cx="319039" cy="167686"/>
          </a:xfrm>
          <a:prstGeom prst="rightArrow">
            <a:avLst/>
          </a:prstGeom>
          <a:solidFill>
            <a:schemeClr val="accent1"/>
          </a:solidFill>
          <a:ln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Elbow Connector 179"/>
          <p:cNvCxnSpPr>
            <a:stCxn id="60" idx="1"/>
            <a:endCxn id="40" idx="3"/>
          </p:cNvCxnSpPr>
          <p:nvPr/>
        </p:nvCxnSpPr>
        <p:spPr>
          <a:xfrm rot="10800000" flipV="1">
            <a:off x="7366171" y="2000648"/>
            <a:ext cx="475951" cy="121291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89" idx="1"/>
            <a:endCxn id="40" idx="3"/>
          </p:cNvCxnSpPr>
          <p:nvPr/>
        </p:nvCxnSpPr>
        <p:spPr>
          <a:xfrm flipH="1" flipV="1">
            <a:off x="7366170" y="3213564"/>
            <a:ext cx="477740" cy="16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Elbow Connector 185"/>
          <p:cNvCxnSpPr>
            <a:stCxn id="85" idx="1"/>
            <a:endCxn id="40" idx="3"/>
          </p:cNvCxnSpPr>
          <p:nvPr/>
        </p:nvCxnSpPr>
        <p:spPr>
          <a:xfrm rot="10800000">
            <a:off x="7366171" y="3213564"/>
            <a:ext cx="461675" cy="115974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/>
          <p:cNvSpPr/>
          <p:nvPr/>
        </p:nvSpPr>
        <p:spPr>
          <a:xfrm>
            <a:off x="5418470" y="3882403"/>
            <a:ext cx="367991" cy="3679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5579605" y="404353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2" name="Straight Arrow Connector 191"/>
          <p:cNvCxnSpPr>
            <a:stCxn id="24" idx="2"/>
            <a:endCxn id="189" idx="1"/>
          </p:cNvCxnSpPr>
          <p:nvPr/>
        </p:nvCxnSpPr>
        <p:spPr>
          <a:xfrm>
            <a:off x="5057853" y="3673678"/>
            <a:ext cx="414508" cy="26261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41" idx="2"/>
            <a:endCxn id="189" idx="7"/>
          </p:cNvCxnSpPr>
          <p:nvPr/>
        </p:nvCxnSpPr>
        <p:spPr>
          <a:xfrm flipH="1">
            <a:off x="5732570" y="3673678"/>
            <a:ext cx="326482" cy="26261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5161140" y="3588592"/>
            <a:ext cx="19822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Dot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Product</a:t>
            </a:r>
            <a:endParaRPr lang="en-US" sz="1000" dirty="0"/>
          </a:p>
        </p:txBody>
      </p:sp>
      <p:cxnSp>
        <p:nvCxnSpPr>
          <p:cNvPr id="197" name="Straight Arrow Connector 196"/>
          <p:cNvCxnSpPr>
            <a:stCxn id="189" idx="4"/>
          </p:cNvCxnSpPr>
          <p:nvPr/>
        </p:nvCxnSpPr>
        <p:spPr>
          <a:xfrm flipH="1">
            <a:off x="5602464" y="4250394"/>
            <a:ext cx="2" cy="33454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5052772" y="4528377"/>
            <a:ext cx="1982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Score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for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Class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0534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8284193" y="1776095"/>
            <a:ext cx="1665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2321</a:t>
            </a:r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9099650" y="1776095"/>
            <a:ext cx="1665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&lt;EOL&gt;</a:t>
            </a:r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2769652" y="4587736"/>
            <a:ext cx="1665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LSTM</a:t>
            </a:r>
            <a:endParaRPr lang="en-US" b="1" dirty="0"/>
          </a:p>
        </p:txBody>
      </p:sp>
      <p:grpSp>
        <p:nvGrpSpPr>
          <p:cNvPr id="131" name="Group 130"/>
          <p:cNvGrpSpPr/>
          <p:nvPr/>
        </p:nvGrpSpPr>
        <p:grpSpPr>
          <a:xfrm>
            <a:off x="1463715" y="2895259"/>
            <a:ext cx="3915646" cy="1231402"/>
            <a:chOff x="1463715" y="2895259"/>
            <a:chExt cx="3915646" cy="1231402"/>
          </a:xfrm>
        </p:grpSpPr>
        <p:sp>
          <p:nvSpPr>
            <p:cNvPr id="4" name="Rectangle 3"/>
            <p:cNvSpPr/>
            <p:nvPr/>
          </p:nvSpPr>
          <p:spPr>
            <a:xfrm>
              <a:off x="1463715" y="2899076"/>
              <a:ext cx="522822" cy="298729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307578" y="2899076"/>
              <a:ext cx="522822" cy="298729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60127" y="2897288"/>
              <a:ext cx="522822" cy="298729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010558" y="2897289"/>
              <a:ext cx="522822" cy="298729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529614" y="3618841"/>
              <a:ext cx="391023" cy="492443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zh-CN" sz="1600" dirty="0" smtClean="0"/>
                <a:t>test</a:t>
              </a:r>
              <a:endParaRPr lang="en-US" sz="16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856539" y="2895259"/>
              <a:ext cx="522822" cy="298729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" idx="3"/>
              <a:endCxn id="7" idx="1"/>
            </p:cNvCxnSpPr>
            <p:nvPr/>
          </p:nvCxnSpPr>
          <p:spPr>
            <a:xfrm>
              <a:off x="1986537" y="3048441"/>
              <a:ext cx="321041" cy="0"/>
            </a:xfrm>
            <a:prstGeom prst="straightConnector1">
              <a:avLst/>
            </a:prstGeom>
            <a:ln w="254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4076149" y="3634218"/>
              <a:ext cx="391023" cy="492443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zh-CN" sz="1600" dirty="0" smtClean="0"/>
                <a:t>test</a:t>
              </a:r>
              <a:endParaRPr lang="en-US" sz="16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231779" y="3634218"/>
              <a:ext cx="391023" cy="492443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zh-CN" sz="1600" dirty="0" smtClean="0"/>
                <a:t>test</a:t>
              </a:r>
              <a:endParaRPr lang="en-US" sz="16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368022" y="3634218"/>
              <a:ext cx="391023" cy="492443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zh-CN" sz="1600" dirty="0" smtClean="0"/>
                <a:t>test</a:t>
              </a:r>
              <a:endParaRPr lang="en-US" sz="16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920519" y="3618841"/>
              <a:ext cx="391023" cy="492443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zh-CN" sz="1600" dirty="0" smtClean="0"/>
                <a:t>test</a:t>
              </a:r>
              <a:endParaRPr lang="en-US" sz="1600" dirty="0"/>
            </a:p>
          </p:txBody>
        </p:sp>
        <p:cxnSp>
          <p:nvCxnSpPr>
            <p:cNvPr id="65" name="Straight Arrow Connector 64"/>
            <p:cNvCxnSpPr>
              <a:stCxn id="7" idx="3"/>
              <a:endCxn id="9" idx="1"/>
            </p:cNvCxnSpPr>
            <p:nvPr/>
          </p:nvCxnSpPr>
          <p:spPr>
            <a:xfrm flipV="1">
              <a:off x="2830400" y="3046653"/>
              <a:ext cx="329727" cy="1788"/>
            </a:xfrm>
            <a:prstGeom prst="straightConnector1">
              <a:avLst/>
            </a:prstGeom>
            <a:ln w="254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9" idx="3"/>
              <a:endCxn id="11" idx="1"/>
            </p:cNvCxnSpPr>
            <p:nvPr/>
          </p:nvCxnSpPr>
          <p:spPr>
            <a:xfrm>
              <a:off x="3682949" y="3046653"/>
              <a:ext cx="327609" cy="1"/>
            </a:xfrm>
            <a:prstGeom prst="straightConnector1">
              <a:avLst/>
            </a:prstGeom>
            <a:ln w="254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11" idx="3"/>
              <a:endCxn id="47" idx="1"/>
            </p:cNvCxnSpPr>
            <p:nvPr/>
          </p:nvCxnSpPr>
          <p:spPr>
            <a:xfrm flipV="1">
              <a:off x="4533380" y="3044624"/>
              <a:ext cx="323159" cy="2030"/>
            </a:xfrm>
            <a:prstGeom prst="straightConnector1">
              <a:avLst/>
            </a:prstGeom>
            <a:ln w="254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24" idx="0"/>
              <a:endCxn id="4" idx="2"/>
            </p:cNvCxnSpPr>
            <p:nvPr/>
          </p:nvCxnSpPr>
          <p:spPr>
            <a:xfrm flipV="1">
              <a:off x="1725126" y="3197805"/>
              <a:ext cx="0" cy="421036"/>
            </a:xfrm>
            <a:prstGeom prst="straightConnector1">
              <a:avLst/>
            </a:prstGeom>
            <a:ln w="254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63" idx="0"/>
              <a:endCxn id="7" idx="2"/>
            </p:cNvCxnSpPr>
            <p:nvPr/>
          </p:nvCxnSpPr>
          <p:spPr>
            <a:xfrm flipV="1">
              <a:off x="2563534" y="3197805"/>
              <a:ext cx="5455" cy="436413"/>
            </a:xfrm>
            <a:prstGeom prst="straightConnector1">
              <a:avLst/>
            </a:prstGeom>
            <a:ln w="254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62" idx="0"/>
              <a:endCxn id="9" idx="2"/>
            </p:cNvCxnSpPr>
            <p:nvPr/>
          </p:nvCxnSpPr>
          <p:spPr>
            <a:xfrm flipH="1" flipV="1">
              <a:off x="3421538" y="3196017"/>
              <a:ext cx="5753" cy="438201"/>
            </a:xfrm>
            <a:prstGeom prst="straightConnector1">
              <a:avLst/>
            </a:prstGeom>
            <a:ln w="254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61" idx="0"/>
              <a:endCxn id="11" idx="2"/>
            </p:cNvCxnSpPr>
            <p:nvPr/>
          </p:nvCxnSpPr>
          <p:spPr>
            <a:xfrm flipV="1">
              <a:off x="4271661" y="3196018"/>
              <a:ext cx="308" cy="438200"/>
            </a:xfrm>
            <a:prstGeom prst="straightConnector1">
              <a:avLst/>
            </a:prstGeom>
            <a:ln w="254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64" idx="0"/>
              <a:endCxn id="47" idx="2"/>
            </p:cNvCxnSpPr>
            <p:nvPr/>
          </p:nvCxnSpPr>
          <p:spPr>
            <a:xfrm flipV="1">
              <a:off x="5116031" y="3193988"/>
              <a:ext cx="1919" cy="424853"/>
            </a:xfrm>
            <a:prstGeom prst="straightConnector1">
              <a:avLst/>
            </a:prstGeom>
            <a:ln w="254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780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51</Words>
  <Application>Microsoft Macintosh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DengXian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keyangx</dc:creator>
  <cp:lastModifiedBy>keyangx</cp:lastModifiedBy>
  <cp:revision>33</cp:revision>
  <cp:lastPrinted>2016-11-09T07:09:20Z</cp:lastPrinted>
  <dcterms:created xsi:type="dcterms:W3CDTF">2016-11-09T05:18:54Z</dcterms:created>
  <dcterms:modified xsi:type="dcterms:W3CDTF">2016-11-09T07:16:10Z</dcterms:modified>
</cp:coreProperties>
</file>