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236075" cy="3749675"/>
  <p:notesSz cx="6858000" cy="9144000"/>
  <p:defaultTextStyle>
    <a:defPPr>
      <a:defRPr lang="en-US"/>
    </a:defPPr>
    <a:lvl1pPr marL="0" algn="l" defTabSz="5720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86030" algn="l" defTabSz="5720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72058" algn="l" defTabSz="5720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858087" algn="l" defTabSz="5720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144113" algn="l" defTabSz="5720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430143" algn="l" defTabSz="5720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716171" algn="l" defTabSz="5720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002200" algn="l" defTabSz="5720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288229" algn="l" defTabSz="5720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/>
    <p:restoredTop sz="94631"/>
  </p:normalViewPr>
  <p:slideViewPr>
    <p:cSldViewPr snapToGrid="0" snapToObjects="1">
      <p:cViewPr varScale="1">
        <p:scale>
          <a:sx n="129" d="100"/>
          <a:sy n="129" d="100"/>
        </p:scale>
        <p:origin x="-104" y="-384"/>
      </p:cViewPr>
      <p:guideLst>
        <p:guide orient="horz" pos="1182"/>
        <p:guide pos="29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510" y="613668"/>
            <a:ext cx="6927057" cy="1305442"/>
          </a:xfrm>
        </p:spPr>
        <p:txBody>
          <a:bodyPr anchor="b"/>
          <a:lstStyle>
            <a:lvl1pPr algn="ctr">
              <a:defRPr sz="3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510" y="1969451"/>
            <a:ext cx="6927057" cy="905303"/>
          </a:xfrm>
        </p:spPr>
        <p:txBody>
          <a:bodyPr/>
          <a:lstStyle>
            <a:lvl1pPr marL="0" indent="0" algn="ctr">
              <a:buNone/>
              <a:defRPr sz="1600"/>
            </a:lvl1pPr>
            <a:lvl2pPr marL="286030" indent="0" algn="ctr">
              <a:buNone/>
              <a:defRPr sz="1200"/>
            </a:lvl2pPr>
            <a:lvl3pPr marL="572058" indent="0" algn="ctr">
              <a:buNone/>
              <a:defRPr sz="1200"/>
            </a:lvl3pPr>
            <a:lvl4pPr marL="858087" indent="0" algn="ctr">
              <a:buNone/>
              <a:defRPr sz="800"/>
            </a:lvl4pPr>
            <a:lvl5pPr marL="1144113" indent="0" algn="ctr">
              <a:buNone/>
              <a:defRPr sz="800"/>
            </a:lvl5pPr>
            <a:lvl6pPr marL="1430143" indent="0" algn="ctr">
              <a:buNone/>
              <a:defRPr sz="800"/>
            </a:lvl6pPr>
            <a:lvl7pPr marL="1716171" indent="0" algn="ctr">
              <a:buNone/>
              <a:defRPr sz="800"/>
            </a:lvl7pPr>
            <a:lvl8pPr marL="2002200" indent="0" algn="ctr">
              <a:buNone/>
              <a:defRPr sz="800"/>
            </a:lvl8pPr>
            <a:lvl9pPr marL="2288229" indent="0" algn="ctr">
              <a:buNone/>
              <a:defRPr sz="8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47BD-2C4E-5848-BC58-C5790C173B66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21F0-5D47-934C-8F59-EC0AE2E91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20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47BD-2C4E-5848-BC58-C5790C173B66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21F0-5D47-934C-8F59-EC0AE2E91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67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9573" y="199641"/>
            <a:ext cx="1991530" cy="31776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4985" y="199641"/>
            <a:ext cx="5859138" cy="31776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47BD-2C4E-5848-BC58-C5790C173B66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21F0-5D47-934C-8F59-EC0AE2E91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13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47BD-2C4E-5848-BC58-C5790C173B66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21F0-5D47-934C-8F59-EC0AE2E91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8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174" y="934820"/>
            <a:ext cx="7966114" cy="155976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174" y="2509334"/>
            <a:ext cx="7966114" cy="820242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2860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7205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858087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14411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43014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71617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2002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28822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47BD-2C4E-5848-BC58-C5790C173B66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21F0-5D47-934C-8F59-EC0AE2E91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44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4982" y="998182"/>
            <a:ext cx="3925332" cy="23791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767" y="998182"/>
            <a:ext cx="3925332" cy="23791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47BD-2C4E-5848-BC58-C5790C173B66}" type="datetimeFigureOut">
              <a:rPr lang="en-US" smtClean="0"/>
              <a:t>11/9/16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21F0-5D47-934C-8F59-EC0AE2E91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5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185" y="199640"/>
            <a:ext cx="7966114" cy="7247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6186" y="919197"/>
            <a:ext cx="3907292" cy="450483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86030" indent="0">
              <a:buNone/>
              <a:defRPr sz="1200" b="1"/>
            </a:lvl2pPr>
            <a:lvl3pPr marL="572058" indent="0">
              <a:buNone/>
              <a:defRPr sz="1200" b="1"/>
            </a:lvl3pPr>
            <a:lvl4pPr marL="858087" indent="0">
              <a:buNone/>
              <a:defRPr sz="800" b="1"/>
            </a:lvl4pPr>
            <a:lvl5pPr marL="1144113" indent="0">
              <a:buNone/>
              <a:defRPr sz="800" b="1"/>
            </a:lvl5pPr>
            <a:lvl6pPr marL="1430143" indent="0">
              <a:buNone/>
              <a:defRPr sz="800" b="1"/>
            </a:lvl6pPr>
            <a:lvl7pPr marL="1716171" indent="0">
              <a:buNone/>
              <a:defRPr sz="800" b="1"/>
            </a:lvl7pPr>
            <a:lvl8pPr marL="2002200" indent="0">
              <a:buNone/>
              <a:defRPr sz="800" b="1"/>
            </a:lvl8pPr>
            <a:lvl9pPr marL="2288229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186" y="1369674"/>
            <a:ext cx="3907292" cy="20145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5768" y="919197"/>
            <a:ext cx="3926536" cy="450483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86030" indent="0">
              <a:buNone/>
              <a:defRPr sz="1200" b="1"/>
            </a:lvl2pPr>
            <a:lvl3pPr marL="572058" indent="0">
              <a:buNone/>
              <a:defRPr sz="1200" b="1"/>
            </a:lvl3pPr>
            <a:lvl4pPr marL="858087" indent="0">
              <a:buNone/>
              <a:defRPr sz="800" b="1"/>
            </a:lvl4pPr>
            <a:lvl5pPr marL="1144113" indent="0">
              <a:buNone/>
              <a:defRPr sz="800" b="1"/>
            </a:lvl5pPr>
            <a:lvl6pPr marL="1430143" indent="0">
              <a:buNone/>
              <a:defRPr sz="800" b="1"/>
            </a:lvl6pPr>
            <a:lvl7pPr marL="1716171" indent="0">
              <a:buNone/>
              <a:defRPr sz="800" b="1"/>
            </a:lvl7pPr>
            <a:lvl8pPr marL="2002200" indent="0">
              <a:buNone/>
              <a:defRPr sz="800" b="1"/>
            </a:lvl8pPr>
            <a:lvl9pPr marL="2288229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5768" y="1369674"/>
            <a:ext cx="3926536" cy="20145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47BD-2C4E-5848-BC58-C5790C173B66}" type="datetimeFigureOut">
              <a:rPr lang="en-US" smtClean="0"/>
              <a:t>11/9/16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21F0-5D47-934C-8F59-EC0AE2E91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47BD-2C4E-5848-BC58-C5790C173B66}" type="datetimeFigureOut">
              <a:rPr lang="en-US" smtClean="0"/>
              <a:t>11/9/16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21F0-5D47-934C-8F59-EC0AE2E91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0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47BD-2C4E-5848-BC58-C5790C173B66}" type="datetimeFigureOut">
              <a:rPr lang="en-US" smtClean="0"/>
              <a:t>11/9/16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21F0-5D47-934C-8F59-EC0AE2E91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12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189" y="249978"/>
            <a:ext cx="2978875" cy="874924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6537" y="539889"/>
            <a:ext cx="4675765" cy="2664699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6189" y="1124905"/>
            <a:ext cx="2978875" cy="2084022"/>
          </a:xfrm>
        </p:spPr>
        <p:txBody>
          <a:bodyPr/>
          <a:lstStyle>
            <a:lvl1pPr marL="0" indent="0">
              <a:buNone/>
              <a:defRPr sz="800"/>
            </a:lvl1pPr>
            <a:lvl2pPr marL="286030" indent="0">
              <a:buNone/>
              <a:defRPr sz="800"/>
            </a:lvl2pPr>
            <a:lvl3pPr marL="572058" indent="0">
              <a:buNone/>
              <a:defRPr sz="800"/>
            </a:lvl3pPr>
            <a:lvl4pPr marL="858087" indent="0">
              <a:buNone/>
              <a:defRPr sz="700"/>
            </a:lvl4pPr>
            <a:lvl5pPr marL="1144113" indent="0">
              <a:buNone/>
              <a:defRPr sz="700"/>
            </a:lvl5pPr>
            <a:lvl6pPr marL="1430143" indent="0">
              <a:buNone/>
              <a:defRPr sz="700"/>
            </a:lvl6pPr>
            <a:lvl7pPr marL="1716171" indent="0">
              <a:buNone/>
              <a:defRPr sz="700"/>
            </a:lvl7pPr>
            <a:lvl8pPr marL="2002200" indent="0">
              <a:buNone/>
              <a:defRPr sz="700"/>
            </a:lvl8pPr>
            <a:lvl9pPr marL="2288229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47BD-2C4E-5848-BC58-C5790C173B66}" type="datetimeFigureOut">
              <a:rPr lang="en-US" smtClean="0"/>
              <a:t>11/9/16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21F0-5D47-934C-8F59-EC0AE2E91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9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189" y="249978"/>
            <a:ext cx="2978875" cy="874924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26537" y="539889"/>
            <a:ext cx="4675765" cy="2664699"/>
          </a:xfrm>
        </p:spPr>
        <p:txBody>
          <a:bodyPr/>
          <a:lstStyle>
            <a:lvl1pPr marL="0" indent="0">
              <a:buNone/>
              <a:defRPr sz="2000"/>
            </a:lvl1pPr>
            <a:lvl2pPr marL="286030" indent="0">
              <a:buNone/>
              <a:defRPr sz="1700"/>
            </a:lvl2pPr>
            <a:lvl3pPr marL="572058" indent="0">
              <a:buNone/>
              <a:defRPr sz="1600"/>
            </a:lvl3pPr>
            <a:lvl4pPr marL="858087" indent="0">
              <a:buNone/>
              <a:defRPr sz="1200"/>
            </a:lvl4pPr>
            <a:lvl5pPr marL="1144113" indent="0">
              <a:buNone/>
              <a:defRPr sz="1200"/>
            </a:lvl5pPr>
            <a:lvl6pPr marL="1430143" indent="0">
              <a:buNone/>
              <a:defRPr sz="1200"/>
            </a:lvl6pPr>
            <a:lvl7pPr marL="1716171" indent="0">
              <a:buNone/>
              <a:defRPr sz="1200"/>
            </a:lvl7pPr>
            <a:lvl8pPr marL="2002200" indent="0">
              <a:buNone/>
              <a:defRPr sz="1200"/>
            </a:lvl8pPr>
            <a:lvl9pPr marL="2288229" indent="0">
              <a:buNone/>
              <a:defRPr sz="1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6189" y="1124905"/>
            <a:ext cx="2978875" cy="2084022"/>
          </a:xfrm>
        </p:spPr>
        <p:txBody>
          <a:bodyPr/>
          <a:lstStyle>
            <a:lvl1pPr marL="0" indent="0">
              <a:buNone/>
              <a:defRPr sz="800"/>
            </a:lvl1pPr>
            <a:lvl2pPr marL="286030" indent="0">
              <a:buNone/>
              <a:defRPr sz="800"/>
            </a:lvl2pPr>
            <a:lvl3pPr marL="572058" indent="0">
              <a:buNone/>
              <a:defRPr sz="800"/>
            </a:lvl3pPr>
            <a:lvl4pPr marL="858087" indent="0">
              <a:buNone/>
              <a:defRPr sz="700"/>
            </a:lvl4pPr>
            <a:lvl5pPr marL="1144113" indent="0">
              <a:buNone/>
              <a:defRPr sz="700"/>
            </a:lvl5pPr>
            <a:lvl6pPr marL="1430143" indent="0">
              <a:buNone/>
              <a:defRPr sz="700"/>
            </a:lvl6pPr>
            <a:lvl7pPr marL="1716171" indent="0">
              <a:buNone/>
              <a:defRPr sz="700"/>
            </a:lvl7pPr>
            <a:lvl8pPr marL="2002200" indent="0">
              <a:buNone/>
              <a:defRPr sz="700"/>
            </a:lvl8pPr>
            <a:lvl9pPr marL="2288229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47BD-2C4E-5848-BC58-C5790C173B66}" type="datetimeFigureOut">
              <a:rPr lang="en-US" smtClean="0"/>
              <a:t>11/9/16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21F0-5D47-934C-8F59-EC0AE2E91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5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4983" y="199640"/>
            <a:ext cx="7966114" cy="724765"/>
          </a:xfrm>
          <a:prstGeom prst="rect">
            <a:avLst/>
          </a:prstGeom>
        </p:spPr>
        <p:txBody>
          <a:bodyPr vert="horz" lIns="57205" tIns="28602" rIns="57205" bIns="2860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4983" y="998182"/>
            <a:ext cx="7966114" cy="2379135"/>
          </a:xfrm>
          <a:prstGeom prst="rect">
            <a:avLst/>
          </a:prstGeom>
        </p:spPr>
        <p:txBody>
          <a:bodyPr vert="horz" lIns="57205" tIns="28602" rIns="57205" bIns="2860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4983" y="3475395"/>
            <a:ext cx="2078117" cy="199636"/>
          </a:xfrm>
          <a:prstGeom prst="rect">
            <a:avLst/>
          </a:prstGeom>
        </p:spPr>
        <p:txBody>
          <a:bodyPr vert="horz" lIns="57205" tIns="28602" rIns="57205" bIns="28602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547BD-2C4E-5848-BC58-C5790C173B66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59452" y="3475395"/>
            <a:ext cx="3117175" cy="199636"/>
          </a:xfrm>
          <a:prstGeom prst="rect">
            <a:avLst/>
          </a:prstGeom>
        </p:spPr>
        <p:txBody>
          <a:bodyPr vert="horz" lIns="57205" tIns="28602" rIns="57205" bIns="28602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22980" y="3475395"/>
            <a:ext cx="2078117" cy="199636"/>
          </a:xfrm>
          <a:prstGeom prst="rect">
            <a:avLst/>
          </a:prstGeom>
        </p:spPr>
        <p:txBody>
          <a:bodyPr vert="horz" lIns="57205" tIns="28602" rIns="57205" bIns="28602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D21F0-5D47-934C-8F59-EC0AE2E91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84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72058" rtl="0" eaLnBrk="1" latinLnBrk="0" hangingPunct="1">
        <a:lnSpc>
          <a:spcPct val="90000"/>
        </a:lnSpc>
        <a:spcBef>
          <a:spcPct val="0"/>
        </a:spcBef>
        <a:buNone/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013" indent="-143013" algn="l" defTabSz="572058" rtl="0" eaLnBrk="1" latinLnBrk="0" hangingPunct="1">
        <a:lnSpc>
          <a:spcPct val="90000"/>
        </a:lnSpc>
        <a:spcBef>
          <a:spcPts val="625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9043" indent="-143013" algn="l" defTabSz="572058" rtl="0" eaLnBrk="1" latinLnBrk="0" hangingPunct="1">
        <a:lnSpc>
          <a:spcPct val="90000"/>
        </a:lnSpc>
        <a:spcBef>
          <a:spcPts val="313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15071" indent="-143013" algn="l" defTabSz="572058" rtl="0" eaLnBrk="1" latinLnBrk="0" hangingPunct="1">
        <a:lnSpc>
          <a:spcPct val="90000"/>
        </a:lnSpc>
        <a:spcBef>
          <a:spcPts val="313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1101" indent="-143013" algn="l" defTabSz="572058" rtl="0" eaLnBrk="1" latinLnBrk="0" hangingPunct="1">
        <a:lnSpc>
          <a:spcPct val="90000"/>
        </a:lnSpc>
        <a:spcBef>
          <a:spcPts val="313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7130" indent="-143013" algn="l" defTabSz="572058" rtl="0" eaLnBrk="1" latinLnBrk="0" hangingPunct="1">
        <a:lnSpc>
          <a:spcPct val="90000"/>
        </a:lnSpc>
        <a:spcBef>
          <a:spcPts val="313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73158" indent="-143013" algn="l" defTabSz="572058" rtl="0" eaLnBrk="1" latinLnBrk="0" hangingPunct="1">
        <a:lnSpc>
          <a:spcPct val="90000"/>
        </a:lnSpc>
        <a:spcBef>
          <a:spcPts val="313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59186" indent="-143013" algn="l" defTabSz="572058" rtl="0" eaLnBrk="1" latinLnBrk="0" hangingPunct="1">
        <a:lnSpc>
          <a:spcPct val="90000"/>
        </a:lnSpc>
        <a:spcBef>
          <a:spcPts val="313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45215" indent="-143013" algn="l" defTabSz="572058" rtl="0" eaLnBrk="1" latinLnBrk="0" hangingPunct="1">
        <a:lnSpc>
          <a:spcPct val="90000"/>
        </a:lnSpc>
        <a:spcBef>
          <a:spcPts val="313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1243" indent="-143013" algn="l" defTabSz="572058" rtl="0" eaLnBrk="1" latinLnBrk="0" hangingPunct="1">
        <a:lnSpc>
          <a:spcPct val="90000"/>
        </a:lnSpc>
        <a:spcBef>
          <a:spcPts val="313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205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86030" algn="l" defTabSz="57205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2058" algn="l" defTabSz="57205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58087" algn="l" defTabSz="57205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44113" algn="l" defTabSz="57205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30143" algn="l" defTabSz="57205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6171" algn="l" defTabSz="57205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02200" algn="l" defTabSz="57205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88229" algn="l" defTabSz="57205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9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8" y="1526943"/>
            <a:ext cx="795475" cy="1194407"/>
          </a:xfrm>
          <a:prstGeom prst="rect">
            <a:avLst/>
          </a:prstGeom>
        </p:spPr>
      </p:pic>
      <p:sp>
        <p:nvSpPr>
          <p:cNvPr id="920" name="Rounded Rectangle 21"/>
          <p:cNvSpPr/>
          <p:nvPr/>
        </p:nvSpPr>
        <p:spPr>
          <a:xfrm>
            <a:off x="2969365" y="1940352"/>
            <a:ext cx="626588" cy="3619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>
            <a:defPPr>
              <a:defRPr lang="en-US"/>
            </a:defPPr>
            <a:lvl1pPr marL="0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53865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07729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61593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15455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269320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523184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777048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030912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>
                <a:latin typeface="Helvetica"/>
                <a:cs typeface="Helvetica"/>
              </a:rPr>
              <a:t>MLP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921" name="Rectangle 45"/>
          <p:cNvSpPr/>
          <p:nvPr/>
        </p:nvSpPr>
        <p:spPr>
          <a:xfrm>
            <a:off x="7085653" y="669735"/>
            <a:ext cx="1915845" cy="492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>
            <a:defPPr>
              <a:defRPr lang="en-US"/>
            </a:defPPr>
            <a:lvl1pPr marL="0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53865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07729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61593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15455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269320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523184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777048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030912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22" name="Rectangle 46"/>
          <p:cNvSpPr/>
          <p:nvPr/>
        </p:nvSpPr>
        <p:spPr>
          <a:xfrm>
            <a:off x="7172695" y="803993"/>
            <a:ext cx="109728" cy="358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>
            <a:defPPr>
              <a:defRPr lang="en-US"/>
            </a:defPPr>
            <a:lvl1pPr marL="0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53865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07729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61593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15455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269320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523184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777048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030912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23" name="Rectangle 47"/>
          <p:cNvSpPr/>
          <p:nvPr/>
        </p:nvSpPr>
        <p:spPr>
          <a:xfrm>
            <a:off x="7396583" y="898291"/>
            <a:ext cx="109728" cy="262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>
            <a:defPPr>
              <a:defRPr lang="en-US"/>
            </a:defPPr>
            <a:lvl1pPr marL="0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53865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07729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61593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15455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269320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523184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777048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030912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24" name="Rectangle 51"/>
          <p:cNvSpPr/>
          <p:nvPr/>
        </p:nvSpPr>
        <p:spPr>
          <a:xfrm>
            <a:off x="7829428" y="1036072"/>
            <a:ext cx="109728" cy="123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>
            <a:defPPr>
              <a:defRPr lang="en-US"/>
            </a:defPPr>
            <a:lvl1pPr marL="0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53865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07729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61593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15455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269320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523184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777048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030912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25" name="Rectangle 52"/>
          <p:cNvSpPr/>
          <p:nvPr/>
        </p:nvSpPr>
        <p:spPr>
          <a:xfrm>
            <a:off x="8780455" y="808747"/>
            <a:ext cx="109728" cy="350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>
            <a:defPPr>
              <a:defRPr lang="en-US"/>
            </a:defPPr>
            <a:lvl1pPr marL="0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53865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07729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61593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15455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269320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523184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777048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030912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26" name="TextBox 53"/>
          <p:cNvSpPr txBox="1"/>
          <p:nvPr/>
        </p:nvSpPr>
        <p:spPr>
          <a:xfrm rot="19045820">
            <a:off x="7020993" y="1234620"/>
            <a:ext cx="310538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3865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7729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1593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15455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69320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23184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77048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30912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dirty="0"/>
              <a:t>raven</a:t>
            </a:r>
            <a:endParaRPr lang="en-US" sz="700" dirty="0"/>
          </a:p>
        </p:txBody>
      </p:sp>
      <p:sp>
        <p:nvSpPr>
          <p:cNvPr id="927" name="TextBox 54"/>
          <p:cNvSpPr txBox="1"/>
          <p:nvPr/>
        </p:nvSpPr>
        <p:spPr>
          <a:xfrm rot="19045820">
            <a:off x="7246252" y="1234485"/>
            <a:ext cx="313318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3865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7729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1593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15455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69320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23184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77048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30912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dirty="0"/>
              <a:t>wings</a:t>
            </a:r>
            <a:endParaRPr lang="en-US" sz="700" dirty="0"/>
          </a:p>
        </p:txBody>
      </p:sp>
      <p:sp>
        <p:nvSpPr>
          <p:cNvPr id="928" name="TextBox 55"/>
          <p:cNvSpPr txBox="1"/>
          <p:nvPr/>
        </p:nvSpPr>
        <p:spPr>
          <a:xfrm rot="19045820">
            <a:off x="7737133" y="1228697"/>
            <a:ext cx="276132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3865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7729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1593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15455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69320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23184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77048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30912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dirty="0"/>
              <a:t>bird</a:t>
            </a:r>
            <a:endParaRPr lang="en-US" sz="700" dirty="0"/>
          </a:p>
        </p:txBody>
      </p:sp>
      <p:sp>
        <p:nvSpPr>
          <p:cNvPr id="929" name="TextBox 56"/>
          <p:cNvSpPr txBox="1"/>
          <p:nvPr/>
        </p:nvSpPr>
        <p:spPr>
          <a:xfrm rot="19045820">
            <a:off x="7975120" y="1235404"/>
            <a:ext cx="24872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3865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7729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1593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15455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69320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23184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77048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30912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dirty="0"/>
              <a:t>red</a:t>
            </a:r>
            <a:endParaRPr lang="en-US" sz="700" dirty="0"/>
          </a:p>
        </p:txBody>
      </p:sp>
      <p:sp>
        <p:nvSpPr>
          <p:cNvPr id="930" name="TextBox 57"/>
          <p:cNvSpPr txBox="1"/>
          <p:nvPr/>
        </p:nvSpPr>
        <p:spPr>
          <a:xfrm rot="19045820">
            <a:off x="8652857" y="1212167"/>
            <a:ext cx="320107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3865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7729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1593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15455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69320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23184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77048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30912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dirty="0"/>
              <a:t>nests</a:t>
            </a:r>
            <a:endParaRPr lang="en-US" sz="700" dirty="0"/>
          </a:p>
        </p:txBody>
      </p:sp>
      <p:sp>
        <p:nvSpPr>
          <p:cNvPr id="931" name="TextBox 58"/>
          <p:cNvSpPr txBox="1"/>
          <p:nvPr/>
        </p:nvSpPr>
        <p:spPr>
          <a:xfrm rot="19045820">
            <a:off x="8185405" y="1232132"/>
            <a:ext cx="25011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3865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7729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1593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15455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69320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23184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77048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30912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dirty="0"/>
              <a:t>brazil</a:t>
            </a:r>
            <a:endParaRPr lang="en-US" sz="700" dirty="0"/>
          </a:p>
        </p:txBody>
      </p:sp>
      <p:sp>
        <p:nvSpPr>
          <p:cNvPr id="932" name="Rectangle 59"/>
          <p:cNvSpPr/>
          <p:nvPr/>
        </p:nvSpPr>
        <p:spPr>
          <a:xfrm>
            <a:off x="6912185" y="397780"/>
            <a:ext cx="2291332" cy="103381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>
            <a:defPPr>
              <a:defRPr lang="en-US"/>
            </a:defPPr>
            <a:lvl1pPr marL="0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53865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07729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61593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15455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269320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523184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777048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030912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33" name="TextBox 60"/>
          <p:cNvSpPr txBox="1"/>
          <p:nvPr/>
        </p:nvSpPr>
        <p:spPr>
          <a:xfrm>
            <a:off x="7136145" y="432727"/>
            <a:ext cx="1834749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3865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7729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1593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15455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69320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23184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77048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30912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300" dirty="0"/>
              <a:t>Bag-of-words</a:t>
            </a:r>
            <a:r>
              <a:rPr lang="zh-CN" altLang="en-US" sz="1300" dirty="0"/>
              <a:t> </a:t>
            </a:r>
            <a:r>
              <a:rPr lang="en-US" altLang="zh-CN" sz="1300" dirty="0"/>
              <a:t>of Wikipedia</a:t>
            </a:r>
            <a:endParaRPr lang="en-US" sz="1300" dirty="0"/>
          </a:p>
        </p:txBody>
      </p:sp>
      <p:sp>
        <p:nvSpPr>
          <p:cNvPr id="934" name="TextBox 61"/>
          <p:cNvSpPr txBox="1"/>
          <p:nvPr/>
        </p:nvSpPr>
        <p:spPr>
          <a:xfrm rot="19045820">
            <a:off x="7545968" y="1210601"/>
            <a:ext cx="22126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3865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7729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1593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15455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69320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23184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77048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30912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dirty="0"/>
              <a:t>toes</a:t>
            </a:r>
            <a:endParaRPr lang="en-US" sz="700" dirty="0"/>
          </a:p>
        </p:txBody>
      </p:sp>
      <p:sp>
        <p:nvSpPr>
          <p:cNvPr id="935" name="Rectangle 73"/>
          <p:cNvSpPr/>
          <p:nvPr/>
        </p:nvSpPr>
        <p:spPr>
          <a:xfrm>
            <a:off x="7388641" y="1837822"/>
            <a:ext cx="1331742" cy="48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>
            <a:defPPr>
              <a:defRPr lang="en-US"/>
            </a:defPPr>
            <a:lvl1pPr marL="0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53865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07729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61593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15455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269320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523184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777048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030912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36" name="Rectangle 74"/>
          <p:cNvSpPr/>
          <p:nvPr/>
        </p:nvSpPr>
        <p:spPr>
          <a:xfrm>
            <a:off x="7480438" y="2078145"/>
            <a:ext cx="109728" cy="242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>
            <a:defPPr>
              <a:defRPr lang="en-US"/>
            </a:defPPr>
            <a:lvl1pPr marL="0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53865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07729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61593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15455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269320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523184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777048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030912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37" name="Rectangle 78"/>
          <p:cNvSpPr/>
          <p:nvPr/>
        </p:nvSpPr>
        <p:spPr>
          <a:xfrm>
            <a:off x="8194653" y="2077266"/>
            <a:ext cx="103815" cy="245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>
            <a:defPPr>
              <a:defRPr lang="en-US"/>
            </a:defPPr>
            <a:lvl1pPr marL="0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53865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07729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61593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15455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269320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523184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777048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030912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38" name="Rectangle 84"/>
          <p:cNvSpPr/>
          <p:nvPr/>
        </p:nvSpPr>
        <p:spPr>
          <a:xfrm>
            <a:off x="6897906" y="2843913"/>
            <a:ext cx="2291332" cy="88684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>
            <a:defPPr>
              <a:defRPr lang="en-US"/>
            </a:defPPr>
            <a:lvl1pPr marL="0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53865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07729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61593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15455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269320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523184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777048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030912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39" name="TextBox 86"/>
          <p:cNvSpPr txBox="1"/>
          <p:nvPr/>
        </p:nvSpPr>
        <p:spPr>
          <a:xfrm>
            <a:off x="7432694" y="1613697"/>
            <a:ext cx="1228753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3865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7729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1593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15455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69320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23184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77048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30912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300" dirty="0"/>
              <a:t>Bag of Attributes</a:t>
            </a:r>
            <a:endParaRPr lang="en-US" sz="1300" dirty="0"/>
          </a:p>
        </p:txBody>
      </p:sp>
      <p:sp>
        <p:nvSpPr>
          <p:cNvPr id="940" name="Rectangle 88"/>
          <p:cNvSpPr/>
          <p:nvPr/>
        </p:nvSpPr>
        <p:spPr>
          <a:xfrm>
            <a:off x="6913971" y="1612341"/>
            <a:ext cx="2291332" cy="103381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>
            <a:defPPr>
              <a:defRPr lang="en-US"/>
            </a:defPPr>
            <a:lvl1pPr marL="0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53865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07729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61593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15455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269320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523184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777048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030912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41" name="TextBox 166"/>
          <p:cNvSpPr txBox="1"/>
          <p:nvPr/>
        </p:nvSpPr>
        <p:spPr>
          <a:xfrm>
            <a:off x="6890768" y="2867173"/>
            <a:ext cx="2312749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3865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7729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1593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15455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69320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23184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77048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30912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300" dirty="0"/>
              <a:t>LSTM</a:t>
            </a:r>
            <a:r>
              <a:rPr lang="zh-CN" altLang="en-US" sz="1300" dirty="0"/>
              <a:t> </a:t>
            </a:r>
            <a:r>
              <a:rPr lang="en-US" altLang="zh-CN" sz="1300" dirty="0"/>
              <a:t>for</a:t>
            </a:r>
            <a:r>
              <a:rPr lang="zh-CN" altLang="en-US" sz="1300" dirty="0"/>
              <a:t> </a:t>
            </a:r>
            <a:r>
              <a:rPr lang="en-US" altLang="zh-CN" sz="1300" dirty="0"/>
              <a:t>the</a:t>
            </a:r>
            <a:r>
              <a:rPr lang="zh-CN" altLang="en-US" sz="1300" dirty="0"/>
              <a:t> </a:t>
            </a:r>
            <a:r>
              <a:rPr lang="en-US" altLang="zh-CN" sz="1300" dirty="0"/>
              <a:t>summary</a:t>
            </a:r>
            <a:r>
              <a:rPr lang="zh-CN" altLang="en-US" sz="1300" dirty="0"/>
              <a:t> </a:t>
            </a:r>
            <a:r>
              <a:rPr lang="en-US" altLang="zh-CN" sz="1300" dirty="0"/>
              <a:t>sentence</a:t>
            </a:r>
            <a:endParaRPr lang="en-US" sz="1300" dirty="0"/>
          </a:p>
        </p:txBody>
      </p:sp>
      <p:grpSp>
        <p:nvGrpSpPr>
          <p:cNvPr id="942" name="组 941"/>
          <p:cNvGrpSpPr/>
          <p:nvPr/>
        </p:nvGrpSpPr>
        <p:grpSpPr>
          <a:xfrm>
            <a:off x="7039429" y="3131465"/>
            <a:ext cx="2120034" cy="524083"/>
            <a:chOff x="7781515" y="4223359"/>
            <a:chExt cx="2120034" cy="524080"/>
          </a:xfrm>
        </p:grpSpPr>
        <p:sp>
          <p:nvSpPr>
            <p:cNvPr id="943" name="Rectangle 147"/>
            <p:cNvSpPr/>
            <p:nvPr/>
          </p:nvSpPr>
          <p:spPr>
            <a:xfrm>
              <a:off x="7816845" y="4225539"/>
              <a:ext cx="257260" cy="170631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53865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507729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761593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015455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269320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523184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777048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030912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44" name="Rectangle 148"/>
            <p:cNvSpPr/>
            <p:nvPr/>
          </p:nvSpPr>
          <p:spPr>
            <a:xfrm>
              <a:off x="8232076" y="4225539"/>
              <a:ext cx="257260" cy="170631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53865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507729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761593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015455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269320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523184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777048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030912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45" name="Rectangle 149"/>
            <p:cNvSpPr/>
            <p:nvPr/>
          </p:nvSpPr>
          <p:spPr>
            <a:xfrm>
              <a:off x="8651582" y="4224518"/>
              <a:ext cx="257260" cy="170631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53865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507729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761593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015455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269320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523184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777048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030912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46" name="Rectangle 150"/>
            <p:cNvSpPr/>
            <p:nvPr/>
          </p:nvSpPr>
          <p:spPr>
            <a:xfrm>
              <a:off x="9070045" y="4224519"/>
              <a:ext cx="257260" cy="170631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53865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507729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761593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015455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269320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523184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777048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030912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47" name="Rectangle 152"/>
            <p:cNvSpPr/>
            <p:nvPr/>
          </p:nvSpPr>
          <p:spPr>
            <a:xfrm>
              <a:off x="9486318" y="4223359"/>
              <a:ext cx="257260" cy="170631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53865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507729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761593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015455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269320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523184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777048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030912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948" name="Straight Arrow Connector 153"/>
            <p:cNvCxnSpPr>
              <a:stCxn id="944" idx="3"/>
            </p:cNvCxnSpPr>
            <p:nvPr/>
          </p:nvCxnSpPr>
          <p:spPr>
            <a:xfrm>
              <a:off x="8074105" y="4310855"/>
              <a:ext cx="157971" cy="0"/>
            </a:xfrm>
            <a:prstGeom prst="straightConnector1">
              <a:avLst/>
            </a:prstGeom>
            <a:ln w="2540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9" name="TextBox 156"/>
            <p:cNvSpPr txBox="1"/>
            <p:nvPr/>
          </p:nvSpPr>
          <p:spPr>
            <a:xfrm>
              <a:off x="7781515" y="4636663"/>
              <a:ext cx="337232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507729" rtl="0" eaLnBrk="1" latinLnBrk="0" hangingPunct="1"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53865" algn="l" defTabSz="507729" rtl="0" eaLnBrk="1" latinLnBrk="0" hangingPunct="1"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07729" algn="l" defTabSz="507729" rtl="0" eaLnBrk="1" latinLnBrk="0" hangingPunct="1"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761593" algn="l" defTabSz="507729" rtl="0" eaLnBrk="1" latinLnBrk="0" hangingPunct="1"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15455" algn="l" defTabSz="507729" rtl="0" eaLnBrk="1" latinLnBrk="0" hangingPunct="1"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269320" algn="l" defTabSz="507729" rtl="0" eaLnBrk="1" latinLnBrk="0" hangingPunct="1"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523184" algn="l" defTabSz="507729" rtl="0" eaLnBrk="1" latinLnBrk="0" hangingPunct="1"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777048" algn="l" defTabSz="507729" rtl="0" eaLnBrk="1" latinLnBrk="0" hangingPunct="1"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030912" algn="l" defTabSz="507729" rtl="0" eaLnBrk="1" latinLnBrk="0" hangingPunct="1"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i="1" dirty="0"/>
                <a:t>Raven</a:t>
              </a:r>
              <a:endParaRPr lang="en-US" sz="700" i="1" dirty="0"/>
            </a:p>
          </p:txBody>
        </p:sp>
        <p:cxnSp>
          <p:nvCxnSpPr>
            <p:cNvPr id="950" name="Straight Arrow Connector 158"/>
            <p:cNvCxnSpPr>
              <a:endCxn id="948" idx="1"/>
            </p:cNvCxnSpPr>
            <p:nvPr/>
          </p:nvCxnSpPr>
          <p:spPr>
            <a:xfrm flipV="1">
              <a:off x="8489336" y="4309834"/>
              <a:ext cx="162245" cy="1021"/>
            </a:xfrm>
            <a:prstGeom prst="straightConnector1">
              <a:avLst/>
            </a:prstGeom>
            <a:ln w="2540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1" name="Straight Arrow Connector 159"/>
            <p:cNvCxnSpPr>
              <a:stCxn id="948" idx="3"/>
            </p:cNvCxnSpPr>
            <p:nvPr/>
          </p:nvCxnSpPr>
          <p:spPr>
            <a:xfrm>
              <a:off x="8908841" y="4309834"/>
              <a:ext cx="161203" cy="1"/>
            </a:xfrm>
            <a:prstGeom prst="straightConnector1">
              <a:avLst/>
            </a:prstGeom>
            <a:ln w="2540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2" name="Straight Arrow Connector 160"/>
            <p:cNvCxnSpPr/>
            <p:nvPr/>
          </p:nvCxnSpPr>
          <p:spPr>
            <a:xfrm flipV="1">
              <a:off x="9327305" y="4308675"/>
              <a:ext cx="159014" cy="1160"/>
            </a:xfrm>
            <a:prstGeom prst="straightConnector1">
              <a:avLst/>
            </a:prstGeom>
            <a:ln w="2540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3" name="Straight Arrow Connector 161"/>
            <p:cNvCxnSpPr>
              <a:stCxn id="949" idx="0"/>
              <a:endCxn id="943" idx="2"/>
            </p:cNvCxnSpPr>
            <p:nvPr/>
          </p:nvCxnSpPr>
          <p:spPr>
            <a:xfrm flipH="1" flipV="1">
              <a:off x="7945475" y="4396170"/>
              <a:ext cx="4656" cy="240493"/>
            </a:xfrm>
            <a:prstGeom prst="straightConnector1">
              <a:avLst/>
            </a:prstGeom>
            <a:ln w="254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4" name="Straight Arrow Connector 162"/>
            <p:cNvCxnSpPr>
              <a:stCxn id="959" idx="0"/>
              <a:endCxn id="944" idx="2"/>
            </p:cNvCxnSpPr>
            <p:nvPr/>
          </p:nvCxnSpPr>
          <p:spPr>
            <a:xfrm flipH="1" flipV="1">
              <a:off x="8360706" y="4396170"/>
              <a:ext cx="1926" cy="240493"/>
            </a:xfrm>
            <a:prstGeom prst="straightConnector1">
              <a:avLst/>
            </a:prstGeom>
            <a:ln w="254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5" name="Straight Arrow Connector 163"/>
            <p:cNvCxnSpPr>
              <a:stCxn id="960" idx="0"/>
              <a:endCxn id="945" idx="2"/>
            </p:cNvCxnSpPr>
            <p:nvPr/>
          </p:nvCxnSpPr>
          <p:spPr>
            <a:xfrm flipH="1" flipV="1">
              <a:off x="8780212" y="4395149"/>
              <a:ext cx="171" cy="244568"/>
            </a:xfrm>
            <a:prstGeom prst="straightConnector1">
              <a:avLst/>
            </a:prstGeom>
            <a:ln w="254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6" name="Straight Arrow Connector 164"/>
            <p:cNvCxnSpPr>
              <a:stCxn id="961" idx="0"/>
              <a:endCxn id="946" idx="2"/>
            </p:cNvCxnSpPr>
            <p:nvPr/>
          </p:nvCxnSpPr>
          <p:spPr>
            <a:xfrm flipV="1">
              <a:off x="9198675" y="4395150"/>
              <a:ext cx="0" cy="241513"/>
            </a:xfrm>
            <a:prstGeom prst="straightConnector1">
              <a:avLst/>
            </a:prstGeom>
            <a:ln w="254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7" name="Straight Arrow Connector 165"/>
            <p:cNvCxnSpPr>
              <a:stCxn id="962" idx="0"/>
              <a:endCxn id="947" idx="2"/>
            </p:cNvCxnSpPr>
            <p:nvPr/>
          </p:nvCxnSpPr>
          <p:spPr>
            <a:xfrm flipV="1">
              <a:off x="9614948" y="4393990"/>
              <a:ext cx="0" cy="242673"/>
            </a:xfrm>
            <a:prstGeom prst="straightConnector1">
              <a:avLst/>
            </a:prstGeom>
            <a:ln w="254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8" name="Straight Arrow Connector 167"/>
            <p:cNvCxnSpPr/>
            <p:nvPr/>
          </p:nvCxnSpPr>
          <p:spPr>
            <a:xfrm flipV="1">
              <a:off x="9742535" y="4317499"/>
              <a:ext cx="159014" cy="1160"/>
            </a:xfrm>
            <a:prstGeom prst="straightConnector1">
              <a:avLst/>
            </a:prstGeom>
            <a:ln w="2540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9" name="TextBox 168"/>
            <p:cNvSpPr txBox="1"/>
            <p:nvPr/>
          </p:nvSpPr>
          <p:spPr>
            <a:xfrm>
              <a:off x="8265946" y="4636663"/>
              <a:ext cx="193372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507729" rtl="0" eaLnBrk="1" latinLnBrk="0" hangingPunct="1"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53865" algn="l" defTabSz="507729" rtl="0" eaLnBrk="1" latinLnBrk="0" hangingPunct="1"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07729" algn="l" defTabSz="507729" rtl="0" eaLnBrk="1" latinLnBrk="0" hangingPunct="1"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761593" algn="l" defTabSz="507729" rtl="0" eaLnBrk="1" latinLnBrk="0" hangingPunct="1"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15455" algn="l" defTabSz="507729" rtl="0" eaLnBrk="1" latinLnBrk="0" hangingPunct="1"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269320" algn="l" defTabSz="507729" rtl="0" eaLnBrk="1" latinLnBrk="0" hangingPunct="1"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523184" algn="l" defTabSz="507729" rtl="0" eaLnBrk="1" latinLnBrk="0" hangingPunct="1"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777048" algn="l" defTabSz="507729" rtl="0" eaLnBrk="1" latinLnBrk="0" hangingPunct="1"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030912" algn="l" defTabSz="507729" rtl="0" eaLnBrk="1" latinLnBrk="0" hangingPunct="1"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i="1" dirty="0"/>
                <a:t>is</a:t>
              </a:r>
              <a:endParaRPr lang="en-US" sz="700" i="1" dirty="0"/>
            </a:p>
          </p:txBody>
        </p:sp>
        <p:sp>
          <p:nvSpPr>
            <p:cNvPr id="960" name="TextBox 170"/>
            <p:cNvSpPr txBox="1"/>
            <p:nvPr/>
          </p:nvSpPr>
          <p:spPr>
            <a:xfrm>
              <a:off x="8687231" y="4639717"/>
              <a:ext cx="186303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507729" rtl="0" eaLnBrk="1" latinLnBrk="0" hangingPunct="1"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53865" algn="l" defTabSz="507729" rtl="0" eaLnBrk="1" latinLnBrk="0" hangingPunct="1"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07729" algn="l" defTabSz="507729" rtl="0" eaLnBrk="1" latinLnBrk="0" hangingPunct="1"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761593" algn="l" defTabSz="507729" rtl="0" eaLnBrk="1" latinLnBrk="0" hangingPunct="1"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15455" algn="l" defTabSz="507729" rtl="0" eaLnBrk="1" latinLnBrk="0" hangingPunct="1"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269320" algn="l" defTabSz="507729" rtl="0" eaLnBrk="1" latinLnBrk="0" hangingPunct="1"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523184" algn="l" defTabSz="507729" rtl="0" eaLnBrk="1" latinLnBrk="0" hangingPunct="1"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777048" algn="l" defTabSz="507729" rtl="0" eaLnBrk="1" latinLnBrk="0" hangingPunct="1"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030912" algn="l" defTabSz="507729" rtl="0" eaLnBrk="1" latinLnBrk="0" hangingPunct="1"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is-IS" sz="700" dirty="0"/>
                <a:t>…</a:t>
              </a:r>
              <a:endParaRPr lang="en-US" sz="700" dirty="0"/>
            </a:p>
          </p:txBody>
        </p:sp>
        <p:sp>
          <p:nvSpPr>
            <p:cNvPr id="961" name="TextBox 171"/>
            <p:cNvSpPr txBox="1"/>
            <p:nvPr/>
          </p:nvSpPr>
          <p:spPr>
            <a:xfrm>
              <a:off x="9039323" y="4636663"/>
              <a:ext cx="318703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507729" rtl="0" eaLnBrk="1" latinLnBrk="0" hangingPunct="1"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53865" algn="l" defTabSz="507729" rtl="0" eaLnBrk="1" latinLnBrk="0" hangingPunct="1"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07729" algn="l" defTabSz="507729" rtl="0" eaLnBrk="1" latinLnBrk="0" hangingPunct="1"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761593" algn="l" defTabSz="507729" rtl="0" eaLnBrk="1" latinLnBrk="0" hangingPunct="1"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15455" algn="l" defTabSz="507729" rtl="0" eaLnBrk="1" latinLnBrk="0" hangingPunct="1"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269320" algn="l" defTabSz="507729" rtl="0" eaLnBrk="1" latinLnBrk="0" hangingPunct="1"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523184" algn="l" defTabSz="507729" rtl="0" eaLnBrk="1" latinLnBrk="0" hangingPunct="1"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777048" algn="l" defTabSz="507729" rtl="0" eaLnBrk="1" latinLnBrk="0" hangingPunct="1"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030912" algn="l" defTabSz="507729" rtl="0" eaLnBrk="1" latinLnBrk="0" hangingPunct="1"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i="1" dirty="0"/>
                <a:t>black</a:t>
              </a:r>
              <a:endParaRPr lang="en-US" sz="700" i="1" dirty="0"/>
            </a:p>
          </p:txBody>
        </p:sp>
        <p:sp>
          <p:nvSpPr>
            <p:cNvPr id="962" name="TextBox 172"/>
            <p:cNvSpPr txBox="1"/>
            <p:nvPr/>
          </p:nvSpPr>
          <p:spPr>
            <a:xfrm>
              <a:off x="9400138" y="4636663"/>
              <a:ext cx="42962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507729" rtl="0" eaLnBrk="1" latinLnBrk="0" hangingPunct="1"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53865" algn="l" defTabSz="507729" rtl="0" eaLnBrk="1" latinLnBrk="0" hangingPunct="1"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07729" algn="l" defTabSz="507729" rtl="0" eaLnBrk="1" latinLnBrk="0" hangingPunct="1"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761593" algn="l" defTabSz="507729" rtl="0" eaLnBrk="1" latinLnBrk="0" hangingPunct="1"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15455" algn="l" defTabSz="507729" rtl="0" eaLnBrk="1" latinLnBrk="0" hangingPunct="1"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269320" algn="l" defTabSz="507729" rtl="0" eaLnBrk="1" latinLnBrk="0" hangingPunct="1"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523184" algn="l" defTabSz="507729" rtl="0" eaLnBrk="1" latinLnBrk="0" hangingPunct="1"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777048" algn="l" defTabSz="507729" rtl="0" eaLnBrk="1" latinLnBrk="0" hangingPunct="1"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030912" algn="l" defTabSz="507729" rtl="0" eaLnBrk="1" latinLnBrk="0" hangingPunct="1"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i="1" dirty="0"/>
                <a:t>passerine</a:t>
              </a:r>
              <a:endParaRPr lang="en-US" sz="700" i="1" dirty="0"/>
            </a:p>
          </p:txBody>
        </p:sp>
      </p:grpSp>
      <p:grpSp>
        <p:nvGrpSpPr>
          <p:cNvPr id="963" name="Group 186"/>
          <p:cNvGrpSpPr/>
          <p:nvPr/>
        </p:nvGrpSpPr>
        <p:grpSpPr>
          <a:xfrm>
            <a:off x="1264759" y="1760111"/>
            <a:ext cx="685237" cy="717587"/>
            <a:chOff x="3666674" y="1450511"/>
            <a:chExt cx="692707" cy="767706"/>
          </a:xfrm>
        </p:grpSpPr>
        <p:sp>
          <p:nvSpPr>
            <p:cNvPr id="964" name="Trapezoid 4"/>
            <p:cNvSpPr/>
            <p:nvPr/>
          </p:nvSpPr>
          <p:spPr>
            <a:xfrm rot="5400000">
              <a:off x="3597184" y="1520001"/>
              <a:ext cx="767706" cy="628726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53865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507729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761593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015455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269320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523184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777048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030912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965" name="TextBox 174"/>
            <p:cNvSpPr txBox="1"/>
            <p:nvPr/>
          </p:nvSpPr>
          <p:spPr>
            <a:xfrm>
              <a:off x="3691138" y="1667652"/>
              <a:ext cx="668243" cy="329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507729" rtl="0" eaLnBrk="1" latinLnBrk="0" hangingPunct="1"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53865" algn="l" defTabSz="507729" rtl="0" eaLnBrk="1" latinLnBrk="0" hangingPunct="1"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07729" algn="l" defTabSz="507729" rtl="0" eaLnBrk="1" latinLnBrk="0" hangingPunct="1"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761593" algn="l" defTabSz="507729" rtl="0" eaLnBrk="1" latinLnBrk="0" hangingPunct="1"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15455" algn="l" defTabSz="507729" rtl="0" eaLnBrk="1" latinLnBrk="0" hangingPunct="1"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269320" algn="l" defTabSz="507729" rtl="0" eaLnBrk="1" latinLnBrk="0" hangingPunct="1"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523184" algn="l" defTabSz="507729" rtl="0" eaLnBrk="1" latinLnBrk="0" hangingPunct="1"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777048" algn="l" defTabSz="507729" rtl="0" eaLnBrk="1" latinLnBrk="0" hangingPunct="1"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030912" algn="l" defTabSz="507729" rtl="0" eaLnBrk="1" latinLnBrk="0" hangingPunct="1"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solidFill>
                    <a:schemeClr val="bg1"/>
                  </a:solidFill>
                  <a:latin typeface="Helvetica"/>
                  <a:cs typeface="Helvetica"/>
                </a:rPr>
                <a:t>CNN</a:t>
              </a:r>
              <a:endParaRPr lang="en-US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cxnSp>
        <p:nvCxnSpPr>
          <p:cNvPr id="966" name="Elbow Connector 179"/>
          <p:cNvCxnSpPr>
            <a:stCxn id="932" idx="1"/>
          </p:cNvCxnSpPr>
          <p:nvPr/>
        </p:nvCxnSpPr>
        <p:spPr>
          <a:xfrm rot="10800000" flipV="1">
            <a:off x="6436231" y="914682"/>
            <a:ext cx="475952" cy="121291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7" name="Straight Arrow Connector 182"/>
          <p:cNvCxnSpPr>
            <a:stCxn id="940" idx="1"/>
          </p:cNvCxnSpPr>
          <p:nvPr/>
        </p:nvCxnSpPr>
        <p:spPr>
          <a:xfrm flipH="1" flipV="1">
            <a:off x="6436231" y="2127598"/>
            <a:ext cx="477742" cy="16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8" name="Elbow Connector 185"/>
          <p:cNvCxnSpPr>
            <a:stCxn id="938" idx="1"/>
          </p:cNvCxnSpPr>
          <p:nvPr/>
        </p:nvCxnSpPr>
        <p:spPr>
          <a:xfrm rot="10800000">
            <a:off x="6436235" y="2127596"/>
            <a:ext cx="461675" cy="115974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9" name="Oval 188"/>
          <p:cNvSpPr/>
          <p:nvPr/>
        </p:nvSpPr>
        <p:spPr>
          <a:xfrm>
            <a:off x="4609238" y="2761944"/>
            <a:ext cx="182682" cy="181719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>
            <a:defPPr>
              <a:defRPr lang="en-US"/>
            </a:defPPr>
            <a:lvl1pPr marL="0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53865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07729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61593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15455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269320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523184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777048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030912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70" name="Oval 189"/>
          <p:cNvSpPr/>
          <p:nvPr/>
        </p:nvSpPr>
        <p:spPr>
          <a:xfrm>
            <a:off x="4673147" y="2822594"/>
            <a:ext cx="54865" cy="548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>
            <a:defPPr>
              <a:defRPr lang="en-US"/>
            </a:defPPr>
            <a:lvl1pPr marL="0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53865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07729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61593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15455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269320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523184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777048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030912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71" name="TextBox 195"/>
          <p:cNvSpPr txBox="1"/>
          <p:nvPr/>
        </p:nvSpPr>
        <p:spPr>
          <a:xfrm>
            <a:off x="3605802" y="2761629"/>
            <a:ext cx="956188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3865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7729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1593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15455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69320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23184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77048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30912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300" dirty="0">
                <a:latin typeface="Helvetica"/>
                <a:cs typeface="Helvetica"/>
              </a:rPr>
              <a:t>Dot</a:t>
            </a:r>
            <a:r>
              <a:rPr lang="zh-CN" altLang="en-US" sz="1300" dirty="0">
                <a:latin typeface="Helvetica"/>
                <a:cs typeface="Helvetica"/>
              </a:rPr>
              <a:t> </a:t>
            </a:r>
            <a:r>
              <a:rPr lang="en-US" altLang="zh-CN" sz="1300" dirty="0">
                <a:latin typeface="Helvetica"/>
                <a:cs typeface="Helvetica"/>
              </a:rPr>
              <a:t>Product</a:t>
            </a:r>
            <a:endParaRPr lang="en-US" sz="1300" dirty="0">
              <a:latin typeface="Helvetica"/>
              <a:cs typeface="Helvetica"/>
            </a:endParaRPr>
          </a:p>
        </p:txBody>
      </p:sp>
      <p:sp>
        <p:nvSpPr>
          <p:cNvPr id="972" name="TextBox 200"/>
          <p:cNvSpPr txBox="1"/>
          <p:nvPr/>
        </p:nvSpPr>
        <p:spPr>
          <a:xfrm>
            <a:off x="4036456" y="3390493"/>
            <a:ext cx="1318718" cy="200055"/>
          </a:xfrm>
          <a:prstGeom prst="rect">
            <a:avLst/>
          </a:prstGeom>
          <a:noFill/>
        </p:spPr>
        <p:txBody>
          <a:bodyPr wrap="square" lIns="91425" tIns="0" rIns="91425" bIns="0" rtlCol="0">
            <a:spAutoFit/>
          </a:bodyPr>
          <a:lstStyle>
            <a:defPPr>
              <a:defRPr lang="en-US"/>
            </a:defPPr>
            <a:lvl1pPr marL="0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3865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7729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1593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15455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69320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23184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77048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30912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00" dirty="0"/>
              <a:t>Score</a:t>
            </a:r>
            <a:r>
              <a:rPr lang="zh-CN" altLang="en-US" sz="1300" dirty="0"/>
              <a:t> </a:t>
            </a:r>
            <a:r>
              <a:rPr lang="en-US" altLang="zh-CN" sz="1300" dirty="0"/>
              <a:t>for</a:t>
            </a:r>
            <a:r>
              <a:rPr lang="zh-CN" altLang="en-US" sz="1300" dirty="0"/>
              <a:t> </a:t>
            </a:r>
            <a:r>
              <a:rPr lang="en-US" altLang="zh-CN" sz="1300" dirty="0"/>
              <a:t>Class</a:t>
            </a:r>
            <a:r>
              <a:rPr lang="zh-CN" altLang="en-US" sz="1300" dirty="0"/>
              <a:t> </a:t>
            </a:r>
            <a:r>
              <a:rPr lang="en-US" altLang="zh-CN" sz="1300" i="1" dirty="0" smtClean="0">
                <a:latin typeface="Times New Roman"/>
                <a:cs typeface="Times New Roman"/>
              </a:rPr>
              <a:t>k</a:t>
            </a:r>
            <a:endParaRPr lang="en-US" sz="1300" i="1" dirty="0">
              <a:latin typeface="Times New Roman"/>
              <a:cs typeface="Times New Roman"/>
            </a:endParaRPr>
          </a:p>
        </p:txBody>
      </p:sp>
      <p:cxnSp>
        <p:nvCxnSpPr>
          <p:cNvPr id="973" name="Straight Arrow Connector 191"/>
          <p:cNvCxnSpPr/>
          <p:nvPr/>
        </p:nvCxnSpPr>
        <p:spPr>
          <a:xfrm>
            <a:off x="896767" y="2124615"/>
            <a:ext cx="315338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Straight Arrow Connector 191"/>
          <p:cNvCxnSpPr/>
          <p:nvPr/>
        </p:nvCxnSpPr>
        <p:spPr>
          <a:xfrm>
            <a:off x="1949997" y="2124615"/>
            <a:ext cx="315338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Straight Arrow Connector 191"/>
          <p:cNvCxnSpPr/>
          <p:nvPr/>
        </p:nvCxnSpPr>
        <p:spPr>
          <a:xfrm>
            <a:off x="2603507" y="2118898"/>
            <a:ext cx="315338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6" name="组 975"/>
          <p:cNvGrpSpPr/>
          <p:nvPr/>
        </p:nvGrpSpPr>
        <p:grpSpPr>
          <a:xfrm>
            <a:off x="2309016" y="1387334"/>
            <a:ext cx="228600" cy="1255232"/>
            <a:chOff x="3051101" y="2525025"/>
            <a:chExt cx="228600" cy="1255233"/>
          </a:xfrm>
        </p:grpSpPr>
        <p:sp>
          <p:nvSpPr>
            <p:cNvPr id="977" name="Rounded Rectangle 6"/>
            <p:cNvSpPr/>
            <p:nvPr/>
          </p:nvSpPr>
          <p:spPr>
            <a:xfrm>
              <a:off x="3051101" y="2525025"/>
              <a:ext cx="228600" cy="1255233"/>
            </a:xfrm>
            <a:prstGeom prst="roundRect">
              <a:avLst>
                <a:gd name="adj" fmla="val 49347"/>
              </a:avLst>
            </a:prstGeom>
            <a:noFill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53865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507729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761593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015455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269320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523184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777048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030912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78" name="Oval 35"/>
            <p:cNvSpPr/>
            <p:nvPr/>
          </p:nvSpPr>
          <p:spPr>
            <a:xfrm>
              <a:off x="3106230" y="2584082"/>
              <a:ext cx="117258" cy="1165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53865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507729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761593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015455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269320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523184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777048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030912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79" name="Oval 35"/>
            <p:cNvSpPr/>
            <p:nvPr/>
          </p:nvSpPr>
          <p:spPr>
            <a:xfrm>
              <a:off x="3106230" y="2756270"/>
              <a:ext cx="117258" cy="1165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53865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507729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761593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015455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269320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523184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777048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030912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80" name="Oval 35"/>
            <p:cNvSpPr/>
            <p:nvPr/>
          </p:nvSpPr>
          <p:spPr>
            <a:xfrm>
              <a:off x="3106230" y="2928103"/>
              <a:ext cx="117258" cy="1165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53865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507729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761593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015455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269320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523184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777048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030912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81" name="Oval 35"/>
            <p:cNvSpPr/>
            <p:nvPr/>
          </p:nvSpPr>
          <p:spPr>
            <a:xfrm>
              <a:off x="3106230" y="3099936"/>
              <a:ext cx="117258" cy="1165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53865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507729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761593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015455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269320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523184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777048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030912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82" name="Oval 35"/>
            <p:cNvSpPr/>
            <p:nvPr/>
          </p:nvSpPr>
          <p:spPr>
            <a:xfrm>
              <a:off x="3106230" y="3267113"/>
              <a:ext cx="117258" cy="1165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53865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507729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761593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015455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269320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523184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777048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030912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83" name="Oval 35"/>
            <p:cNvSpPr/>
            <p:nvPr/>
          </p:nvSpPr>
          <p:spPr>
            <a:xfrm>
              <a:off x="3106230" y="3438946"/>
              <a:ext cx="117258" cy="1165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53865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507729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761593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015455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269320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523184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777048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030912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84" name="Oval 35"/>
            <p:cNvSpPr/>
            <p:nvPr/>
          </p:nvSpPr>
          <p:spPr>
            <a:xfrm>
              <a:off x="3106230" y="3610779"/>
              <a:ext cx="117258" cy="1165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53865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507729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761593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015455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269320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523184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777048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030912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985" name="组 984"/>
          <p:cNvGrpSpPr/>
          <p:nvPr/>
        </p:nvGrpSpPr>
        <p:grpSpPr>
          <a:xfrm>
            <a:off x="4036456" y="1827124"/>
            <a:ext cx="228600" cy="590649"/>
            <a:chOff x="4715965" y="2665946"/>
            <a:chExt cx="228600" cy="590647"/>
          </a:xfrm>
        </p:grpSpPr>
        <p:sp>
          <p:nvSpPr>
            <p:cNvPr id="986" name="Rounded Rectangle 6"/>
            <p:cNvSpPr/>
            <p:nvPr/>
          </p:nvSpPr>
          <p:spPr>
            <a:xfrm>
              <a:off x="4715965" y="2665946"/>
              <a:ext cx="228600" cy="590647"/>
            </a:xfrm>
            <a:prstGeom prst="roundRect">
              <a:avLst>
                <a:gd name="adj" fmla="val 49347"/>
              </a:avLst>
            </a:prstGeom>
            <a:noFill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53865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507729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761593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015455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269320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523184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777048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030912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87" name="Oval 35"/>
            <p:cNvSpPr/>
            <p:nvPr/>
          </p:nvSpPr>
          <p:spPr>
            <a:xfrm>
              <a:off x="4771094" y="2725003"/>
              <a:ext cx="117258" cy="1165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53865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507729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761593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015455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269320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523184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777048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030912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88" name="Oval 35"/>
            <p:cNvSpPr/>
            <p:nvPr/>
          </p:nvSpPr>
          <p:spPr>
            <a:xfrm>
              <a:off x="4771094" y="2897191"/>
              <a:ext cx="117258" cy="1165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53865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507729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761593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015455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269320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523184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777048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030912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89" name="Oval 35"/>
            <p:cNvSpPr/>
            <p:nvPr/>
          </p:nvSpPr>
          <p:spPr>
            <a:xfrm>
              <a:off x="4771094" y="3069024"/>
              <a:ext cx="117258" cy="1165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53865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507729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761593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015455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269320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523184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777048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030912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990" name="组 989"/>
          <p:cNvGrpSpPr/>
          <p:nvPr/>
        </p:nvGrpSpPr>
        <p:grpSpPr>
          <a:xfrm>
            <a:off x="5126574" y="1829293"/>
            <a:ext cx="228600" cy="590649"/>
            <a:chOff x="4715965" y="2665946"/>
            <a:chExt cx="228600" cy="590647"/>
          </a:xfrm>
        </p:grpSpPr>
        <p:sp>
          <p:nvSpPr>
            <p:cNvPr id="991" name="Rounded Rectangle 6"/>
            <p:cNvSpPr/>
            <p:nvPr/>
          </p:nvSpPr>
          <p:spPr>
            <a:xfrm>
              <a:off x="4715965" y="2665946"/>
              <a:ext cx="228600" cy="590647"/>
            </a:xfrm>
            <a:prstGeom prst="roundRect">
              <a:avLst>
                <a:gd name="adj" fmla="val 49347"/>
              </a:avLst>
            </a:prstGeom>
            <a:noFill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53865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507729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761593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015455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269320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523184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777048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030912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92" name="Oval 35"/>
            <p:cNvSpPr/>
            <p:nvPr/>
          </p:nvSpPr>
          <p:spPr>
            <a:xfrm>
              <a:off x="4771094" y="2725003"/>
              <a:ext cx="117258" cy="1165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53865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507729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761593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015455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269320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523184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777048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030912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93" name="Oval 35"/>
            <p:cNvSpPr/>
            <p:nvPr/>
          </p:nvSpPr>
          <p:spPr>
            <a:xfrm>
              <a:off x="4771094" y="2897191"/>
              <a:ext cx="117258" cy="1165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53865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507729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761593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015455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269320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523184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777048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030912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94" name="Oval 35"/>
            <p:cNvSpPr/>
            <p:nvPr/>
          </p:nvSpPr>
          <p:spPr>
            <a:xfrm>
              <a:off x="4771094" y="3069024"/>
              <a:ext cx="117258" cy="1165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53865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507729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761593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015455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269320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523184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777048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030912" algn="l" defTabSz="507729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cxnSp>
        <p:nvCxnSpPr>
          <p:cNvPr id="995" name="Straight Arrow Connector 191"/>
          <p:cNvCxnSpPr/>
          <p:nvPr/>
        </p:nvCxnSpPr>
        <p:spPr>
          <a:xfrm>
            <a:off x="3667312" y="2122603"/>
            <a:ext cx="315338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6" name="Rounded Rectangle 21"/>
          <p:cNvSpPr/>
          <p:nvPr/>
        </p:nvSpPr>
        <p:spPr>
          <a:xfrm>
            <a:off x="5772702" y="1943660"/>
            <a:ext cx="626588" cy="3619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>
            <a:defPPr>
              <a:defRPr lang="en-US"/>
            </a:defPPr>
            <a:lvl1pPr marL="0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53865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07729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61593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15455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269320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523184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777048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030912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>
                <a:latin typeface="Helvetica"/>
                <a:cs typeface="Helvetica"/>
              </a:rPr>
              <a:t>MLP</a:t>
            </a:r>
            <a:endParaRPr lang="en-US" dirty="0">
              <a:latin typeface="Helvetica"/>
              <a:cs typeface="Helvetica"/>
            </a:endParaRPr>
          </a:p>
        </p:txBody>
      </p:sp>
      <p:cxnSp>
        <p:nvCxnSpPr>
          <p:cNvPr id="997" name="Straight Arrow Connector 191"/>
          <p:cNvCxnSpPr/>
          <p:nvPr/>
        </p:nvCxnSpPr>
        <p:spPr>
          <a:xfrm>
            <a:off x="5400890" y="2118898"/>
            <a:ext cx="315338" cy="0"/>
          </a:xfrm>
          <a:prstGeom prst="straightConnector1">
            <a:avLst/>
          </a:prstGeom>
          <a:ln w="444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8" name="Straight Arrow Connector 191"/>
          <p:cNvCxnSpPr/>
          <p:nvPr/>
        </p:nvCxnSpPr>
        <p:spPr>
          <a:xfrm>
            <a:off x="4208846" y="2458150"/>
            <a:ext cx="378192" cy="318422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9" name="Straight Arrow Connector 191"/>
          <p:cNvCxnSpPr/>
          <p:nvPr/>
        </p:nvCxnSpPr>
        <p:spPr>
          <a:xfrm flipH="1">
            <a:off x="4798832" y="2458147"/>
            <a:ext cx="374518" cy="32412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0" name="Straight Arrow Connector 191"/>
          <p:cNvCxnSpPr>
            <a:stCxn id="972" idx="0"/>
          </p:cNvCxnSpPr>
          <p:nvPr/>
        </p:nvCxnSpPr>
        <p:spPr>
          <a:xfrm flipV="1">
            <a:off x="4695815" y="3000661"/>
            <a:ext cx="4767" cy="389832"/>
          </a:xfrm>
          <a:prstGeom prst="straightConnector1">
            <a:avLst/>
          </a:prstGeom>
          <a:ln w="444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1" name="TextBox 57"/>
          <p:cNvSpPr txBox="1"/>
          <p:nvPr/>
        </p:nvSpPr>
        <p:spPr>
          <a:xfrm rot="19045820">
            <a:off x="8348179" y="1235139"/>
            <a:ext cx="360183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3865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7729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1593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15455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69320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23184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77048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30912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dirty="0"/>
              <a:t>genus</a:t>
            </a:r>
            <a:endParaRPr lang="en-US" sz="700" dirty="0"/>
          </a:p>
        </p:txBody>
      </p:sp>
      <p:sp>
        <p:nvSpPr>
          <p:cNvPr id="1002" name="Rectangle 51"/>
          <p:cNvSpPr/>
          <p:nvPr/>
        </p:nvSpPr>
        <p:spPr>
          <a:xfrm>
            <a:off x="7601513" y="1148960"/>
            <a:ext cx="109728" cy="9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>
            <a:defPPr>
              <a:defRPr lang="en-US"/>
            </a:defPPr>
            <a:lvl1pPr marL="0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53865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07729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61593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15455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269320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523184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777048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030912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03" name="Rectangle 51"/>
          <p:cNvSpPr/>
          <p:nvPr/>
        </p:nvSpPr>
        <p:spPr>
          <a:xfrm>
            <a:off x="8289127" y="1149147"/>
            <a:ext cx="109728" cy="9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>
            <a:defPPr>
              <a:defRPr lang="en-US"/>
            </a:defPPr>
            <a:lvl1pPr marL="0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53865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07729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61593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15455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269320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523184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777048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030912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04" name="Rectangle 51"/>
          <p:cNvSpPr/>
          <p:nvPr/>
        </p:nvSpPr>
        <p:spPr>
          <a:xfrm>
            <a:off x="8516478" y="1149417"/>
            <a:ext cx="109728" cy="9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>
            <a:defPPr>
              <a:defRPr lang="en-US"/>
            </a:defPPr>
            <a:lvl1pPr marL="0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53865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07729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61593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15455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269320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523184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777048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030912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05" name="TextBox 53"/>
          <p:cNvSpPr txBox="1"/>
          <p:nvPr/>
        </p:nvSpPr>
        <p:spPr>
          <a:xfrm rot="19045820">
            <a:off x="7397625" y="2331836"/>
            <a:ext cx="25792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3865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7729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1593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15455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69320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23184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77048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30912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dirty="0"/>
              <a:t>blue crown</a:t>
            </a:r>
            <a:endParaRPr lang="en-US" sz="700" dirty="0"/>
          </a:p>
        </p:txBody>
      </p:sp>
      <p:sp>
        <p:nvSpPr>
          <p:cNvPr id="1006" name="TextBox 54"/>
          <p:cNvSpPr txBox="1"/>
          <p:nvPr/>
        </p:nvSpPr>
        <p:spPr>
          <a:xfrm rot="19045820">
            <a:off x="7718725" y="2354317"/>
            <a:ext cx="27585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3865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7729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1593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15455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69320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23184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77048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30912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dirty="0"/>
              <a:t>small size</a:t>
            </a:r>
            <a:endParaRPr lang="en-US" sz="700" dirty="0"/>
          </a:p>
        </p:txBody>
      </p:sp>
      <p:sp>
        <p:nvSpPr>
          <p:cNvPr id="1007" name="TextBox 61"/>
          <p:cNvSpPr txBox="1"/>
          <p:nvPr/>
        </p:nvSpPr>
        <p:spPr>
          <a:xfrm rot="19045820">
            <a:off x="8014804" y="2345161"/>
            <a:ext cx="42340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3865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7729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1593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15455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69320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23184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77048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30912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dirty="0"/>
              <a:t>black forehead</a:t>
            </a:r>
            <a:endParaRPr lang="en-US" sz="700" dirty="0"/>
          </a:p>
        </p:txBody>
      </p:sp>
      <p:sp>
        <p:nvSpPr>
          <p:cNvPr id="1008" name="TextBox 61"/>
          <p:cNvSpPr txBox="1"/>
          <p:nvPr/>
        </p:nvSpPr>
        <p:spPr>
          <a:xfrm rot="19045820">
            <a:off x="8477533" y="2347059"/>
            <a:ext cx="25226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3865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7729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1593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15455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69320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23184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77048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30912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dirty="0"/>
              <a:t>solid wings</a:t>
            </a:r>
            <a:endParaRPr lang="en-US" sz="700" dirty="0"/>
          </a:p>
        </p:txBody>
      </p:sp>
      <p:sp>
        <p:nvSpPr>
          <p:cNvPr id="1009" name="Rectangle 51"/>
          <p:cNvSpPr/>
          <p:nvPr/>
        </p:nvSpPr>
        <p:spPr>
          <a:xfrm>
            <a:off x="8060363" y="1149417"/>
            <a:ext cx="109728" cy="9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>
            <a:defPPr>
              <a:defRPr lang="en-US"/>
            </a:defPPr>
            <a:lvl1pPr marL="0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53865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07729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61593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15455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269320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523184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777048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030912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10" name="Rectangle 51"/>
          <p:cNvSpPr/>
          <p:nvPr/>
        </p:nvSpPr>
        <p:spPr>
          <a:xfrm>
            <a:off x="7829522" y="2311576"/>
            <a:ext cx="109728" cy="9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>
            <a:defPPr>
              <a:defRPr lang="en-US"/>
            </a:defPPr>
            <a:lvl1pPr marL="0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53865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07729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61593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15455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269320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523184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777048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030912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11" name="Rectangle 51"/>
          <p:cNvSpPr/>
          <p:nvPr/>
        </p:nvSpPr>
        <p:spPr>
          <a:xfrm>
            <a:off x="8530358" y="2311576"/>
            <a:ext cx="109728" cy="9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>
            <a:defPPr>
              <a:defRPr lang="en-US"/>
            </a:defPPr>
            <a:lvl1pPr marL="0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53865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07729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61593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15455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269320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523184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777048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030912" algn="l" defTabSz="507729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12" name="TextBox 200"/>
          <p:cNvSpPr txBox="1"/>
          <p:nvPr/>
        </p:nvSpPr>
        <p:spPr>
          <a:xfrm>
            <a:off x="7665305" y="49686"/>
            <a:ext cx="74266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3865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7729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1593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15455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69320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23184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77048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30912" algn="l" defTabSz="507729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/>
              <a:t>Class</a:t>
            </a:r>
            <a:r>
              <a:rPr lang="zh-CN" altLang="en-US" sz="1400" dirty="0"/>
              <a:t> </a:t>
            </a:r>
            <a:r>
              <a:rPr lang="en-US" altLang="zh-CN" sz="1400" i="1" dirty="0" smtClean="0">
                <a:latin typeface="Times New Roman"/>
                <a:cs typeface="Times New Roman"/>
              </a:rPr>
              <a:t>k</a:t>
            </a:r>
            <a:endParaRPr lang="en-US" sz="14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0534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47</Words>
  <Application>Microsoft Macintosh PowerPoint</Application>
  <PresentationFormat>自定义</PresentationFormat>
  <Paragraphs>26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keyangx</dc:creator>
  <cp:lastModifiedBy>Hongliang Yu</cp:lastModifiedBy>
  <cp:revision>110</cp:revision>
  <cp:lastPrinted>2016-11-09T07:09:20Z</cp:lastPrinted>
  <dcterms:created xsi:type="dcterms:W3CDTF">2016-11-09T05:18:54Z</dcterms:created>
  <dcterms:modified xsi:type="dcterms:W3CDTF">2016-11-09T21:57:59Z</dcterms:modified>
</cp:coreProperties>
</file>