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CED9-2457-A740-9D31-ECFB47E8D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21FBC-2F7A-E848-8597-44B78BB0E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6A8B5-D266-8F45-A026-5F5004F2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44F0-87BB-6042-8613-DCED3388E91A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47418-E433-B04B-A2CC-56A517DE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65B64-04DD-4241-81B4-1819A7F6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1D0F-4983-9942-9E62-0479F494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5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0BFF-878B-6A43-80A9-46AA4009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EEA64-9315-D640-B339-5B57412E2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D4E72-55A0-2F41-94A1-9337F3C6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44F0-87BB-6042-8613-DCED3388E91A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33B69-7A1F-1D4C-91D6-9B218EDD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C527F-B293-5942-A505-0C1BF6DC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1D0F-4983-9942-9E62-0479F494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2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B0A27-6EDD-154E-8325-933EE4888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4F021-97BC-5E42-9903-919E2616E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806D3-39F3-7045-B84E-DEC98F09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44F0-87BB-6042-8613-DCED3388E91A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88665-7100-D442-BBE1-463EAB09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D4ACA-46A1-5E4F-B087-A1E4BC59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1D0F-4983-9942-9E62-0479F494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3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F58E-E899-394F-9447-ED9B3CE0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D87D-986C-C344-8796-B4F0C7E5B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09679-6681-964C-B9FC-3B05388F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44F0-87BB-6042-8613-DCED3388E91A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56FE2-9468-A341-B5D6-6982CA69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768E1-AE3C-E046-8CC4-DD108D59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1D0F-4983-9942-9E62-0479F494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9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6A4-127D-0241-8D6A-CA079B50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34F5-09CF-0742-B07F-6838A0D3F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370FA-328B-384B-9478-F85CB5F3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44F0-87BB-6042-8613-DCED3388E91A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D6F37-F020-A741-B5F2-236A7462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ECFF7-00E8-B84A-A490-B3AEE602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1D0F-4983-9942-9E62-0479F494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7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769B-189A-4543-AE38-599FCDE7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15BE-3372-7644-BC2D-C5529EC1A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4DB94-F078-574C-AEA7-85622AEBF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439D9-EF67-0D4D-BC5F-075E90CF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44F0-87BB-6042-8613-DCED3388E91A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3E164-49FA-184E-B667-BA42DF2F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42502-FFCE-9447-8917-67C89C80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1D0F-4983-9942-9E62-0479F494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7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11D9-965A-7F4E-84D0-E51B11C2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D3DCD-D234-7D4E-BEA7-C2A46DF22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15725-0129-7F43-9398-646AAFF4C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C2476-45A2-E34A-8A03-B518959FD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4FC3F-788E-E84B-B233-57A0DB271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022AE-0EB6-5540-85BF-3A8534E5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44F0-87BB-6042-8613-DCED3388E91A}" type="datetimeFigureOut">
              <a:rPr lang="en-US" smtClean="0"/>
              <a:t>3/14/22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9D397-F04D-264F-A5D7-9113A1D7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FEA98-0A08-FF4F-A30A-6AF395BC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1D0F-4983-9942-9E62-0479F494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4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1305-E688-9F40-8BF2-7A97D7F3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B2068-D22E-8148-9B8D-BC99A3A5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44F0-87BB-6042-8613-DCED3388E91A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EA7D3-A049-7344-AC6D-19CE2D18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F5245-7C2E-014B-A086-22E4BF18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1D0F-4983-9942-9E62-0479F494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D74C9E-0569-F24B-B9C5-E7343A0B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44F0-87BB-6042-8613-DCED3388E91A}" type="datetimeFigureOut">
              <a:rPr lang="en-US" smtClean="0"/>
              <a:t>3/14/22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00573-0DE6-6340-8DBC-3F0269D2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F8ACB-C6BA-A74A-8957-2E1AB300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1D0F-4983-9942-9E62-0479F494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4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94E7-4F87-A14E-85B3-7D3496BA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1C043-0411-A648-8C6D-83AB10C65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36223-B6AE-7E49-9646-5A84CA55D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BCF3B-4CDF-B647-8240-0041074F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44F0-87BB-6042-8613-DCED3388E91A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6C139-643E-544D-BE11-9BD12E09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E9BFC-3C74-D84B-9F76-66D211FB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1D0F-4983-9942-9E62-0479F494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5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129D-90C4-4742-8588-DD9394F59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741CE-E5B3-2349-9762-CAEE10C5E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1F884-38DA-8643-9B82-DA3238638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9B085-8FC9-854C-9011-FCA59C5A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44F0-87BB-6042-8613-DCED3388E91A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FF84F-4526-DD40-AA7C-5E3797CF4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A513A-E452-4846-9D24-38FF5829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1D0F-4983-9942-9E62-0479F494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7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A193A-F894-144D-87C3-949235C9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C5705-20C0-204E-AEB2-B727FC8E1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8B6E3-F07B-B342-9302-C1343D6AC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644F0-87BB-6042-8613-DCED3388E91A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1261F-3498-6947-B040-F10A0D522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2FD1F-74AA-564B-8836-A6E0FDD81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F1D0F-4983-9942-9E62-0479F494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C74C82-7159-C74C-A43A-096C55A5C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642" y="1576205"/>
            <a:ext cx="1587500" cy="146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27B625-2056-2342-8961-BC9FA8F79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905" y="1396642"/>
            <a:ext cx="1282700" cy="1791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E16F5E-6F33-1746-80F0-3F53811185CA}"/>
              </a:ext>
            </a:extLst>
          </p:cNvPr>
          <p:cNvSpPr txBox="1"/>
          <p:nvPr/>
        </p:nvSpPr>
        <p:spPr>
          <a:xfrm>
            <a:off x="2845911" y="3670308"/>
            <a:ext cx="65001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Springboard </a:t>
            </a:r>
            <a:r>
              <a:rPr lang="en-US" sz="4000" b="1" dirty="0" err="1"/>
              <a:t>Lichess</a:t>
            </a:r>
            <a:r>
              <a:rPr lang="en-US" sz="4000" b="1" dirty="0"/>
              <a:t> Capstone</a:t>
            </a:r>
          </a:p>
          <a:p>
            <a:pPr algn="ctr"/>
            <a:endParaRPr lang="en-US" sz="2000" i="1" dirty="0"/>
          </a:p>
          <a:p>
            <a:pPr algn="ctr"/>
            <a:r>
              <a:rPr lang="en-US" sz="2000" i="1" dirty="0"/>
              <a:t>Extracting Data Insights from Chess Games</a:t>
            </a:r>
          </a:p>
        </p:txBody>
      </p:sp>
    </p:spTree>
    <p:extLst>
      <p:ext uri="{BB962C8B-B14F-4D97-AF65-F5344CB8AC3E}">
        <p14:creationId xmlns:p14="http://schemas.microsoft.com/office/powerpoint/2010/main" val="332803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64AB3-1A70-DC43-8145-D7BCFB58356D}"/>
              </a:ext>
            </a:extLst>
          </p:cNvPr>
          <p:cNvSpPr txBox="1"/>
          <p:nvPr/>
        </p:nvSpPr>
        <p:spPr>
          <a:xfrm>
            <a:off x="977030" y="739036"/>
            <a:ext cx="3695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Data Exploration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BF8D9-8025-9743-8E63-E740F017C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251" y="1780862"/>
            <a:ext cx="1713870" cy="1672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DDC12A-D068-C24C-BCC0-6A80D35BA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67" y="3738210"/>
            <a:ext cx="4128239" cy="2377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5CF2CD-FFC7-A343-8CA6-2EDFEA2669AB}"/>
              </a:ext>
            </a:extLst>
          </p:cNvPr>
          <p:cNvSpPr txBox="1"/>
          <p:nvPr/>
        </p:nvSpPr>
        <p:spPr>
          <a:xfrm>
            <a:off x="6096000" y="2249199"/>
            <a:ext cx="52639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 to resolve: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Percent of checkmate in 1 that are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Percent of checkmate in 1 that are found by </a:t>
            </a:r>
            <a:r>
              <a:rPr lang="en-US" dirty="0" err="1"/>
              <a:t>elo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Games where a player lost after checkmate in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</a:t>
            </a:r>
            <a:r>
              <a:rPr lang="en-US" dirty="0" err="1"/>
              <a:t>elo</a:t>
            </a:r>
            <a:r>
              <a:rPr lang="en-US" dirty="0"/>
              <a:t> example of the question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with player with the highest </a:t>
            </a:r>
            <a:r>
              <a:rPr lang="en-US" dirty="0" err="1"/>
              <a:t>elo</a:t>
            </a:r>
            <a:r>
              <a:rPr lang="en-US" dirty="0"/>
              <a:t> who missed a checkmate in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percent of checkmates in 1 that are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Players with the most games and a perfect checkmate in 1 pct</a:t>
            </a:r>
          </a:p>
        </p:txBody>
      </p:sp>
    </p:spTree>
    <p:extLst>
      <p:ext uri="{BB962C8B-B14F-4D97-AF65-F5344CB8AC3E}">
        <p14:creationId xmlns:p14="http://schemas.microsoft.com/office/powerpoint/2010/main" val="108024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E130E2-3D10-AB44-8074-6722046A1A4E}"/>
              </a:ext>
            </a:extLst>
          </p:cNvPr>
          <p:cNvSpPr txBox="1"/>
          <p:nvPr/>
        </p:nvSpPr>
        <p:spPr>
          <a:xfrm>
            <a:off x="977030" y="739036"/>
            <a:ext cx="6275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Prototype the Data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0307C-A81E-934C-BC92-32AFC289FE82}"/>
              </a:ext>
            </a:extLst>
          </p:cNvPr>
          <p:cNvSpPr txBox="1"/>
          <p:nvPr/>
        </p:nvSpPr>
        <p:spPr>
          <a:xfrm>
            <a:off x="1511474" y="1961099"/>
            <a:ext cx="97243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Create a logger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Download monthly data from </a:t>
            </a:r>
            <a:r>
              <a:rPr lang="en-US" sz="2400" dirty="0" err="1"/>
              <a:t>database.lichess.org</a:t>
            </a:r>
            <a:r>
              <a:rPr lang="en-US" sz="2400" dirty="0"/>
              <a:t> using requests library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Unzip file using a read and write context 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Locate games with evaluations – other games will be discarded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Create a games file. Use the </a:t>
            </a:r>
            <a:r>
              <a:rPr lang="en-US" sz="2400" dirty="0" err="1"/>
              <a:t>chess.pgn</a:t>
            </a:r>
            <a:r>
              <a:rPr lang="en-US" sz="2400" dirty="0"/>
              <a:t> library to parse the file.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Create a moves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Upload them 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410227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08FDA4-C893-9D41-B0D1-85314C7FF629}"/>
              </a:ext>
            </a:extLst>
          </p:cNvPr>
          <p:cNvSpPr txBox="1"/>
          <p:nvPr/>
        </p:nvSpPr>
        <p:spPr>
          <a:xfrm>
            <a:off x="977030" y="739036"/>
            <a:ext cx="5273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Scale the Prototype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312279-FDEB-054A-AD44-A9C6C514CE73}"/>
              </a:ext>
            </a:extLst>
          </p:cNvPr>
          <p:cNvSpPr txBox="1"/>
          <p:nvPr/>
        </p:nvSpPr>
        <p:spPr>
          <a:xfrm>
            <a:off x="1511474" y="1961099"/>
            <a:ext cx="57786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Converted my scripts to Spark using Databricks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 saw performance decreases at a sample of 1 GB of data, and my pure python code is scaling linearly (O(n)) so far, so I will use pure python.</a:t>
            </a:r>
          </a:p>
        </p:txBody>
      </p:sp>
      <p:pic>
        <p:nvPicPr>
          <p:cNvPr id="1026" name="Picture 2" descr="Databricks — One unified platform for data and AI | by Mukesh Singh | Medium">
            <a:extLst>
              <a:ext uri="{FF2B5EF4-FFF2-40B4-BE49-F238E27FC236}">
                <a16:creationId xmlns:a16="http://schemas.microsoft.com/office/drawing/2014/main" id="{CD77787D-BE27-E442-A437-1E450C7E3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248" y="1108140"/>
            <a:ext cx="3390378" cy="170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ache Spark - Wikipedia">
            <a:extLst>
              <a:ext uri="{FF2B5EF4-FFF2-40B4-BE49-F238E27FC236}">
                <a16:creationId xmlns:a16="http://schemas.microsoft.com/office/drawing/2014/main" id="{DC43C9A2-2110-0B4A-AC39-D55108CB7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54" y="3416464"/>
            <a:ext cx="3285472" cy="170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36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3CB64E-F01E-3F40-8603-763E9F1F3B95}"/>
              </a:ext>
            </a:extLst>
          </p:cNvPr>
          <p:cNvSpPr txBox="1"/>
          <p:nvPr/>
        </p:nvSpPr>
        <p:spPr>
          <a:xfrm>
            <a:off x="977030" y="739036"/>
            <a:ext cx="5438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Deployment Architecture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1866D3-31EB-5E43-BE0A-8351E255A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88" y="592931"/>
            <a:ext cx="3724966" cy="567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A749FA-F7C1-1141-9244-C3733E175062}"/>
              </a:ext>
            </a:extLst>
          </p:cNvPr>
          <p:cNvSpPr txBox="1"/>
          <p:nvPr/>
        </p:nvSpPr>
        <p:spPr>
          <a:xfrm>
            <a:off x="1511474" y="1961099"/>
            <a:ext cx="54380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 have chosen to run my full pipeline locally using </a:t>
            </a:r>
            <a:r>
              <a:rPr lang="en-US" sz="2400" dirty="0" err="1"/>
              <a:t>postgres</a:t>
            </a:r>
            <a:r>
              <a:rPr lang="en-US" sz="2400" dirty="0"/>
              <a:t> because I see significant performance increases when running my scripts locally and inserting to a local database.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Because I will be working with approximately 1 billion moves, volume and velocity of data are my primary concerns with this project.</a:t>
            </a:r>
          </a:p>
        </p:txBody>
      </p:sp>
    </p:spTree>
    <p:extLst>
      <p:ext uri="{BB962C8B-B14F-4D97-AF65-F5344CB8AC3E}">
        <p14:creationId xmlns:p14="http://schemas.microsoft.com/office/powerpoint/2010/main" val="296381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B839D6-1779-BD4E-A18C-B3B6F19A7E49}"/>
              </a:ext>
            </a:extLst>
          </p:cNvPr>
          <p:cNvSpPr txBox="1"/>
          <p:nvPr/>
        </p:nvSpPr>
        <p:spPr>
          <a:xfrm>
            <a:off x="977030" y="739036"/>
            <a:ext cx="5118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Deploy Code for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45F5EE-7AD5-4945-A038-15791F1B7725}"/>
              </a:ext>
            </a:extLst>
          </p:cNvPr>
          <p:cNvSpPr txBox="1"/>
          <p:nvPr/>
        </p:nvSpPr>
        <p:spPr>
          <a:xfrm>
            <a:off x="1511474" y="1961099"/>
            <a:ext cx="5438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Used </a:t>
            </a:r>
            <a:r>
              <a:rPr lang="en-US" sz="2400" dirty="0" err="1"/>
              <a:t>Unittest</a:t>
            </a:r>
            <a:r>
              <a:rPr lang="en-US" sz="2400" dirty="0"/>
              <a:t> and mock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93% coverage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745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A81E04-9FCE-8A4C-9D0B-D7F9CBDF350C}"/>
              </a:ext>
            </a:extLst>
          </p:cNvPr>
          <p:cNvSpPr txBox="1"/>
          <p:nvPr/>
        </p:nvSpPr>
        <p:spPr>
          <a:xfrm>
            <a:off x="977029" y="739036"/>
            <a:ext cx="9181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Deploy Production Code &amp; Process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9387E3-A0E4-CA4B-8AA8-4FDC61E0A2BF}"/>
              </a:ext>
            </a:extLst>
          </p:cNvPr>
          <p:cNvSpPr txBox="1"/>
          <p:nvPr/>
        </p:nvSpPr>
        <p:spPr>
          <a:xfrm>
            <a:off x="1511473" y="1961099"/>
            <a:ext cx="89041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Replaced Global variables with self class variables for cleaner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Used </a:t>
            </a:r>
            <a:r>
              <a:rPr lang="en-US" sz="2400" dirty="0" err="1"/>
              <a:t>tqdm</a:t>
            </a:r>
            <a:r>
              <a:rPr lang="en-US" sz="2400" dirty="0"/>
              <a:t> to visualize progress bar for loading data to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Created visualization script using Matplotlib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Original script processed 100+ million games of chess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Final dataset has approximately 1 billion moves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Inserting data into the database grew at O(n</a:t>
            </a:r>
            <a:r>
              <a:rPr lang="en-US" sz="2400" baseline="30000" dirty="0"/>
              <a:t>2</a:t>
            </a:r>
            <a:r>
              <a:rPr lang="en-US" sz="2400" dirty="0"/>
              <a:t>). This may have been alleviated if I used Spark.</a:t>
            </a:r>
          </a:p>
        </p:txBody>
      </p:sp>
    </p:spTree>
    <p:extLst>
      <p:ext uri="{BB962C8B-B14F-4D97-AF65-F5344CB8AC3E}">
        <p14:creationId xmlns:p14="http://schemas.microsoft.com/office/powerpoint/2010/main" val="74438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D09736-6170-D743-877D-68F2761A4210}"/>
              </a:ext>
            </a:extLst>
          </p:cNvPr>
          <p:cNvSpPr txBox="1"/>
          <p:nvPr/>
        </p:nvSpPr>
        <p:spPr>
          <a:xfrm>
            <a:off x="977030" y="739036"/>
            <a:ext cx="5210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Monitoring Dashboard</a:t>
            </a:r>
          </a:p>
        </p:txBody>
      </p:sp>
      <p:pic>
        <p:nvPicPr>
          <p:cNvPr id="5122" name="Picture 2" descr="gangalia">
            <a:extLst>
              <a:ext uri="{FF2B5EF4-FFF2-40B4-BE49-F238E27FC236}">
                <a16:creationId xmlns:a16="http://schemas.microsoft.com/office/drawing/2014/main" id="{C193D5E4-1CB8-F94B-9E18-3E75FAFD8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65"/>
          <a:stretch/>
        </p:blipFill>
        <p:spPr bwMode="auto">
          <a:xfrm>
            <a:off x="6781140" y="739036"/>
            <a:ext cx="4975799" cy="484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14B139-0ABD-BF40-85FB-1EC4083E7EEB}"/>
              </a:ext>
            </a:extLst>
          </p:cNvPr>
          <p:cNvSpPr txBox="1"/>
          <p:nvPr/>
        </p:nvSpPr>
        <p:spPr>
          <a:xfrm>
            <a:off x="1511473" y="1961099"/>
            <a:ext cx="46763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 used </a:t>
            </a:r>
            <a:r>
              <a:rPr lang="en-US" sz="2400" dirty="0" err="1"/>
              <a:t>gangalia</a:t>
            </a:r>
            <a:r>
              <a:rPr lang="en-US" sz="2400" dirty="0"/>
              <a:t> in order to view aggregated log metrics of my </a:t>
            </a:r>
            <a:r>
              <a:rPr lang="en-US" sz="2400" dirty="0" err="1"/>
              <a:t>databricks</a:t>
            </a:r>
            <a:r>
              <a:rPr lang="en-US" sz="2400" dirty="0"/>
              <a:t> cluster, which I used to run part of my pipeline using Apache Spark.</a:t>
            </a:r>
          </a:p>
        </p:txBody>
      </p:sp>
    </p:spTree>
    <p:extLst>
      <p:ext uri="{BB962C8B-B14F-4D97-AF65-F5344CB8AC3E}">
        <p14:creationId xmlns:p14="http://schemas.microsoft.com/office/powerpoint/2010/main" val="344738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358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olund</dc:creator>
  <cp:lastModifiedBy>anthony olund</cp:lastModifiedBy>
  <cp:revision>3</cp:revision>
  <dcterms:created xsi:type="dcterms:W3CDTF">2022-03-14T18:18:39Z</dcterms:created>
  <dcterms:modified xsi:type="dcterms:W3CDTF">2022-03-14T19:15:19Z</dcterms:modified>
</cp:coreProperties>
</file>