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5" r:id="rId9"/>
    <p:sldId id="261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FBF9-32A0-D644-A257-3CFAF0B17EAC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164D-C31D-4A41-BEFD-FF531D00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www.passwordstor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Riverina Developer Meetup </a:t>
            </a:r>
            <a:r>
              <a:rPr lang="mr-IN" dirty="0" smtClean="0"/>
              <a:t>–</a:t>
            </a:r>
            <a:r>
              <a:rPr lang="en-US" dirty="0" smtClean="0"/>
              <a:t> 27/05/2017</a:t>
            </a:r>
          </a:p>
        </p:txBody>
      </p:sp>
    </p:spTree>
    <p:extLst>
      <p:ext uri="{BB962C8B-B14F-4D97-AF65-F5344CB8AC3E}">
        <p14:creationId xmlns:p14="http://schemas.microsoft.com/office/powerpoint/2010/main" val="19315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imgur</a:t>
            </a:r>
            <a:r>
              <a:rPr lang="en-US" dirty="0" smtClean="0"/>
              <a:t> upload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965194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password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48012"/>
            <a:ext cx="8636000" cy="295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532340"/>
            <a:ext cx="334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https://www.passwordstore.org/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+ shell script = lazy automation</a:t>
            </a:r>
          </a:p>
          <a:p>
            <a:r>
              <a:rPr lang="en-US" dirty="0" smtClean="0"/>
              <a:t>Tail </a:t>
            </a:r>
            <a:r>
              <a:rPr lang="mr-IN" dirty="0" smtClean="0"/>
              <a:t>–</a:t>
            </a:r>
            <a:r>
              <a:rPr lang="en-US" dirty="0" smtClean="0"/>
              <a:t>f + make = lazy CI</a:t>
            </a:r>
          </a:p>
          <a:p>
            <a:r>
              <a:rPr lang="en-US" dirty="0" smtClean="0"/>
              <a:t>Obscure command + shell script = training </a:t>
            </a:r>
            <a:r>
              <a:rPr lang="en-US" dirty="0" smtClean="0"/>
              <a:t>wheels</a:t>
            </a:r>
          </a:p>
          <a:p>
            <a:r>
              <a:rPr lang="en-US" dirty="0" smtClean="0"/>
              <a:t>Loads </a:t>
            </a:r>
            <a:r>
              <a:rPr lang="en-US" dirty="0" smtClean="0"/>
              <a:t>more!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All Folks!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GitHub Repo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riverina</a:t>
            </a:r>
            <a:r>
              <a:rPr lang="en-US" dirty="0" smtClean="0"/>
              <a:t>-developer-meetup/bash-scripting-introduction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released in 1989</a:t>
            </a:r>
          </a:p>
          <a:p>
            <a:r>
              <a:rPr lang="en-US" dirty="0" smtClean="0"/>
              <a:t>Successor to the Bourne Shell</a:t>
            </a:r>
          </a:p>
          <a:p>
            <a:r>
              <a:rPr lang="en-US" dirty="0" smtClean="0"/>
              <a:t>Default shell on Linux and </a:t>
            </a:r>
            <a:r>
              <a:rPr lang="en-US" dirty="0" err="1" smtClean="0"/>
              <a:t>macOS</a:t>
            </a:r>
            <a:r>
              <a:rPr lang="en-US" dirty="0" smtClean="0"/>
              <a:t>, also available on BSDs</a:t>
            </a:r>
          </a:p>
          <a:p>
            <a:r>
              <a:rPr lang="en-US" dirty="0"/>
              <a:t>Now available on Windows 10 through WSL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</a:t>
            </a:r>
            <a:br>
              <a:rPr lang="en-US" dirty="0" smtClean="0"/>
            </a:br>
            <a:r>
              <a:rPr lang="en-US" dirty="0" smtClean="0"/>
              <a:t>Shell Scripts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it’s a simple problem (or simpler than using another language)</a:t>
            </a:r>
          </a:p>
          <a:p>
            <a:r>
              <a:rPr lang="en-US" dirty="0" smtClean="0"/>
              <a:t>When you’ll be working with external binaries</a:t>
            </a:r>
          </a:p>
          <a:p>
            <a:r>
              <a:rPr lang="en-US" dirty="0" smtClean="0"/>
              <a:t>When you simply want to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NOT to use </a:t>
            </a:r>
            <a:br>
              <a:rPr lang="en-US" dirty="0" smtClean="0"/>
            </a:br>
            <a:r>
              <a:rPr lang="en-US" dirty="0" smtClean="0"/>
              <a:t>Shell Scripts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it’s a non trivial problem to solve</a:t>
            </a:r>
            <a:endParaRPr lang="en-US" dirty="0"/>
          </a:p>
          <a:p>
            <a:r>
              <a:rPr lang="en-US" dirty="0" smtClean="0"/>
              <a:t>When all the processing will be internal</a:t>
            </a:r>
          </a:p>
          <a:p>
            <a:r>
              <a:rPr lang="en-US" dirty="0" smtClean="0"/>
              <a:t>When you’re looking for more performance</a:t>
            </a:r>
          </a:p>
          <a:p>
            <a:r>
              <a:rPr lang="en-US" dirty="0" smtClean="0"/>
              <a:t>When you don’t want to be hassled by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2286000"/>
            <a:ext cx="4305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43062"/>
            <a:ext cx="3727763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2" y="2286000"/>
            <a:ext cx="5368661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wget</a:t>
            </a:r>
            <a:r>
              <a:rPr lang="en-US" dirty="0" smtClean="0"/>
              <a:t> helper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171700"/>
            <a:ext cx="6900863" cy="35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email IP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86000"/>
            <a:ext cx="1018309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106</TotalTime>
  <Words>164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Bash shell scripting</vt:lpstr>
      <vt:lpstr>Background</vt:lpstr>
      <vt:lpstr>When to use  Shell Scripts </vt:lpstr>
      <vt:lpstr>When NOT to use  Shell Scripts </vt:lpstr>
      <vt:lpstr>Let’s look at code!</vt:lpstr>
      <vt:lpstr>Let’s look at code!</vt:lpstr>
      <vt:lpstr>Let’s look at code!</vt:lpstr>
      <vt:lpstr>Examples:   wget helper</vt:lpstr>
      <vt:lpstr>Examples:   email IP changes</vt:lpstr>
      <vt:lpstr>Examples:   imgur upload</vt:lpstr>
      <vt:lpstr>Examples:       password manager</vt:lpstr>
      <vt:lpstr>Ideas? </vt:lpstr>
      <vt:lpstr>That’s All Folks!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shell scripting</dc:title>
  <dc:creator>Basic, Alen</dc:creator>
  <cp:lastModifiedBy>Basic, Alen</cp:lastModifiedBy>
  <cp:revision>21</cp:revision>
  <dcterms:created xsi:type="dcterms:W3CDTF">2017-05-25T02:15:52Z</dcterms:created>
  <dcterms:modified xsi:type="dcterms:W3CDTF">2017-05-27T00:50:39Z</dcterms:modified>
</cp:coreProperties>
</file>