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1317" r:id="rId2"/>
    <p:sldId id="1323" r:id="rId3"/>
    <p:sldId id="1319" r:id="rId4"/>
    <p:sldId id="1320" r:id="rId5"/>
    <p:sldId id="1324" r:id="rId6"/>
    <p:sldId id="1321" r:id="rId7"/>
    <p:sldId id="1325" r:id="rId8"/>
    <p:sldId id="1326" r:id="rId9"/>
    <p:sldId id="1322" r:id="rId10"/>
  </p:sldIdLst>
  <p:sldSz cx="9906000" cy="6858000" type="A4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pos="62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BBD"/>
    <a:srgbClr val="ED1B2E"/>
    <a:srgbClr val="E4E6E5"/>
    <a:srgbClr val="EDF3F7"/>
    <a:srgbClr val="F9F9F9"/>
    <a:srgbClr val="FFE7E7"/>
    <a:srgbClr val="FF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5" autoAdjust="0"/>
    <p:restoredTop sz="99424" autoAdjust="0"/>
  </p:normalViewPr>
  <p:slideViewPr>
    <p:cSldViewPr>
      <p:cViewPr>
        <p:scale>
          <a:sx n="125" d="100"/>
          <a:sy n="125" d="100"/>
        </p:scale>
        <p:origin x="-1110" y="-6"/>
      </p:cViewPr>
      <p:guideLst>
        <p:guide orient="horz"/>
        <p:guide orient="horz" pos="709"/>
        <p:guide pos="6239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846"/>
    </p:cViewPr>
  </p:sorterViewPr>
  <p:notesViewPr>
    <p:cSldViewPr>
      <p:cViewPr varScale="1">
        <p:scale>
          <a:sx n="89" d="100"/>
          <a:sy n="89" d="100"/>
        </p:scale>
        <p:origin x="-1950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나눔고딕" panose="020D0604000000000000" pitchFamily="50" charset="-127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108A-D599-46E1-BA59-FD90C12CEB61}" type="datetimeFigureOut">
              <a:rPr lang="en-US" smtClean="0">
                <a:latin typeface="나눔고딕" panose="020D0604000000000000" pitchFamily="50" charset="-127"/>
              </a:rPr>
              <a:pPr/>
              <a:t>12/24/2019</a:t>
            </a:fld>
            <a:endParaRPr lang="en-US" dirty="0">
              <a:latin typeface="나눔고딕" panose="020D0604000000000000" pitchFamily="50" charset="-12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나눔고딕" panose="020D0604000000000000" pitchFamily="50" charset="-12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68277-736F-47E7-A0EF-8297D0DE7E9E}" type="slidenum">
              <a:rPr lang="en-US" smtClean="0">
                <a:latin typeface="나눔고딕" panose="020D0604000000000000" pitchFamily="50" charset="-127"/>
              </a:rPr>
              <a:pPr/>
              <a:t>‹#›</a:t>
            </a:fld>
            <a:endParaRPr lang="en-US" dirty="0">
              <a:latin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3055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</a:defRPr>
            </a:lvl1pPr>
          </a:lstStyle>
          <a:p>
            <a:fld id="{17BC81FF-B3D3-44C1-943E-F71314EC88A9}" type="datetimeFigureOut">
              <a:rPr lang="en-US" smtClean="0"/>
              <a:pPr/>
              <a:t>12/24/2019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6"/>
            <a:ext cx="5438140" cy="4467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</a:defRPr>
            </a:lvl1pPr>
          </a:lstStyle>
          <a:p>
            <a:fld id="{B1DC50BE-430B-4F40-8971-BFB5A13784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772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나눔고딕" panose="020D0604000000000000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나눔고딕" panose="020D0604000000000000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나눔고딕" panose="020D0604000000000000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나눔고딕" panose="020D0604000000000000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나눔고딕" panose="020D0604000000000000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93622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866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59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9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8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8788" y="1936752"/>
            <a:ext cx="89916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 smtClean="0"/>
          </a:p>
          <a:p>
            <a:pPr lvl="1"/>
            <a:r>
              <a:rPr lang="en-US" altLang="ko-KR" dirty="0" smtClean="0"/>
              <a:t>Second level</a:t>
            </a:r>
            <a:endParaRPr lang="en-US" altLang="zh-SG" dirty="0" smtClean="0"/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altLang="zh-SG" dirty="0" smtClean="0"/>
          </a:p>
        </p:txBody>
      </p:sp>
      <p:sp>
        <p:nvSpPr>
          <p:cNvPr id="1029" name="AcnFootnote_ID_20495" hidden="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458788" y="6326190"/>
            <a:ext cx="8991600" cy="15398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152400" indent="-152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defRPr/>
            </a:pPr>
            <a:r>
              <a:rPr lang="ko-KR" altLang="en-US" sz="1000" baseline="0" dirty="0">
                <a:solidFill>
                  <a:srgbClr val="000000"/>
                </a:solidFill>
                <a:latin typeface="Arial" panose="020B0604020202020204" pitchFamily="34" charset="0"/>
                <a:ea typeface="나눔고딕" panose="020D0604000000000000" pitchFamily="50" charset="-127"/>
              </a:rPr>
              <a:t>*	</a:t>
            </a:r>
            <a:r>
              <a:rPr lang="en-US" altLang="ko-KR" sz="1000" baseline="0" dirty="0">
                <a:solidFill>
                  <a:srgbClr val="000000"/>
                </a:solidFill>
                <a:latin typeface="Arial" panose="020B0604020202020204" pitchFamily="34" charset="0"/>
                <a:ea typeface="나눔고딕" panose="020D0604000000000000" pitchFamily="50" charset="-127"/>
              </a:rPr>
              <a:t>Footnote</a:t>
            </a:r>
          </a:p>
        </p:txBody>
      </p:sp>
      <p:sp>
        <p:nvSpPr>
          <p:cNvPr id="1031" name="AcnSubjectTitle_ID_20511" hidden="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458788" y="1158877"/>
            <a:ext cx="6985000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None/>
              <a:defRPr/>
            </a:pPr>
            <a:r>
              <a:rPr lang="en-US" altLang="ko-KR" sz="1600" b="1" baseline="0" dirty="0">
                <a:solidFill>
                  <a:srgbClr val="000000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itchFamily="34" charset="0"/>
              </a:rPr>
              <a:t>Subject Title</a:t>
            </a:r>
          </a:p>
        </p:txBody>
      </p:sp>
      <p:sp>
        <p:nvSpPr>
          <p:cNvPr id="1032" name="AcnUnitofMeasure_ID_20512" hidden="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458788" y="1435100"/>
            <a:ext cx="6985000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None/>
              <a:defRPr/>
            </a:pPr>
            <a:r>
              <a:rPr lang="en-US" altLang="ko-KR" sz="1400" baseline="0" dirty="0">
                <a:solidFill>
                  <a:srgbClr val="000000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itchFamily="34" charset="0"/>
              </a:rPr>
              <a:t>Unit of Measure</a:t>
            </a:r>
          </a:p>
        </p:txBody>
      </p:sp>
      <p:sp>
        <p:nvSpPr>
          <p:cNvPr id="1033" name="AcnStamp_ID_20513" hidden="1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8027434" y="1149350"/>
            <a:ext cx="1422954" cy="266740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25400" rIns="0" bIns="2540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None/>
              <a:defRPr/>
            </a:pPr>
            <a:r>
              <a:rPr lang="en-US" altLang="ko-KR" sz="1400" b="1" baseline="0" dirty="0">
                <a:solidFill>
                  <a:srgbClr val="000000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itchFamily="34" charset="0"/>
              </a:rPr>
              <a:t>MASTER STAMP</a:t>
            </a:r>
          </a:p>
        </p:txBody>
      </p:sp>
      <p:cxnSp>
        <p:nvCxnSpPr>
          <p:cNvPr id="69642" name="AcnStpConnector_ID_20514" hidden="1"/>
          <p:cNvCxnSpPr>
            <a:cxnSpLocks noChangeShapeType="1"/>
            <a:stCxn id="1033" idx="2"/>
            <a:endCxn id="1033" idx="0"/>
          </p:cNvCxnSpPr>
          <p:nvPr>
            <p:custDataLst>
              <p:tags r:id="rId8"/>
            </p:custDataLst>
          </p:nvPr>
        </p:nvCxnSpPr>
        <p:spPr bwMode="gray">
          <a:xfrm>
            <a:off x="8027434" y="1149350"/>
            <a:ext cx="142295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69643" name="AcnStpConnector_ID_20515" hidden="1"/>
          <p:cNvCxnSpPr>
            <a:cxnSpLocks noChangeShapeType="1"/>
            <a:stCxn id="1033" idx="4"/>
            <a:endCxn id="1033" idx="6"/>
          </p:cNvCxnSpPr>
          <p:nvPr>
            <p:custDataLst>
              <p:tags r:id="rId9"/>
            </p:custDataLst>
          </p:nvPr>
        </p:nvCxnSpPr>
        <p:spPr bwMode="gray">
          <a:xfrm>
            <a:off x="8027434" y="1416090"/>
            <a:ext cx="142295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4" name="Line 108"/>
          <p:cNvSpPr>
            <a:spLocks noChangeShapeType="1"/>
          </p:cNvSpPr>
          <p:nvPr userDrawn="1"/>
        </p:nvSpPr>
        <p:spPr bwMode="auto">
          <a:xfrm flipV="1">
            <a:off x="3000" y="622300"/>
            <a:ext cx="9900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latinLnBrk="0" hangingPunct="1"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endParaRPr lang="en-US" baseline="0" dirty="0">
              <a:solidFill>
                <a:schemeClr val="tx1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 bwMode="auto">
          <a:xfrm>
            <a:off x="4701000" y="6589658"/>
            <a:ext cx="504000" cy="2330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ko-KR" altLang="en-US" sz="1000" b="0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7B6C292-C3F9-4F93-BC3E-4F5EC960B965}" type="slidenum">
              <a:rPr lang="en-US" sz="900" baseline="0" smtClean="0">
                <a:solidFill>
                  <a:srgbClr val="000000"/>
                </a:solidFill>
                <a:latin typeface="Arial" panose="020B0604020202020204" pitchFamily="34" charset="0"/>
                <a:ea typeface="나눔고딕" panose="020D0604000000000000" pitchFamily="50" charset="-127"/>
              </a:rPr>
              <a:pPr>
                <a:defRPr/>
              </a:pPr>
              <a:t>‹#›</a:t>
            </a:fld>
            <a:r>
              <a:rPr lang="en-US" sz="900" baseline="0" dirty="0" smtClean="0">
                <a:solidFill>
                  <a:srgbClr val="000000"/>
                </a:solidFill>
                <a:latin typeface="Arial" panose="020B0604020202020204" pitchFamily="34" charset="0"/>
                <a:ea typeface="나눔고딕" panose="020D0604000000000000" pitchFamily="50" charset="-127"/>
              </a:rPr>
              <a:t> </a:t>
            </a:r>
            <a:endParaRPr lang="en-US" altLang="ko-KR" sz="900" baseline="0" dirty="0">
              <a:solidFill>
                <a:srgbClr val="000000"/>
              </a:solidFill>
              <a:latin typeface="Arial" panose="020B0604020202020204" pitchFamily="34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43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>
              <a:lumMod val="95000"/>
              <a:lumOff val="5000"/>
            </a:schemeClr>
          </a:solidFill>
          <a:latin typeface="Arial" pitchFamily="34" charset="0"/>
          <a:ea typeface="돋움" pitchFamily="50" charset="-127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돋움" pitchFamily="50" charset="-127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돋움" pitchFamily="50" charset="-127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돋움" pitchFamily="50" charset="-127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돋움" pitchFamily="50" charset="-127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defRPr sz="1400" baseline="0">
          <a:solidFill>
            <a:schemeClr val="tx1"/>
          </a:solidFill>
          <a:latin typeface="Arial" panose="020B0604020202020204" pitchFamily="34" charset="0"/>
          <a:ea typeface="나눔고딕" panose="020D0604000000000000" pitchFamily="50" charset="-127"/>
          <a:cs typeface="Arial" pitchFamily="34" charset="0"/>
        </a:defRPr>
      </a:lvl1pPr>
      <a:lvl2pPr marL="177800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§"/>
        <a:defRPr sz="1400" baseline="0">
          <a:solidFill>
            <a:schemeClr val="tx1"/>
          </a:solidFill>
          <a:latin typeface="Arial" panose="020B0604020202020204" pitchFamily="34" charset="0"/>
          <a:ea typeface="나눔고딕" panose="020D0604000000000000" pitchFamily="50" charset="-127"/>
          <a:cs typeface="Arial" pitchFamily="34" charset="0"/>
        </a:defRPr>
      </a:lvl2pPr>
      <a:lvl3pPr marL="342900" indent="-1635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charset="0"/>
        <a:buChar char="–"/>
        <a:defRPr sz="1400" baseline="0">
          <a:solidFill>
            <a:schemeClr val="tx1"/>
          </a:solidFill>
          <a:latin typeface="Arial" panose="020B0604020202020204" pitchFamily="34" charset="0"/>
          <a:ea typeface="나눔고딕" panose="020D0604000000000000" pitchFamily="50" charset="-127"/>
          <a:cs typeface="Arial" pitchFamily="34" charset="0"/>
        </a:defRPr>
      </a:lvl3pPr>
      <a:lvl4pPr marL="533400" indent="-188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charset="0"/>
        <a:buChar char="•"/>
        <a:defRPr sz="1400" baseline="0">
          <a:solidFill>
            <a:schemeClr val="tx1"/>
          </a:solidFill>
          <a:latin typeface="Arial" panose="020B0604020202020204" pitchFamily="34" charset="0"/>
          <a:ea typeface="나눔고딕" panose="020D0604000000000000" pitchFamily="50" charset="-127"/>
          <a:cs typeface="Arial" pitchFamily="34" charset="0"/>
        </a:defRPr>
      </a:lvl4pPr>
      <a:lvl5pPr marL="711200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charset="0"/>
        <a:buChar char="-"/>
        <a:defRPr sz="1400" baseline="0">
          <a:solidFill>
            <a:schemeClr val="tx1"/>
          </a:solidFill>
          <a:latin typeface="Arial" panose="020B0604020202020204" pitchFamily="34" charset="0"/>
          <a:ea typeface="나눔고딕" panose="020D0604000000000000" pitchFamily="50" charset="-127"/>
          <a:cs typeface="Arial" pitchFamily="34" charset="0"/>
        </a:defRPr>
      </a:lvl5pPr>
      <a:lvl6pPr marL="1168400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pitchFamily="34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1625600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pitchFamily="34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2082800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pitchFamily="34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2540000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pitchFamily="34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282"/>
          <p:cNvSpPr>
            <a:spLocks noChangeShapeType="1"/>
          </p:cNvSpPr>
          <p:nvPr/>
        </p:nvSpPr>
        <p:spPr bwMode="auto">
          <a:xfrm>
            <a:off x="304800" y="2405063"/>
            <a:ext cx="918686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075" name="Text Box 1283"/>
          <p:cNvSpPr txBox="1">
            <a:spLocks noChangeArrowheads="1"/>
          </p:cNvSpPr>
          <p:nvPr/>
        </p:nvSpPr>
        <p:spPr bwMode="auto">
          <a:xfrm>
            <a:off x="4254500" y="1846263"/>
            <a:ext cx="5346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2800" b="1" dirty="0" smtClean="0">
                <a:latin typeface="+mn-ea"/>
                <a:ea typeface="+mn-ea"/>
              </a:rPr>
              <a:t>블록체인 체인코드 반영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685330" name="Group 12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292494"/>
              </p:ext>
            </p:extLst>
          </p:nvPr>
        </p:nvGraphicFramePr>
        <p:xfrm>
          <a:off x="1825625" y="6249988"/>
          <a:ext cx="5892800" cy="427037"/>
        </p:xfrm>
        <a:graphic>
          <a:graphicData uri="http://schemas.openxmlformats.org/drawingml/2006/table">
            <a:tbl>
              <a:tblPr/>
              <a:tblGrid>
                <a:gridCol w="5892800"/>
              </a:tblGrid>
              <a:tr h="42703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Copyright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©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LG CNS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컨소시엄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LG CNS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사전 승인 없이 본 내용의 전부 또는 일부에 대한 복사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전재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배포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사용을 금합니다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T="45754" marB="45754"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84" name="Text Box 1304"/>
          <p:cNvSpPr txBox="1">
            <a:spLocks noChangeArrowheads="1"/>
          </p:cNvSpPr>
          <p:nvPr/>
        </p:nvSpPr>
        <p:spPr bwMode="auto">
          <a:xfrm>
            <a:off x="776537" y="1012666"/>
            <a:ext cx="88246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2000" b="1" dirty="0" err="1" smtClean="0">
                <a:latin typeface="+mn-ea"/>
                <a:ea typeface="+mn-ea"/>
              </a:rPr>
              <a:t>클라우드기반</a:t>
            </a:r>
            <a:r>
              <a:rPr lang="ko-KR" altLang="en-US" sz="2000" b="1" dirty="0" smtClean="0">
                <a:latin typeface="+mn-ea"/>
                <a:ea typeface="+mn-ea"/>
              </a:rPr>
              <a:t> 전자거래 및 인증을 위한 블록체인 오픈 플랫폼 구축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10" name="_x187993720" descr="EMB000018e004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422" y="5052456"/>
            <a:ext cx="2576513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4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제목 1"/>
          <p:cNvSpPr txBox="1">
            <a:spLocks/>
          </p:cNvSpPr>
          <p:nvPr/>
        </p:nvSpPr>
        <p:spPr>
          <a:xfrm>
            <a:off x="164468" y="194037"/>
            <a:ext cx="8915400" cy="4001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1</a:t>
            </a:r>
            <a:r>
              <a:rPr lang="en-US" altLang="ko-KR" dirty="0"/>
              <a:t>. </a:t>
            </a:r>
            <a:r>
              <a:rPr lang="en-US" altLang="ko-KR" dirty="0" err="1"/>
              <a:t>chaincode</a:t>
            </a:r>
            <a:r>
              <a:rPr lang="en-US" altLang="ko-KR" dirty="0"/>
              <a:t> </a:t>
            </a:r>
            <a:r>
              <a:rPr lang="ko-KR" altLang="en-US" dirty="0" smtClean="0"/>
              <a:t>소스를  운영 </a:t>
            </a:r>
            <a:r>
              <a:rPr lang="en-US" altLang="ko-KR" dirty="0"/>
              <a:t>SVN</a:t>
            </a:r>
            <a:r>
              <a:rPr lang="ko-KR" altLang="en-US" dirty="0"/>
              <a:t>에 </a:t>
            </a:r>
            <a:r>
              <a:rPr lang="en-US" altLang="ko-KR" dirty="0"/>
              <a:t>commit 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kern="0" dirty="0">
              <a:latin typeface="+mn-ea"/>
              <a:ea typeface="+mn-ea"/>
            </a:endParaRPr>
          </a:p>
        </p:txBody>
      </p:sp>
      <p:sp>
        <p:nvSpPr>
          <p:cNvPr id="102" name="타원 101"/>
          <p:cNvSpPr>
            <a:spLocks noChangeAspect="1"/>
          </p:cNvSpPr>
          <p:nvPr/>
        </p:nvSpPr>
        <p:spPr bwMode="auto">
          <a:xfrm>
            <a:off x="7902858" y="220439"/>
            <a:ext cx="63998" cy="6524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549E"/>
              </a:buClr>
              <a:buSzTx/>
              <a:buFont typeface="Wingdings" pitchFamily="2" charset="2"/>
              <a:buNone/>
              <a:tabLst/>
              <a:defRPr/>
            </a:pPr>
            <a:endParaRPr kumimoji="1" lang="ko-KR" altLang="en-US" sz="900" b="0" i="0" u="none" strike="noStrike" kern="0" cap="none" spc="0" normalizeH="0" baseline="0" noProof="0">
              <a:ln>
                <a:solidFill>
                  <a:srgbClr val="F08433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Medium" pitchFamily="18" charset="-127"/>
              <a:ea typeface="KoPub돋움체 Medium" pitchFamily="18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0136" y="764705"/>
            <a:ext cx="89493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1)</a:t>
            </a:r>
            <a:r>
              <a:rPr lang="ko-KR" altLang="en-US" sz="1000" dirty="0"/>
              <a:t>소스 경로 이동 </a:t>
            </a:r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- </a:t>
            </a:r>
            <a:r>
              <a:rPr lang="ko-KR" altLang="en-US" sz="1000" dirty="0"/>
              <a:t>예시  </a:t>
            </a:r>
            <a:r>
              <a:rPr lang="en-US" altLang="ko-KR" sz="1000" dirty="0"/>
              <a:t>: D:\20191122_</a:t>
            </a:r>
            <a:r>
              <a:rPr lang="ko-KR" altLang="en-US" sz="1000" dirty="0"/>
              <a:t>조폐공사</a:t>
            </a:r>
            <a:r>
              <a:rPr lang="en-US" altLang="ko-KR" sz="1000" dirty="0" err="1" smtClean="0"/>
              <a:t>PROJECT_svn_trunk</a:t>
            </a:r>
            <a:r>
              <a:rPr lang="en-US" altLang="ko-KR" sz="1000" dirty="0" smtClean="0"/>
              <a:t>\BLCC_PROD\</a:t>
            </a:r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\komsco.com\</a:t>
            </a:r>
            <a:r>
              <a:rPr lang="en-US" altLang="ko-KR" sz="1000" dirty="0" err="1" smtClean="0"/>
              <a:t>chaincode</a:t>
            </a:r>
            <a:r>
              <a:rPr lang="en-US" altLang="ko-KR" sz="1000" dirty="0" smtClean="0"/>
              <a:t>\pay\</a:t>
            </a:r>
            <a:r>
              <a:rPr lang="ko-KR" altLang="en-US" sz="1000" dirty="0" smtClean="0"/>
              <a:t>수정대상체인코드</a:t>
            </a:r>
            <a:endParaRPr lang="en-US" altLang="ko-KR" sz="1000" dirty="0"/>
          </a:p>
          <a:p>
            <a:r>
              <a:rPr lang="en-US" altLang="ko-KR" sz="1000" dirty="0"/>
              <a:t>2)</a:t>
            </a:r>
            <a:r>
              <a:rPr lang="ko-KR" altLang="en-US" sz="1000" dirty="0"/>
              <a:t>소스 </a:t>
            </a:r>
            <a:r>
              <a:rPr lang="ko-KR" altLang="en-US" sz="1000" dirty="0" err="1"/>
              <a:t>우클릭</a:t>
            </a:r>
            <a:r>
              <a:rPr lang="ko-KR" altLang="en-US" sz="1000" dirty="0"/>
              <a:t> </a:t>
            </a:r>
            <a:r>
              <a:rPr lang="en-US" altLang="ko-KR" sz="1000" dirty="0"/>
              <a:t>&gt; SVN Commit</a:t>
            </a:r>
          </a:p>
          <a:p>
            <a:r>
              <a:rPr lang="en-US" altLang="ko-KR" sz="1000" dirty="0"/>
              <a:t>3)</a:t>
            </a:r>
            <a:r>
              <a:rPr lang="ko-KR" altLang="en-US" sz="1000" dirty="0"/>
              <a:t>로그 작성 후 </a:t>
            </a:r>
            <a:r>
              <a:rPr lang="en-US" altLang="ko-KR" sz="1000" dirty="0"/>
              <a:t>OK </a:t>
            </a:r>
            <a:r>
              <a:rPr lang="ko-KR" altLang="en-US" sz="1000" dirty="0"/>
              <a:t>버튼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참고 </a:t>
            </a:r>
            <a:endParaRPr lang="en-US" altLang="ko-KR" sz="1000" dirty="0"/>
          </a:p>
          <a:p>
            <a:r>
              <a:rPr lang="ko-KR" altLang="en-US" sz="1000" dirty="0" smtClean="0"/>
              <a:t>개발   </a:t>
            </a:r>
            <a:r>
              <a:rPr lang="en-US" altLang="ko-KR" sz="1000" dirty="0"/>
              <a:t>svn://61.42.159.100/svn/trunk/BLCC/komsco</a:t>
            </a:r>
          </a:p>
          <a:p>
            <a:r>
              <a:rPr lang="ko-KR" altLang="en-US" sz="1000" dirty="0"/>
              <a:t>테스트 </a:t>
            </a:r>
            <a:r>
              <a:rPr lang="en-US" altLang="ko-KR" sz="1000" dirty="0"/>
              <a:t>svn://61.42.159.100/svn/branches/BLCC-TEST</a:t>
            </a:r>
          </a:p>
          <a:p>
            <a:r>
              <a:rPr lang="ko-KR" altLang="en-US" sz="1000" dirty="0"/>
              <a:t>운영   </a:t>
            </a:r>
            <a:r>
              <a:rPr lang="en-US" altLang="ko-KR" sz="1000" dirty="0"/>
              <a:t>svn://61.42.159.100/svn/branches/BLCC-PROD/komsco</a:t>
            </a:r>
          </a:p>
          <a:p>
            <a:r>
              <a:rPr lang="en-US" altLang="ko-KR" sz="1000" dirty="0"/>
              <a:t>	</a:t>
            </a:r>
            <a:endParaRPr lang="ko-KR" altLang="en-US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6" y="2395921"/>
            <a:ext cx="5511755" cy="3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13" y="3381582"/>
            <a:ext cx="3874351" cy="327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 bwMode="auto">
          <a:xfrm>
            <a:off x="5255113" y="4104505"/>
            <a:ext cx="2304256" cy="22021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7525085" y="6329386"/>
            <a:ext cx="633239" cy="22021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072680" y="3107061"/>
            <a:ext cx="1008112" cy="22021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413" y="3639072"/>
            <a:ext cx="1607246" cy="228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3138016" y="4452397"/>
            <a:ext cx="1008112" cy="22021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4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제목 1"/>
          <p:cNvSpPr txBox="1">
            <a:spLocks/>
          </p:cNvSpPr>
          <p:nvPr/>
        </p:nvSpPr>
        <p:spPr>
          <a:xfrm>
            <a:off x="164468" y="194037"/>
            <a:ext cx="8915400" cy="4001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/>
              <a:t>2. weaver</a:t>
            </a:r>
            <a:r>
              <a:rPr lang="ko-KR" altLang="en-US" dirty="0"/>
              <a:t>에서 업그레이드를 하려는 체인코드의 버전을 </a:t>
            </a:r>
            <a:r>
              <a:rPr lang="ko-KR" altLang="en-US" dirty="0" smtClean="0"/>
              <a:t>확인</a:t>
            </a:r>
            <a:endParaRPr lang="en-US" altLang="ko-KR" dirty="0"/>
          </a:p>
        </p:txBody>
      </p:sp>
      <p:sp>
        <p:nvSpPr>
          <p:cNvPr id="102" name="타원 101"/>
          <p:cNvSpPr>
            <a:spLocks noChangeAspect="1"/>
          </p:cNvSpPr>
          <p:nvPr/>
        </p:nvSpPr>
        <p:spPr bwMode="auto">
          <a:xfrm>
            <a:off x="7902858" y="220439"/>
            <a:ext cx="63998" cy="6524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549E"/>
              </a:buClr>
              <a:buSzTx/>
              <a:buFont typeface="Wingdings" pitchFamily="2" charset="2"/>
              <a:buNone/>
              <a:tabLst/>
              <a:defRPr/>
            </a:pPr>
            <a:endParaRPr kumimoji="1" lang="ko-KR" altLang="en-US" sz="900" b="0" i="0" u="none" strike="noStrike" kern="0" cap="none" spc="0" normalizeH="0" baseline="0" noProof="0">
              <a:ln>
                <a:solidFill>
                  <a:srgbClr val="F08433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Medium" pitchFamily="18" charset="-127"/>
              <a:ea typeface="KoPub돋움체 Medium" pitchFamily="18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0136" y="764705"/>
            <a:ext cx="894932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 smtClean="0"/>
              <a:t>위버</a:t>
            </a:r>
            <a:r>
              <a:rPr lang="ko-KR" altLang="en-US" sz="1000" dirty="0" smtClean="0"/>
              <a:t> 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 - http://10.10.40.24:8080/pages/index.html (</a:t>
            </a:r>
            <a:r>
              <a:rPr lang="en-US" altLang="ko-KR" sz="1000" dirty="0" err="1"/>
              <a:t>superuser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mint_user</a:t>
            </a:r>
            <a:r>
              <a:rPr lang="en-US" altLang="ko-KR" sz="1000" dirty="0"/>
              <a:t>/Lgcns002! )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paychannel</a:t>
            </a:r>
            <a:r>
              <a:rPr lang="ko-KR" altLang="en-US" sz="1000" dirty="0"/>
              <a:t>의 </a:t>
            </a:r>
            <a:r>
              <a:rPr lang="en-US" altLang="ko-KR" sz="1000" dirty="0" err="1"/>
              <a:t>waet</a:t>
            </a:r>
            <a:r>
              <a:rPr lang="en-US" altLang="ko-KR" sz="1000" dirty="0"/>
              <a:t> </a:t>
            </a:r>
            <a:r>
              <a:rPr lang="ko-KR" altLang="en-US" sz="1000" dirty="0"/>
              <a:t>체인코드를 찾아간다 </a:t>
            </a:r>
          </a:p>
          <a:p>
            <a:r>
              <a:rPr lang="en-US" altLang="ko-KR" sz="1000" dirty="0"/>
              <a:t>( </a:t>
            </a:r>
            <a:r>
              <a:rPr lang="ko-KR" altLang="en-US" sz="1000" dirty="0"/>
              <a:t>좌측메뉴</a:t>
            </a:r>
            <a:r>
              <a:rPr lang="en-US" altLang="ko-KR" sz="1000" dirty="0"/>
              <a:t>:Node Conductor &gt; </a:t>
            </a:r>
            <a:r>
              <a:rPr lang="en-US" altLang="ko-KR" sz="1000" dirty="0" err="1"/>
              <a:t>Chaincode</a:t>
            </a:r>
            <a:r>
              <a:rPr lang="en-US" altLang="ko-KR" sz="1000" dirty="0"/>
              <a:t> &gt; </a:t>
            </a:r>
            <a:r>
              <a:rPr lang="en-US" altLang="ko-KR" sz="1000" dirty="0" err="1"/>
              <a:t>waetcc</a:t>
            </a:r>
            <a:r>
              <a:rPr lang="en-US" altLang="ko-KR" sz="1000" dirty="0"/>
              <a:t> </a:t>
            </a:r>
            <a:r>
              <a:rPr lang="ko-KR" altLang="en-US" sz="1000" dirty="0"/>
              <a:t>클릭 </a:t>
            </a:r>
            <a:r>
              <a:rPr lang="en-US" altLang="ko-KR" sz="1000" dirty="0"/>
              <a:t>info </a:t>
            </a:r>
            <a:r>
              <a:rPr lang="ko-KR" altLang="en-US" sz="1000" dirty="0"/>
              <a:t>탭을 클릭 </a:t>
            </a:r>
            <a:r>
              <a:rPr lang="en-US" altLang="ko-KR" sz="1000" dirty="0"/>
              <a:t>&gt;&gt; Version</a:t>
            </a:r>
            <a:r>
              <a:rPr lang="ko-KR" altLang="en-US" sz="1000" dirty="0"/>
              <a:t>확인 </a:t>
            </a:r>
            <a:r>
              <a:rPr lang="en-US" altLang="ko-KR" sz="1000" dirty="0"/>
              <a:t>: 1	)</a:t>
            </a:r>
          </a:p>
          <a:p>
            <a:r>
              <a:rPr lang="en-US" altLang="ko-KR" sz="1000" dirty="0"/>
              <a:t>	</a:t>
            </a:r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6" y="1738420"/>
            <a:ext cx="9504482" cy="48540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75403" y="5445224"/>
            <a:ext cx="2065429" cy="196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7" name="직사각형 6"/>
          <p:cNvSpPr/>
          <p:nvPr/>
        </p:nvSpPr>
        <p:spPr>
          <a:xfrm>
            <a:off x="3450282" y="2780928"/>
            <a:ext cx="85464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8" name="직사각형 7"/>
          <p:cNvSpPr/>
          <p:nvPr/>
        </p:nvSpPr>
        <p:spPr>
          <a:xfrm>
            <a:off x="4520952" y="4263475"/>
            <a:ext cx="763167" cy="173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9024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제목 1"/>
          <p:cNvSpPr txBox="1">
            <a:spLocks/>
          </p:cNvSpPr>
          <p:nvPr/>
        </p:nvSpPr>
        <p:spPr>
          <a:xfrm>
            <a:off x="164468" y="194037"/>
            <a:ext cx="8915400" cy="4001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/>
              <a:t>3. </a:t>
            </a:r>
            <a:r>
              <a:rPr lang="en-US" altLang="ko-KR" dirty="0" err="1"/>
              <a:t>jenkins</a:t>
            </a:r>
            <a:r>
              <a:rPr lang="en-US" altLang="ko-KR" dirty="0"/>
              <a:t>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1/2</a:t>
            </a:r>
            <a:endParaRPr lang="en-US" altLang="ko-KR" dirty="0"/>
          </a:p>
        </p:txBody>
      </p:sp>
      <p:sp>
        <p:nvSpPr>
          <p:cNvPr id="102" name="타원 101"/>
          <p:cNvSpPr>
            <a:spLocks noChangeAspect="1"/>
          </p:cNvSpPr>
          <p:nvPr/>
        </p:nvSpPr>
        <p:spPr bwMode="auto">
          <a:xfrm>
            <a:off x="7902858" y="220439"/>
            <a:ext cx="63998" cy="6524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549E"/>
              </a:buClr>
              <a:buSzTx/>
              <a:buFont typeface="Wingdings" pitchFamily="2" charset="2"/>
              <a:buNone/>
              <a:tabLst/>
              <a:defRPr/>
            </a:pPr>
            <a:endParaRPr kumimoji="1" lang="ko-KR" altLang="en-US" sz="900" b="0" i="0" u="none" strike="noStrike" kern="0" cap="none" spc="0" normalizeH="0" baseline="0" noProof="0">
              <a:ln>
                <a:solidFill>
                  <a:srgbClr val="F08433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Medium" pitchFamily="18" charset="-127"/>
              <a:ea typeface="KoPub돋움체 Medium" pitchFamily="18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0136" y="764705"/>
            <a:ext cx="89493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en-US" altLang="ko-KR" sz="1000" dirty="0"/>
              <a:t>)</a:t>
            </a:r>
            <a:r>
              <a:rPr lang="ko-KR" altLang="en-US" sz="1000" dirty="0" err="1"/>
              <a:t>젠킨스</a:t>
            </a:r>
            <a:r>
              <a:rPr lang="ko-KR" altLang="en-US" sz="1000" dirty="0"/>
              <a:t> 주소 </a:t>
            </a:r>
            <a:r>
              <a:rPr lang="en-US" altLang="ko-KR" sz="1000" dirty="0"/>
              <a:t>http://61.42.159.100:6060/hudson/login?from=%2Fhudson%2F (</a:t>
            </a:r>
            <a:r>
              <a:rPr lang="en-US" altLang="ko-KR" sz="1000" dirty="0" err="1"/>
              <a:t>ciadmin</a:t>
            </a:r>
            <a:r>
              <a:rPr lang="en-US" altLang="ko-KR" sz="1000" dirty="0"/>
              <a:t>/</a:t>
            </a:r>
            <a:r>
              <a:rPr lang="en-US" altLang="ko-KR" sz="1000" dirty="0" err="1"/>
              <a:t>ciadmin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2) </a:t>
            </a:r>
            <a:r>
              <a:rPr lang="ko-KR" altLang="en-US" sz="1000" dirty="0"/>
              <a:t>여러 정보 넣기 </a:t>
            </a:r>
          </a:p>
          <a:p>
            <a:r>
              <a:rPr lang="en-US" altLang="ko-KR" sz="1000" dirty="0"/>
              <a:t>BLCC-PROD </a:t>
            </a:r>
            <a:r>
              <a:rPr lang="ko-KR" altLang="en-US" sz="1000" dirty="0"/>
              <a:t>클릭					</a:t>
            </a:r>
          </a:p>
          <a:p>
            <a:r>
              <a:rPr lang="en-US" altLang="ko-KR" sz="1000" dirty="0"/>
              <a:t>Build Now :					</a:t>
            </a:r>
          </a:p>
          <a:p>
            <a:r>
              <a:rPr lang="en-US" altLang="ko-KR" sz="1000" dirty="0" err="1"/>
              <a:t>cc.system</a:t>
            </a:r>
            <a:r>
              <a:rPr lang="en-US" altLang="ko-KR" sz="1000" dirty="0"/>
              <a:t> : pay					</a:t>
            </a:r>
          </a:p>
          <a:p>
            <a:r>
              <a:rPr lang="en-US" altLang="ko-KR" sz="1000" dirty="0"/>
              <a:t>cc.name : </a:t>
            </a:r>
            <a:r>
              <a:rPr lang="en-US" altLang="ko-KR" sz="1000" dirty="0" err="1"/>
              <a:t>waet</a:t>
            </a:r>
            <a:r>
              <a:rPr lang="en-US" altLang="ko-KR" sz="1000" dirty="0"/>
              <a:t>					</a:t>
            </a:r>
          </a:p>
          <a:p>
            <a:r>
              <a:rPr lang="en-US" altLang="ko-KR" sz="1000" dirty="0" err="1"/>
              <a:t>cc.version</a:t>
            </a:r>
            <a:r>
              <a:rPr lang="en-US" altLang="ko-KR" sz="1000" dirty="0"/>
              <a:t> : 2					</a:t>
            </a:r>
          </a:p>
          <a:p>
            <a:r>
              <a:rPr lang="ko-KR" altLang="en-US" sz="1000" dirty="0"/>
              <a:t>입력한 후</a:t>
            </a:r>
            <a:r>
              <a:rPr lang="en-US" altLang="ko-KR" sz="1000" dirty="0"/>
              <a:t>, '</a:t>
            </a:r>
            <a:r>
              <a:rPr lang="ko-KR" altLang="en-US" sz="1000" dirty="0" err="1"/>
              <a:t>빌드하기</a:t>
            </a:r>
            <a:r>
              <a:rPr lang="en-US" altLang="ko-KR" sz="1000" dirty="0"/>
              <a:t>' </a:t>
            </a:r>
            <a:r>
              <a:rPr lang="ko-KR" altLang="en-US" sz="1000" dirty="0"/>
              <a:t>버튼 클릭	</a:t>
            </a:r>
          </a:p>
          <a:p>
            <a:r>
              <a:rPr lang="ko-KR" altLang="en-US" sz="1000" dirty="0"/>
              <a:t>		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2703698"/>
            <a:ext cx="7864016" cy="40205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56656" y="3730494"/>
            <a:ext cx="762819" cy="1879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7" name="직사각형 6"/>
          <p:cNvSpPr/>
          <p:nvPr/>
        </p:nvSpPr>
        <p:spPr>
          <a:xfrm>
            <a:off x="1842388" y="3935562"/>
            <a:ext cx="391985" cy="1464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4648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제목 1"/>
          <p:cNvSpPr txBox="1">
            <a:spLocks/>
          </p:cNvSpPr>
          <p:nvPr/>
        </p:nvSpPr>
        <p:spPr>
          <a:xfrm>
            <a:off x="164468" y="194037"/>
            <a:ext cx="8915400" cy="4001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/>
              <a:t>3. </a:t>
            </a:r>
            <a:r>
              <a:rPr lang="en-US" altLang="ko-KR" dirty="0" err="1"/>
              <a:t>jenkins</a:t>
            </a:r>
            <a:r>
              <a:rPr lang="en-US" altLang="ko-KR" dirty="0"/>
              <a:t>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2/2</a:t>
            </a:r>
            <a:endParaRPr lang="en-US" altLang="ko-KR" dirty="0"/>
          </a:p>
        </p:txBody>
      </p:sp>
      <p:sp>
        <p:nvSpPr>
          <p:cNvPr id="102" name="타원 101"/>
          <p:cNvSpPr>
            <a:spLocks noChangeAspect="1"/>
          </p:cNvSpPr>
          <p:nvPr/>
        </p:nvSpPr>
        <p:spPr bwMode="auto">
          <a:xfrm>
            <a:off x="7902858" y="220439"/>
            <a:ext cx="63998" cy="6524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549E"/>
              </a:buClr>
              <a:buSzTx/>
              <a:buFont typeface="Wingdings" pitchFamily="2" charset="2"/>
              <a:buNone/>
              <a:tabLst/>
              <a:defRPr/>
            </a:pPr>
            <a:endParaRPr kumimoji="1" lang="ko-KR" altLang="en-US" sz="900" b="0" i="0" u="none" strike="noStrike" kern="0" cap="none" spc="0" normalizeH="0" baseline="0" noProof="0">
              <a:ln>
                <a:solidFill>
                  <a:srgbClr val="F08433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Medium" pitchFamily="18" charset="-127"/>
              <a:ea typeface="KoPub돋움체 Medium" pitchFamily="18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0136" y="764705"/>
            <a:ext cx="89493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	</a:t>
            </a:r>
          </a:p>
          <a:p>
            <a:r>
              <a:rPr lang="en-US" altLang="ko-KR" sz="1000" dirty="0"/>
              <a:t>3) tar </a:t>
            </a:r>
            <a:r>
              <a:rPr lang="ko-KR" altLang="en-US" sz="1000" dirty="0"/>
              <a:t>파일 다운로드 					</a:t>
            </a:r>
          </a:p>
          <a:p>
            <a:r>
              <a:rPr lang="en-US" altLang="ko-KR" sz="1000" dirty="0"/>
              <a:t>waetcc_2.tar</a:t>
            </a:r>
            <a:endParaRPr lang="ko-KR" altLang="en-US" sz="1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89" y="1534752"/>
            <a:ext cx="8959462" cy="473645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368824" y="4437112"/>
            <a:ext cx="128597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0" name="직사각형 9"/>
          <p:cNvSpPr/>
          <p:nvPr/>
        </p:nvSpPr>
        <p:spPr>
          <a:xfrm>
            <a:off x="160626" y="6068094"/>
            <a:ext cx="2560126" cy="3132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58388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제목 1"/>
          <p:cNvSpPr txBox="1">
            <a:spLocks/>
          </p:cNvSpPr>
          <p:nvPr/>
        </p:nvSpPr>
        <p:spPr>
          <a:xfrm>
            <a:off x="164468" y="194037"/>
            <a:ext cx="8915400" cy="4001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/>
              <a:t>4. </a:t>
            </a:r>
            <a:r>
              <a:rPr lang="ko-KR" altLang="en-US" dirty="0" err="1"/>
              <a:t>위버</a:t>
            </a:r>
            <a:r>
              <a:rPr lang="en-US" altLang="ko-KR" dirty="0"/>
              <a:t>(weaver)</a:t>
            </a:r>
            <a:r>
              <a:rPr lang="ko-KR" altLang="en-US" dirty="0"/>
              <a:t>를 이용해서 수정된 체인코드 </a:t>
            </a:r>
            <a:r>
              <a:rPr lang="ko-KR" altLang="en-US" dirty="0" smtClean="0"/>
              <a:t>반영</a:t>
            </a:r>
            <a:endParaRPr lang="en-US" altLang="ko-KR" dirty="0"/>
          </a:p>
        </p:txBody>
      </p:sp>
      <p:sp>
        <p:nvSpPr>
          <p:cNvPr id="102" name="타원 101"/>
          <p:cNvSpPr>
            <a:spLocks noChangeAspect="1"/>
          </p:cNvSpPr>
          <p:nvPr/>
        </p:nvSpPr>
        <p:spPr bwMode="auto">
          <a:xfrm>
            <a:off x="7902858" y="220439"/>
            <a:ext cx="63998" cy="6524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549E"/>
              </a:buClr>
              <a:buSzTx/>
              <a:buFont typeface="Wingdings" pitchFamily="2" charset="2"/>
              <a:buNone/>
              <a:tabLst/>
              <a:defRPr/>
            </a:pPr>
            <a:endParaRPr kumimoji="1" lang="ko-KR" altLang="en-US" sz="900" b="0" i="0" u="none" strike="noStrike" kern="0" cap="none" spc="0" normalizeH="0" baseline="0" noProof="0">
              <a:ln>
                <a:solidFill>
                  <a:srgbClr val="F08433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Medium" pitchFamily="18" charset="-127"/>
              <a:ea typeface="KoPub돋움체 Medium" pitchFamily="18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0136" y="764705"/>
            <a:ext cx="89493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Node </a:t>
            </a:r>
            <a:r>
              <a:rPr lang="en-US" altLang="ko-KR" sz="1000" dirty="0"/>
              <a:t>Conductor &gt;&gt; </a:t>
            </a:r>
            <a:r>
              <a:rPr lang="en-US" altLang="ko-KR" sz="1000" dirty="0" err="1"/>
              <a:t>Chaincode</a:t>
            </a:r>
            <a:r>
              <a:rPr lang="en-US" altLang="ko-KR" sz="1000" dirty="0"/>
              <a:t> 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Info </a:t>
            </a:r>
            <a:r>
              <a:rPr lang="ko-KR" altLang="en-US" sz="1000" dirty="0"/>
              <a:t>탭 </a:t>
            </a:r>
            <a:r>
              <a:rPr lang="en-US" altLang="ko-KR" sz="1000" dirty="0"/>
              <a:t>&gt;&gt; New Version 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Install </a:t>
            </a:r>
            <a:r>
              <a:rPr lang="ko-KR" altLang="en-US" sz="1000" dirty="0"/>
              <a:t>탭 </a:t>
            </a:r>
            <a:r>
              <a:rPr lang="en-US" altLang="ko-KR" sz="1000" dirty="0"/>
              <a:t>&gt;&gt; </a:t>
            </a:r>
            <a:r>
              <a:rPr lang="en-US" altLang="ko-KR" sz="1000" dirty="0" err="1"/>
              <a:t>paychannel</a:t>
            </a:r>
            <a:r>
              <a:rPr lang="en-US" altLang="ko-KR" sz="1000" dirty="0"/>
              <a:t> </a:t>
            </a:r>
            <a:r>
              <a:rPr lang="ko-KR" altLang="en-US" sz="1000" dirty="0"/>
              <a:t>선택 후 </a:t>
            </a:r>
            <a:r>
              <a:rPr lang="en-US" altLang="ko-KR" sz="1000" dirty="0"/>
              <a:t>search </a:t>
            </a:r>
            <a:r>
              <a:rPr lang="ko-KR" altLang="en-US" sz="1000" dirty="0"/>
              <a:t>버튼</a:t>
            </a:r>
            <a:r>
              <a:rPr lang="en-US" altLang="ko-KR" sz="1000" dirty="0"/>
              <a:t>&gt;&gt; 4</a:t>
            </a:r>
            <a:r>
              <a:rPr lang="ko-KR" altLang="en-US" sz="1000" dirty="0"/>
              <a:t>개 </a:t>
            </a:r>
            <a:r>
              <a:rPr lang="en-US" altLang="ko-KR" sz="1000" dirty="0"/>
              <a:t>peer </a:t>
            </a:r>
            <a:r>
              <a:rPr lang="ko-KR" altLang="en-US" sz="1000" dirty="0"/>
              <a:t>선택 후 </a:t>
            </a:r>
            <a:r>
              <a:rPr lang="en-US" altLang="ko-KR" sz="1000" dirty="0"/>
              <a:t>Install </a:t>
            </a:r>
            <a:r>
              <a:rPr lang="ko-KR" altLang="en-US" sz="1000" dirty="0"/>
              <a:t>버튼 </a:t>
            </a:r>
          </a:p>
          <a:p>
            <a:endParaRPr lang="ko-KR" altLang="en-US" sz="1000" dirty="0"/>
          </a:p>
          <a:p>
            <a:r>
              <a:rPr lang="en-US" altLang="ko-KR" sz="1000" dirty="0"/>
              <a:t>Instantiate </a:t>
            </a:r>
            <a:r>
              <a:rPr lang="ko-KR" altLang="en-US" sz="1000" dirty="0"/>
              <a:t>탭 </a:t>
            </a:r>
            <a:r>
              <a:rPr lang="en-US" altLang="ko-KR" sz="1000" dirty="0"/>
              <a:t>&gt;&gt; </a:t>
            </a:r>
            <a:r>
              <a:rPr lang="en-US" altLang="ko-KR" sz="1000" dirty="0" err="1"/>
              <a:t>paychannel</a:t>
            </a:r>
            <a:r>
              <a:rPr lang="en-US" altLang="ko-KR" sz="1000" dirty="0"/>
              <a:t> </a:t>
            </a:r>
            <a:r>
              <a:rPr lang="ko-KR" altLang="en-US" sz="1000" dirty="0"/>
              <a:t>의 </a:t>
            </a:r>
            <a:r>
              <a:rPr lang="en-US" altLang="ko-KR" sz="1000" dirty="0"/>
              <a:t>Upgrade </a:t>
            </a:r>
            <a:r>
              <a:rPr lang="ko-KR" altLang="en-US" sz="1000" dirty="0"/>
              <a:t>버튼 누르기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63" y="2060847"/>
            <a:ext cx="9384765" cy="438348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825208" y="4036566"/>
            <a:ext cx="642988" cy="328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7" name="직사각형 6"/>
          <p:cNvSpPr/>
          <p:nvPr/>
        </p:nvSpPr>
        <p:spPr>
          <a:xfrm>
            <a:off x="3800872" y="3624771"/>
            <a:ext cx="504056" cy="164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68823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제목 1"/>
          <p:cNvSpPr txBox="1">
            <a:spLocks/>
          </p:cNvSpPr>
          <p:nvPr/>
        </p:nvSpPr>
        <p:spPr>
          <a:xfrm>
            <a:off x="164468" y="194037"/>
            <a:ext cx="8915400" cy="4001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/>
              <a:t>4. </a:t>
            </a:r>
            <a:r>
              <a:rPr lang="ko-KR" altLang="en-US" dirty="0" err="1"/>
              <a:t>위버</a:t>
            </a:r>
            <a:r>
              <a:rPr lang="en-US" altLang="ko-KR" dirty="0"/>
              <a:t>(weaver)</a:t>
            </a:r>
            <a:r>
              <a:rPr lang="ko-KR" altLang="en-US" dirty="0"/>
              <a:t>를 이용해서 수정된 체인코드 </a:t>
            </a:r>
            <a:r>
              <a:rPr lang="ko-KR" altLang="en-US" dirty="0" smtClean="0"/>
              <a:t>반영</a:t>
            </a:r>
            <a:endParaRPr lang="en-US" altLang="ko-KR" dirty="0"/>
          </a:p>
        </p:txBody>
      </p:sp>
      <p:sp>
        <p:nvSpPr>
          <p:cNvPr id="102" name="타원 101"/>
          <p:cNvSpPr>
            <a:spLocks noChangeAspect="1"/>
          </p:cNvSpPr>
          <p:nvPr/>
        </p:nvSpPr>
        <p:spPr bwMode="auto">
          <a:xfrm>
            <a:off x="7902858" y="220439"/>
            <a:ext cx="63998" cy="6524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549E"/>
              </a:buClr>
              <a:buSzTx/>
              <a:buFont typeface="Wingdings" pitchFamily="2" charset="2"/>
              <a:buNone/>
              <a:tabLst/>
              <a:defRPr/>
            </a:pPr>
            <a:endParaRPr kumimoji="1" lang="ko-KR" altLang="en-US" sz="900" b="0" i="0" u="none" strike="noStrike" kern="0" cap="none" spc="0" normalizeH="0" baseline="0" noProof="0">
              <a:ln>
                <a:solidFill>
                  <a:srgbClr val="F08433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Medium" pitchFamily="18" charset="-127"/>
              <a:ea typeface="KoPub돋움체 Medium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504" y="741107"/>
            <a:ext cx="900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체인코드를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Install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할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peer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를 선택하여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총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개의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peer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선택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Install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버튼 클릭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!</a:t>
            </a:r>
            <a:endParaRPr lang="ko-KR" altLang="en-US" sz="1400" dirty="0" err="1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78" y="1412776"/>
            <a:ext cx="9305650" cy="50405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625408" y="4528618"/>
            <a:ext cx="570980" cy="2825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7" name="직사각형 6"/>
          <p:cNvSpPr/>
          <p:nvPr/>
        </p:nvSpPr>
        <p:spPr>
          <a:xfrm>
            <a:off x="3584848" y="3429000"/>
            <a:ext cx="288032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9" name="직사각형 8"/>
          <p:cNvSpPr/>
          <p:nvPr/>
        </p:nvSpPr>
        <p:spPr>
          <a:xfrm>
            <a:off x="4021980" y="2636912"/>
            <a:ext cx="570980" cy="2825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2787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제목 1"/>
          <p:cNvSpPr txBox="1">
            <a:spLocks/>
          </p:cNvSpPr>
          <p:nvPr/>
        </p:nvSpPr>
        <p:spPr>
          <a:xfrm>
            <a:off x="164468" y="194037"/>
            <a:ext cx="8915400" cy="4001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/>
              <a:t>4. </a:t>
            </a:r>
            <a:r>
              <a:rPr lang="ko-KR" altLang="en-US" dirty="0" err="1"/>
              <a:t>위버</a:t>
            </a:r>
            <a:r>
              <a:rPr lang="en-US" altLang="ko-KR" dirty="0"/>
              <a:t>(weaver)</a:t>
            </a:r>
            <a:r>
              <a:rPr lang="ko-KR" altLang="en-US" dirty="0"/>
              <a:t>를 이용해서 수정된 체인코드 </a:t>
            </a:r>
            <a:r>
              <a:rPr lang="ko-KR" altLang="en-US" dirty="0" smtClean="0"/>
              <a:t>반영</a:t>
            </a:r>
            <a:endParaRPr lang="en-US" altLang="ko-KR" dirty="0"/>
          </a:p>
        </p:txBody>
      </p:sp>
      <p:sp>
        <p:nvSpPr>
          <p:cNvPr id="102" name="타원 101"/>
          <p:cNvSpPr>
            <a:spLocks noChangeAspect="1"/>
          </p:cNvSpPr>
          <p:nvPr/>
        </p:nvSpPr>
        <p:spPr bwMode="auto">
          <a:xfrm>
            <a:off x="7902858" y="220439"/>
            <a:ext cx="63998" cy="6524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549E"/>
              </a:buClr>
              <a:buSzTx/>
              <a:buFont typeface="Wingdings" pitchFamily="2" charset="2"/>
              <a:buNone/>
              <a:tabLst/>
              <a:defRPr/>
            </a:pPr>
            <a:endParaRPr kumimoji="1" lang="ko-KR" altLang="en-US" sz="900" b="0" i="0" u="none" strike="noStrike" kern="0" cap="none" spc="0" normalizeH="0" baseline="0" noProof="0">
              <a:ln>
                <a:solidFill>
                  <a:srgbClr val="F08433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Medium" pitchFamily="18" charset="-127"/>
              <a:ea typeface="KoPub돋움체 Medium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504" y="741107"/>
            <a:ext cx="9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Channel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을 선택하여 </a:t>
            </a:r>
            <a:r>
              <a:rPr lang="en-US" altLang="ko-KR" sz="1400" dirty="0" err="1" smtClean="0">
                <a:latin typeface="Arial" pitchFamily="34" charset="0"/>
                <a:cs typeface="Arial" pitchFamily="34" charset="0"/>
              </a:rPr>
              <a:t>Seach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하고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Upgrade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버튼을 클릭하면 운영에 반영된다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 algn="l">
              <a:buFontTx/>
              <a:buChar char="-"/>
            </a:pP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팝업 창이 뜨면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upgrade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버튼을 </a:t>
            </a:r>
            <a:r>
              <a:rPr lang="ko-KR" altLang="en-US" sz="1400" dirty="0" err="1" smtClean="0">
                <a:latin typeface="Arial" pitchFamily="34" charset="0"/>
                <a:cs typeface="Arial" pitchFamily="34" charset="0"/>
              </a:rPr>
              <a:t>클릭하면됨</a:t>
            </a:r>
            <a:endParaRPr lang="ko-KR" altLang="en-US" sz="1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05" y="1340768"/>
            <a:ext cx="9144000" cy="4953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265368" y="3506456"/>
            <a:ext cx="570980" cy="2825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9" name="직사각형 8"/>
          <p:cNvSpPr/>
          <p:nvPr/>
        </p:nvSpPr>
        <p:spPr>
          <a:xfrm>
            <a:off x="6465168" y="2852936"/>
            <a:ext cx="86409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437" y="3850525"/>
            <a:ext cx="3395421" cy="293275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395876" y="6500698"/>
            <a:ext cx="570980" cy="2825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0" name="직사각형 9"/>
          <p:cNvSpPr/>
          <p:nvPr/>
        </p:nvSpPr>
        <p:spPr>
          <a:xfrm>
            <a:off x="4521501" y="2564904"/>
            <a:ext cx="86409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22829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제목 1"/>
          <p:cNvSpPr txBox="1">
            <a:spLocks/>
          </p:cNvSpPr>
          <p:nvPr/>
        </p:nvSpPr>
        <p:spPr>
          <a:xfrm>
            <a:off x="164468" y="194037"/>
            <a:ext cx="8915400" cy="4001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/>
              <a:t>5. </a:t>
            </a:r>
            <a:r>
              <a:rPr lang="ko-KR" altLang="en-US" dirty="0"/>
              <a:t>체인코드 정상 반영 여부 </a:t>
            </a:r>
            <a:r>
              <a:rPr lang="ko-KR" altLang="en-US" dirty="0" smtClean="0"/>
              <a:t>확인 </a:t>
            </a:r>
            <a:endParaRPr lang="ko-KR" altLang="en-US" dirty="0"/>
          </a:p>
        </p:txBody>
      </p:sp>
      <p:sp>
        <p:nvSpPr>
          <p:cNvPr id="102" name="타원 101"/>
          <p:cNvSpPr>
            <a:spLocks noChangeAspect="1"/>
          </p:cNvSpPr>
          <p:nvPr/>
        </p:nvSpPr>
        <p:spPr bwMode="auto">
          <a:xfrm>
            <a:off x="7902858" y="220439"/>
            <a:ext cx="63998" cy="6524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549E"/>
              </a:buClr>
              <a:buSzTx/>
              <a:buFont typeface="Wingdings" pitchFamily="2" charset="2"/>
              <a:buNone/>
              <a:tabLst/>
              <a:defRPr/>
            </a:pPr>
            <a:endParaRPr kumimoji="1" lang="ko-KR" altLang="en-US" sz="900" b="0" i="0" u="none" strike="noStrike" kern="0" cap="none" spc="0" normalizeH="0" baseline="0" noProof="0">
              <a:ln>
                <a:solidFill>
                  <a:srgbClr val="F08433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Medium" pitchFamily="18" charset="-127"/>
              <a:ea typeface="KoPub돋움체 Medium" pitchFamily="18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0136" y="764705"/>
            <a:ext cx="89493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 smtClean="0"/>
              <a:t>도커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명령어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docker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ps</a:t>
            </a:r>
            <a:r>
              <a:rPr lang="en-US" altLang="ko-KR" sz="1000" dirty="0"/>
              <a:t>)</a:t>
            </a:r>
            <a:r>
              <a:rPr lang="ko-KR" altLang="en-US" sz="1000" dirty="0"/>
              <a:t>를 통해서 버전이 업그레이드 된 체인코드 컨테이너가 기동되었는지 확인한다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 * </a:t>
            </a:r>
            <a:r>
              <a:rPr lang="ko-KR" altLang="en-US" sz="1000" dirty="0"/>
              <a:t>참고 </a:t>
            </a:r>
          </a:p>
          <a:p>
            <a:r>
              <a:rPr lang="en-US" altLang="ko-KR" sz="1000" dirty="0"/>
              <a:t>[</a:t>
            </a:r>
            <a:r>
              <a:rPr lang="ko-KR" altLang="en-US" sz="1000" dirty="0"/>
              <a:t>개발</a:t>
            </a:r>
            <a:r>
              <a:rPr lang="en-US" altLang="ko-KR" sz="1000" dirty="0"/>
              <a:t>]peer0-10.10.20.30(</a:t>
            </a:r>
            <a:r>
              <a:rPr lang="en-US" altLang="ko-KR" sz="1000" dirty="0" err="1"/>
              <a:t>blochain</a:t>
            </a:r>
            <a:r>
              <a:rPr lang="en-US" altLang="ko-KR" sz="1000" dirty="0"/>
              <a:t>)						</a:t>
            </a:r>
          </a:p>
          <a:p>
            <a:r>
              <a:rPr lang="en-US" altLang="ko-KR" sz="1000" dirty="0"/>
              <a:t>[</a:t>
            </a:r>
            <a:r>
              <a:rPr lang="ko-KR" altLang="en-US" sz="1000" dirty="0"/>
              <a:t>테스트</a:t>
            </a:r>
            <a:r>
              <a:rPr lang="en-US" altLang="ko-KR" sz="1000" dirty="0"/>
              <a:t>]peer0-10.10.20.21(</a:t>
            </a:r>
            <a:r>
              <a:rPr lang="en-US" altLang="ko-KR" sz="1000" dirty="0" err="1"/>
              <a:t>blochain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[</a:t>
            </a:r>
            <a:r>
              <a:rPr lang="ko-KR" altLang="en-US" sz="1000" dirty="0"/>
              <a:t>테스트</a:t>
            </a:r>
            <a:r>
              <a:rPr lang="en-US" altLang="ko-KR" sz="1000" dirty="0"/>
              <a:t>]peer1-10.10.20.22(</a:t>
            </a:r>
            <a:r>
              <a:rPr lang="en-US" altLang="ko-KR" sz="1000" dirty="0" err="1"/>
              <a:t>blochain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[</a:t>
            </a:r>
            <a:r>
              <a:rPr lang="ko-KR" altLang="en-US" sz="1000" dirty="0"/>
              <a:t>운영</a:t>
            </a:r>
            <a:r>
              <a:rPr lang="en-US" altLang="ko-KR" sz="1000" dirty="0"/>
              <a:t>]peer0-10.10.40.20 (</a:t>
            </a:r>
            <a:r>
              <a:rPr lang="en-US" altLang="ko-KR" sz="1000" dirty="0" err="1"/>
              <a:t>blochain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[</a:t>
            </a:r>
            <a:r>
              <a:rPr lang="ko-KR" altLang="en-US" sz="1000" dirty="0"/>
              <a:t>운영</a:t>
            </a:r>
            <a:r>
              <a:rPr lang="en-US" altLang="ko-KR" sz="1000" dirty="0"/>
              <a:t>]peer1-10.10.40.21 (</a:t>
            </a:r>
            <a:r>
              <a:rPr lang="en-US" altLang="ko-KR" sz="1000" dirty="0" err="1"/>
              <a:t>blochain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2204864"/>
            <a:ext cx="9261867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36576" y="2204864"/>
            <a:ext cx="128597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4337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Footno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ubjectTitle"/>
  <p:tag name="DATE" val="26.03.2006 18:00:3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UnitofMeasure"/>
  <p:tag name="DATE" val="26.03.2006 18:00:3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6.03.2006 18:00: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6.03.2006 18:00: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6.03.2006 18:00:40"/>
</p:tagLst>
</file>

<file path=ppt/theme/theme1.xml><?xml version="1.0" encoding="utf-8"?>
<a:theme xmlns:a="http://schemas.openxmlformats.org/drawingml/2006/main" name="PCA">
  <a:themeElements>
    <a:clrScheme name="">
      <a:dk1>
        <a:srgbClr val="000000"/>
      </a:dk1>
      <a:lt1>
        <a:srgbClr val="FFFFFF"/>
      </a:lt1>
      <a:dk2>
        <a:srgbClr val="660000"/>
      </a:dk2>
      <a:lt2>
        <a:srgbClr val="808080"/>
      </a:lt2>
      <a:accent1>
        <a:srgbClr val="BFD9E6"/>
      </a:accent1>
      <a:accent2>
        <a:srgbClr val="80B3CC"/>
      </a:accent2>
      <a:accent3>
        <a:srgbClr val="FFFFFF"/>
      </a:accent3>
      <a:accent4>
        <a:srgbClr val="000000"/>
      </a:accent4>
      <a:accent5>
        <a:srgbClr val="DCE9F0"/>
      </a:accent5>
      <a:accent6>
        <a:srgbClr val="73A2B9"/>
      </a:accent6>
      <a:hlink>
        <a:srgbClr val="408CB3"/>
      </a:hlink>
      <a:folHlink>
        <a:srgbClr val="006699"/>
      </a:folHlink>
    </a:clrScheme>
    <a:fontScheme name="QPT Handout Basic A4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000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QPT Handout Basic A4 1">
        <a:dk1>
          <a:srgbClr val="000000"/>
        </a:dk1>
        <a:lt1>
          <a:srgbClr val="FFFFFF"/>
        </a:lt1>
        <a:dk2>
          <a:srgbClr val="FFFFFF"/>
        </a:dk2>
        <a:lt2>
          <a:srgbClr val="999999"/>
        </a:lt2>
        <a:accent1>
          <a:srgbClr val="D6EBF6"/>
        </a:accent1>
        <a:accent2>
          <a:srgbClr val="83C2E5"/>
        </a:accent2>
        <a:accent3>
          <a:srgbClr val="FFFFFF"/>
        </a:accent3>
        <a:accent4>
          <a:srgbClr val="000000"/>
        </a:accent4>
        <a:accent5>
          <a:srgbClr val="E8F3FA"/>
        </a:accent5>
        <a:accent6>
          <a:srgbClr val="76B0CF"/>
        </a:accent6>
        <a:hlink>
          <a:srgbClr val="288FC8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PT Handout Basic A4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PT Handout Basic A4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PT Handout Basic A4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PT Handout Basic A4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PT Handout Basic A4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PT Handout Basic A4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PT Handout Basic A4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PT Handout Basic A4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PT Handout Basic A4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PT Handout Basic A4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PT Handout Basic A4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53300</TotalTime>
  <Words>296</Words>
  <Application>Microsoft Office PowerPoint</Application>
  <PresentationFormat>A4 용지(210x297mm)</PresentationFormat>
  <Paragraphs>58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PCA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Accenture</dc:creator>
  <cp:lastModifiedBy>김훈희</cp:lastModifiedBy>
  <cp:revision>2232</cp:revision>
  <cp:lastPrinted>2014-11-04T04:32:34Z</cp:lastPrinted>
  <dcterms:created xsi:type="dcterms:W3CDTF">2014-04-21T08:11:54Z</dcterms:created>
  <dcterms:modified xsi:type="dcterms:W3CDTF">2019-12-24T04:01:57Z</dcterms:modified>
</cp:coreProperties>
</file>