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24" r:id="rId2"/>
  </p:sldMasterIdLst>
  <p:notesMasterIdLst>
    <p:notesMasterId r:id="rId7"/>
  </p:notesMasterIdLst>
  <p:handoutMasterIdLst>
    <p:handoutMasterId r:id="rId8"/>
  </p:handoutMasterIdLst>
  <p:sldIdLst>
    <p:sldId id="450" r:id="rId3"/>
    <p:sldId id="451" r:id="rId4"/>
    <p:sldId id="452" r:id="rId5"/>
    <p:sldId id="453" r:id="rId6"/>
  </p:sldIdLst>
  <p:sldSz cx="10909300" cy="7777163"/>
  <p:notesSz cx="6807200" cy="9939338"/>
  <p:defaultTextStyle>
    <a:defPPr>
      <a:defRPr lang="ko-KR"/>
    </a:defPPr>
    <a:lvl1pPr marL="0" algn="l" defTabSz="1065875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2939" algn="l" defTabSz="1065875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5875" algn="l" defTabSz="1065875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98811" algn="l" defTabSz="1065875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1747" algn="l" defTabSz="1065875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64682" algn="l" defTabSz="1065875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97620" algn="l" defTabSz="1065875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30554" algn="l" defTabSz="1065875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63493" algn="l" defTabSz="1065875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5" userDrawn="1">
          <p15:clr>
            <a:srgbClr val="A4A3A4"/>
          </p15:clr>
        </p15:guide>
        <p15:guide id="2" pos="3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FFE389"/>
    <a:srgbClr val="DCE6F2"/>
    <a:srgbClr val="EBF1DE"/>
    <a:srgbClr val="000000"/>
    <a:srgbClr val="FFD757"/>
    <a:srgbClr val="939393"/>
    <a:srgbClr val="DEEFF6"/>
    <a:srgbClr val="0067BC"/>
    <a:srgbClr val="0B8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09" autoAdjust="0"/>
    <p:restoredTop sz="96754" autoAdjust="0"/>
  </p:normalViewPr>
  <p:slideViewPr>
    <p:cSldViewPr snapToGrid="0">
      <p:cViewPr varScale="1">
        <p:scale>
          <a:sx n="101" d="100"/>
          <a:sy n="101" d="100"/>
        </p:scale>
        <p:origin x="1926" y="102"/>
      </p:cViewPr>
      <p:guideLst>
        <p:guide orient="horz" pos="3515"/>
        <p:guide pos="3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54" y="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50317" cy="497285"/>
          </a:xfrm>
          <a:prstGeom prst="rect">
            <a:avLst/>
          </a:prstGeom>
        </p:spPr>
        <p:txBody>
          <a:bodyPr vert="horz" lIns="91542" tIns="45771" rIns="91542" bIns="45771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294" y="0"/>
            <a:ext cx="2950317" cy="497285"/>
          </a:xfrm>
          <a:prstGeom prst="rect">
            <a:avLst/>
          </a:prstGeom>
        </p:spPr>
        <p:txBody>
          <a:bodyPr vert="horz" lIns="91542" tIns="45771" rIns="91542" bIns="45771" rtlCol="0"/>
          <a:lstStyle>
            <a:lvl1pPr algn="r">
              <a:defRPr sz="1200"/>
            </a:lvl1pPr>
          </a:lstStyle>
          <a:p>
            <a:fld id="{33C35022-E092-489B-AE8F-FD5F4A5852ED}" type="datetimeFigureOut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2020-11-04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40465"/>
            <a:ext cx="2950317" cy="497285"/>
          </a:xfrm>
          <a:prstGeom prst="rect">
            <a:avLst/>
          </a:prstGeom>
        </p:spPr>
        <p:txBody>
          <a:bodyPr vert="horz" lIns="91542" tIns="45771" rIns="91542" bIns="45771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294" y="9440465"/>
            <a:ext cx="2950317" cy="497285"/>
          </a:xfrm>
          <a:prstGeom prst="rect">
            <a:avLst/>
          </a:prstGeom>
        </p:spPr>
        <p:txBody>
          <a:bodyPr vert="horz" lIns="91542" tIns="45771" rIns="91542" bIns="45771" rtlCol="0" anchor="b"/>
          <a:lstStyle>
            <a:lvl1pPr algn="r">
              <a:defRPr sz="1200"/>
            </a:lvl1pPr>
          </a:lstStyle>
          <a:p>
            <a:fld id="{3E8BC4CE-7BC1-4BF2-88F8-3C5EE3B15DF8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‹#›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448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786" cy="496967"/>
          </a:xfrm>
          <a:prstGeom prst="rect">
            <a:avLst/>
          </a:prstGeom>
        </p:spPr>
        <p:txBody>
          <a:bodyPr vert="horz" lIns="91542" tIns="45771" rIns="91542" bIns="45771" rtlCol="0"/>
          <a:lstStyle>
            <a:lvl1pPr algn="l">
              <a:defRPr sz="12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0" y="0"/>
            <a:ext cx="2949786" cy="496967"/>
          </a:xfrm>
          <a:prstGeom prst="rect">
            <a:avLst/>
          </a:prstGeom>
        </p:spPr>
        <p:txBody>
          <a:bodyPr vert="horz" lIns="91542" tIns="45771" rIns="91542" bIns="45771" rtlCol="0"/>
          <a:lstStyle>
            <a:lvl1pPr algn="r">
              <a:defRPr sz="12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570FDF64-D5CE-481A-9F7A-0A1A8FB6E063}" type="datetimeFigureOut">
              <a:rPr lang="ko-KR" altLang="en-US" smtClean="0"/>
              <a:pPr/>
              <a:t>2020-11-04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44538"/>
            <a:ext cx="5229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2" tIns="45771" rIns="91542" bIns="4577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542" tIns="45771" rIns="91542" bIns="45771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786" cy="496967"/>
          </a:xfrm>
          <a:prstGeom prst="rect">
            <a:avLst/>
          </a:prstGeom>
        </p:spPr>
        <p:txBody>
          <a:bodyPr vert="horz" lIns="91542" tIns="45771" rIns="91542" bIns="45771" rtlCol="0" anchor="b"/>
          <a:lstStyle>
            <a:lvl1pPr algn="l">
              <a:defRPr sz="12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0" y="9440646"/>
            <a:ext cx="2949786" cy="496967"/>
          </a:xfrm>
          <a:prstGeom prst="rect">
            <a:avLst/>
          </a:prstGeom>
        </p:spPr>
        <p:txBody>
          <a:bodyPr vert="horz" lIns="91542" tIns="45771" rIns="91542" bIns="45771" rtlCol="0" anchor="b"/>
          <a:lstStyle>
            <a:lvl1pPr algn="r">
              <a:defRPr sz="12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062E4016-AC59-40B9-AE12-5A808F49E69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26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5875" rtl="0" eaLnBrk="1" latinLnBrk="1" hangingPunct="1">
      <a:defRPr sz="1400" kern="1200">
        <a:solidFill>
          <a:schemeClr val="tx1"/>
        </a:solidFill>
        <a:latin typeface="KoPub돋움체 Medium" panose="00000600000000000000" pitchFamily="2" charset="-127"/>
        <a:ea typeface="KoPub돋움체 Medium" panose="00000600000000000000" pitchFamily="2" charset="-127"/>
        <a:cs typeface="+mn-cs"/>
      </a:defRPr>
    </a:lvl1pPr>
    <a:lvl2pPr marL="532939" algn="l" defTabSz="1065875" rtl="0" eaLnBrk="1" latinLnBrk="1" hangingPunct="1">
      <a:defRPr sz="1400" kern="1200">
        <a:solidFill>
          <a:schemeClr val="tx1"/>
        </a:solidFill>
        <a:latin typeface="KoPub돋움체 Medium" panose="00000600000000000000" pitchFamily="2" charset="-127"/>
        <a:ea typeface="KoPub돋움체 Medium" panose="00000600000000000000" pitchFamily="2" charset="-127"/>
        <a:cs typeface="+mn-cs"/>
      </a:defRPr>
    </a:lvl2pPr>
    <a:lvl3pPr marL="1065875" algn="l" defTabSz="1065875" rtl="0" eaLnBrk="1" latinLnBrk="1" hangingPunct="1">
      <a:defRPr sz="1400" kern="1200">
        <a:solidFill>
          <a:schemeClr val="tx1"/>
        </a:solidFill>
        <a:latin typeface="KoPub돋움체 Medium" panose="00000600000000000000" pitchFamily="2" charset="-127"/>
        <a:ea typeface="KoPub돋움체 Medium" panose="00000600000000000000" pitchFamily="2" charset="-127"/>
        <a:cs typeface="+mn-cs"/>
      </a:defRPr>
    </a:lvl3pPr>
    <a:lvl4pPr marL="1598811" algn="l" defTabSz="1065875" rtl="0" eaLnBrk="1" latinLnBrk="1" hangingPunct="1">
      <a:defRPr sz="1400" kern="1200">
        <a:solidFill>
          <a:schemeClr val="tx1"/>
        </a:solidFill>
        <a:latin typeface="KoPub돋움체 Medium" panose="00000600000000000000" pitchFamily="2" charset="-127"/>
        <a:ea typeface="KoPub돋움체 Medium" panose="00000600000000000000" pitchFamily="2" charset="-127"/>
        <a:cs typeface="+mn-cs"/>
      </a:defRPr>
    </a:lvl4pPr>
    <a:lvl5pPr marL="2131747" algn="l" defTabSz="1065875" rtl="0" eaLnBrk="1" latinLnBrk="1" hangingPunct="1">
      <a:defRPr sz="1400" kern="1200">
        <a:solidFill>
          <a:schemeClr val="tx1"/>
        </a:solidFill>
        <a:latin typeface="KoPub돋움체 Medium" panose="00000600000000000000" pitchFamily="2" charset="-127"/>
        <a:ea typeface="KoPub돋움체 Medium" panose="00000600000000000000" pitchFamily="2" charset="-127"/>
        <a:cs typeface="+mn-cs"/>
      </a:defRPr>
    </a:lvl5pPr>
    <a:lvl6pPr marL="2664682" algn="l" defTabSz="106587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97620" algn="l" defTabSz="106587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0554" algn="l" defTabSz="106587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3493" algn="l" defTabSz="106587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7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-거버닝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4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장-거버닝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장-거버닝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3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4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3663" y="1272791"/>
            <a:ext cx="8181975" cy="2707605"/>
          </a:xfrm>
          <a:prstGeom prst="rect">
            <a:avLst/>
          </a:prstGeom>
        </p:spPr>
        <p:txBody>
          <a:bodyPr anchor="b"/>
          <a:lstStyle>
            <a:lvl1pPr algn="ctr">
              <a:defRPr sz="536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3663" y="4084812"/>
            <a:ext cx="8181975" cy="18776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48"/>
            </a:lvl1pPr>
            <a:lvl2pPr marL="409103" indent="0" algn="ctr">
              <a:buNone/>
              <a:defRPr sz="1790"/>
            </a:lvl2pPr>
            <a:lvl3pPr marL="818205" indent="0" algn="ctr">
              <a:buNone/>
              <a:defRPr sz="1611"/>
            </a:lvl3pPr>
            <a:lvl4pPr marL="1227308" indent="0" algn="ctr">
              <a:buNone/>
              <a:defRPr sz="1432"/>
            </a:lvl4pPr>
            <a:lvl5pPr marL="1636410" indent="0" algn="ctr">
              <a:buNone/>
              <a:defRPr sz="1432"/>
            </a:lvl5pPr>
            <a:lvl6pPr marL="2045513" indent="0" algn="ctr">
              <a:buNone/>
              <a:defRPr sz="1432"/>
            </a:lvl6pPr>
            <a:lvl7pPr marL="2454615" indent="0" algn="ctr">
              <a:buNone/>
              <a:defRPr sz="1432"/>
            </a:lvl7pPr>
            <a:lvl8pPr marL="2863718" indent="0" algn="ctr">
              <a:buNone/>
              <a:defRPr sz="1432"/>
            </a:lvl8pPr>
            <a:lvl9pPr marL="3272820" indent="0" algn="ctr">
              <a:buNone/>
              <a:defRPr sz="1432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50014" y="7208278"/>
            <a:ext cx="2454593" cy="414062"/>
          </a:xfrm>
          <a:prstGeom prst="rect">
            <a:avLst/>
          </a:prstGeom>
        </p:spPr>
        <p:txBody>
          <a:bodyPr/>
          <a:lstStyle/>
          <a:p>
            <a:fld id="{99919AC3-BA44-4A70-80FA-784767C25723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3706" y="7208278"/>
            <a:ext cx="3681889" cy="4140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704693" y="7208278"/>
            <a:ext cx="2454593" cy="414062"/>
          </a:xfrm>
          <a:prstGeom prst="rect">
            <a:avLst/>
          </a:prstGeom>
        </p:spPr>
        <p:txBody>
          <a:bodyPr/>
          <a:lstStyle/>
          <a:p>
            <a:fld id="{87BD8D72-1E79-49C8-9CD3-685D86B3C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015" y="414063"/>
            <a:ext cx="9409271" cy="15032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0015" y="2070310"/>
            <a:ext cx="9409271" cy="4934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50014" y="7208278"/>
            <a:ext cx="2454593" cy="414062"/>
          </a:xfrm>
          <a:prstGeom prst="rect">
            <a:avLst/>
          </a:prstGeom>
        </p:spPr>
        <p:txBody>
          <a:bodyPr/>
          <a:lstStyle/>
          <a:p>
            <a:fld id="{99919AC3-BA44-4A70-80FA-784767C25723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3706" y="7208278"/>
            <a:ext cx="3681889" cy="4140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704693" y="7208278"/>
            <a:ext cx="2454593" cy="414062"/>
          </a:xfrm>
          <a:prstGeom prst="rect">
            <a:avLst/>
          </a:prstGeom>
        </p:spPr>
        <p:txBody>
          <a:bodyPr/>
          <a:lstStyle/>
          <a:p>
            <a:fld id="{87BD8D72-1E79-49C8-9CD3-685D86B3C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7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-거버닝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4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장-거버닝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3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9979446" y="7402274"/>
            <a:ext cx="670712" cy="157654"/>
            <a:chOff x="-123825" y="620713"/>
            <a:chExt cx="9391650" cy="2225675"/>
          </a:xfrm>
        </p:grpSpPr>
        <p:sp>
          <p:nvSpPr>
            <p:cNvPr id="5" name="Freeform 60"/>
            <p:cNvSpPr>
              <a:spLocks noEditPoints="1"/>
            </p:cNvSpPr>
            <p:nvPr/>
          </p:nvSpPr>
          <p:spPr bwMode="auto">
            <a:xfrm>
              <a:off x="5451475" y="985838"/>
              <a:ext cx="3816350" cy="1495425"/>
            </a:xfrm>
            <a:custGeom>
              <a:avLst/>
              <a:gdLst>
                <a:gd name="T0" fmla="*/ 708 w 2404"/>
                <a:gd name="T1" fmla="*/ 78 h 942"/>
                <a:gd name="T2" fmla="*/ 610 w 2404"/>
                <a:gd name="T3" fmla="*/ 28 h 942"/>
                <a:gd name="T4" fmla="*/ 432 w 2404"/>
                <a:gd name="T5" fmla="*/ 0 h 942"/>
                <a:gd name="T6" fmla="*/ 212 w 2404"/>
                <a:gd name="T7" fmla="*/ 48 h 942"/>
                <a:gd name="T8" fmla="*/ 66 w 2404"/>
                <a:gd name="T9" fmla="*/ 186 h 942"/>
                <a:gd name="T10" fmla="*/ 2 w 2404"/>
                <a:gd name="T11" fmla="*/ 416 h 942"/>
                <a:gd name="T12" fmla="*/ 14 w 2404"/>
                <a:gd name="T13" fmla="*/ 624 h 942"/>
                <a:gd name="T14" fmla="*/ 88 w 2404"/>
                <a:gd name="T15" fmla="*/ 802 h 942"/>
                <a:gd name="T16" fmla="*/ 160 w 2404"/>
                <a:gd name="T17" fmla="*/ 872 h 942"/>
                <a:gd name="T18" fmla="*/ 256 w 2404"/>
                <a:gd name="T19" fmla="*/ 918 h 942"/>
                <a:gd name="T20" fmla="*/ 430 w 2404"/>
                <a:gd name="T21" fmla="*/ 942 h 942"/>
                <a:gd name="T22" fmla="*/ 638 w 2404"/>
                <a:gd name="T23" fmla="*/ 912 h 942"/>
                <a:gd name="T24" fmla="*/ 698 w 2404"/>
                <a:gd name="T25" fmla="*/ 716 h 942"/>
                <a:gd name="T26" fmla="*/ 548 w 2404"/>
                <a:gd name="T27" fmla="*/ 762 h 942"/>
                <a:gd name="T28" fmla="*/ 410 w 2404"/>
                <a:gd name="T29" fmla="*/ 768 h 942"/>
                <a:gd name="T30" fmla="*/ 284 w 2404"/>
                <a:gd name="T31" fmla="*/ 722 h 942"/>
                <a:gd name="T32" fmla="*/ 220 w 2404"/>
                <a:gd name="T33" fmla="*/ 618 h 942"/>
                <a:gd name="T34" fmla="*/ 202 w 2404"/>
                <a:gd name="T35" fmla="*/ 470 h 942"/>
                <a:gd name="T36" fmla="*/ 218 w 2404"/>
                <a:gd name="T37" fmla="*/ 334 h 942"/>
                <a:gd name="T38" fmla="*/ 284 w 2404"/>
                <a:gd name="T39" fmla="*/ 220 h 942"/>
                <a:gd name="T40" fmla="*/ 388 w 2404"/>
                <a:gd name="T41" fmla="*/ 166 h 942"/>
                <a:gd name="T42" fmla="*/ 502 w 2404"/>
                <a:gd name="T43" fmla="*/ 168 h 942"/>
                <a:gd name="T44" fmla="*/ 628 w 2404"/>
                <a:gd name="T45" fmla="*/ 232 h 942"/>
                <a:gd name="T46" fmla="*/ 1440 w 2404"/>
                <a:gd name="T47" fmla="*/ 758 h 942"/>
                <a:gd name="T48" fmla="*/ 1014 w 2404"/>
                <a:gd name="T49" fmla="*/ 174 h 942"/>
                <a:gd name="T50" fmla="*/ 1462 w 2404"/>
                <a:gd name="T51" fmla="*/ 14 h 942"/>
                <a:gd name="T52" fmla="*/ 2284 w 2404"/>
                <a:gd name="T53" fmla="*/ 30 h 942"/>
                <a:gd name="T54" fmla="*/ 2086 w 2404"/>
                <a:gd name="T55" fmla="*/ 0 h 942"/>
                <a:gd name="T56" fmla="*/ 1928 w 2404"/>
                <a:gd name="T57" fmla="*/ 20 h 942"/>
                <a:gd name="T58" fmla="*/ 1798 w 2404"/>
                <a:gd name="T59" fmla="*/ 92 h 942"/>
                <a:gd name="T60" fmla="*/ 1738 w 2404"/>
                <a:gd name="T61" fmla="*/ 208 h 942"/>
                <a:gd name="T62" fmla="*/ 1736 w 2404"/>
                <a:gd name="T63" fmla="*/ 312 h 942"/>
                <a:gd name="T64" fmla="*/ 1782 w 2404"/>
                <a:gd name="T65" fmla="*/ 410 h 942"/>
                <a:gd name="T66" fmla="*/ 1864 w 2404"/>
                <a:gd name="T67" fmla="*/ 482 h 942"/>
                <a:gd name="T68" fmla="*/ 2102 w 2404"/>
                <a:gd name="T69" fmla="*/ 574 h 942"/>
                <a:gd name="T70" fmla="*/ 2180 w 2404"/>
                <a:gd name="T71" fmla="*/ 616 h 942"/>
                <a:gd name="T72" fmla="*/ 2204 w 2404"/>
                <a:gd name="T73" fmla="*/ 680 h 942"/>
                <a:gd name="T74" fmla="*/ 2184 w 2404"/>
                <a:gd name="T75" fmla="*/ 738 h 942"/>
                <a:gd name="T76" fmla="*/ 2118 w 2404"/>
                <a:gd name="T77" fmla="*/ 774 h 942"/>
                <a:gd name="T78" fmla="*/ 1982 w 2404"/>
                <a:gd name="T79" fmla="*/ 774 h 942"/>
                <a:gd name="T80" fmla="*/ 1816 w 2404"/>
                <a:gd name="T81" fmla="*/ 722 h 942"/>
                <a:gd name="T82" fmla="*/ 1794 w 2404"/>
                <a:gd name="T83" fmla="*/ 896 h 942"/>
                <a:gd name="T84" fmla="*/ 2004 w 2404"/>
                <a:gd name="T85" fmla="*/ 942 h 942"/>
                <a:gd name="T86" fmla="*/ 2162 w 2404"/>
                <a:gd name="T87" fmla="*/ 932 h 942"/>
                <a:gd name="T88" fmla="*/ 2310 w 2404"/>
                <a:gd name="T89" fmla="*/ 866 h 942"/>
                <a:gd name="T90" fmla="*/ 2390 w 2404"/>
                <a:gd name="T91" fmla="*/ 756 h 942"/>
                <a:gd name="T92" fmla="*/ 2404 w 2404"/>
                <a:gd name="T93" fmla="*/ 646 h 942"/>
                <a:gd name="T94" fmla="*/ 2374 w 2404"/>
                <a:gd name="T95" fmla="*/ 540 h 942"/>
                <a:gd name="T96" fmla="*/ 2314 w 2404"/>
                <a:gd name="T97" fmla="*/ 474 h 942"/>
                <a:gd name="T98" fmla="*/ 2206 w 2404"/>
                <a:gd name="T99" fmla="*/ 422 h 942"/>
                <a:gd name="T100" fmla="*/ 2030 w 2404"/>
                <a:gd name="T101" fmla="*/ 364 h 942"/>
                <a:gd name="T102" fmla="*/ 1948 w 2404"/>
                <a:gd name="T103" fmla="*/ 312 h 942"/>
                <a:gd name="T104" fmla="*/ 1930 w 2404"/>
                <a:gd name="T105" fmla="*/ 254 h 942"/>
                <a:gd name="T106" fmla="*/ 1948 w 2404"/>
                <a:gd name="T107" fmla="*/ 198 h 942"/>
                <a:gd name="T108" fmla="*/ 1998 w 2404"/>
                <a:gd name="T109" fmla="*/ 168 h 942"/>
                <a:gd name="T110" fmla="*/ 2124 w 2404"/>
                <a:gd name="T111" fmla="*/ 158 h 942"/>
                <a:gd name="T112" fmla="*/ 2278 w 2404"/>
                <a:gd name="T113" fmla="*/ 196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04" h="942">
                  <a:moveTo>
                    <a:pt x="758" y="122"/>
                  </a:moveTo>
                  <a:lnTo>
                    <a:pt x="758" y="122"/>
                  </a:lnTo>
                  <a:lnTo>
                    <a:pt x="742" y="106"/>
                  </a:lnTo>
                  <a:lnTo>
                    <a:pt x="726" y="92"/>
                  </a:lnTo>
                  <a:lnTo>
                    <a:pt x="708" y="78"/>
                  </a:lnTo>
                  <a:lnTo>
                    <a:pt x="690" y="66"/>
                  </a:lnTo>
                  <a:lnTo>
                    <a:pt x="670" y="54"/>
                  </a:lnTo>
                  <a:lnTo>
                    <a:pt x="650" y="44"/>
                  </a:lnTo>
                  <a:lnTo>
                    <a:pt x="630" y="36"/>
                  </a:lnTo>
                  <a:lnTo>
                    <a:pt x="610" y="28"/>
                  </a:lnTo>
                  <a:lnTo>
                    <a:pt x="566" y="16"/>
                  </a:lnTo>
                  <a:lnTo>
                    <a:pt x="522" y="8"/>
                  </a:lnTo>
                  <a:lnTo>
                    <a:pt x="476" y="2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384" y="2"/>
                  </a:lnTo>
                  <a:lnTo>
                    <a:pt x="336" y="8"/>
                  </a:lnTo>
                  <a:lnTo>
                    <a:pt x="292" y="18"/>
                  </a:lnTo>
                  <a:lnTo>
                    <a:pt x="252" y="30"/>
                  </a:lnTo>
                  <a:lnTo>
                    <a:pt x="212" y="48"/>
                  </a:lnTo>
                  <a:lnTo>
                    <a:pt x="178" y="68"/>
                  </a:lnTo>
                  <a:lnTo>
                    <a:pt x="144" y="92"/>
                  </a:lnTo>
                  <a:lnTo>
                    <a:pt x="114" y="120"/>
                  </a:lnTo>
                  <a:lnTo>
                    <a:pt x="88" y="152"/>
                  </a:lnTo>
                  <a:lnTo>
                    <a:pt x="66" y="186"/>
                  </a:lnTo>
                  <a:lnTo>
                    <a:pt x="46" y="226"/>
                  </a:lnTo>
                  <a:lnTo>
                    <a:pt x="30" y="268"/>
                  </a:lnTo>
                  <a:lnTo>
                    <a:pt x="16" y="314"/>
                  </a:lnTo>
                  <a:lnTo>
                    <a:pt x="8" y="362"/>
                  </a:lnTo>
                  <a:lnTo>
                    <a:pt x="2" y="416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526"/>
                  </a:lnTo>
                  <a:lnTo>
                    <a:pt x="6" y="576"/>
                  </a:lnTo>
                  <a:lnTo>
                    <a:pt x="14" y="624"/>
                  </a:lnTo>
                  <a:lnTo>
                    <a:pt x="24" y="670"/>
                  </a:lnTo>
                  <a:lnTo>
                    <a:pt x="38" y="712"/>
                  </a:lnTo>
                  <a:lnTo>
                    <a:pt x="56" y="750"/>
                  </a:lnTo>
                  <a:lnTo>
                    <a:pt x="76" y="786"/>
                  </a:lnTo>
                  <a:lnTo>
                    <a:pt x="88" y="802"/>
                  </a:lnTo>
                  <a:lnTo>
                    <a:pt x="100" y="818"/>
                  </a:lnTo>
                  <a:lnTo>
                    <a:pt x="114" y="832"/>
                  </a:lnTo>
                  <a:lnTo>
                    <a:pt x="128" y="846"/>
                  </a:lnTo>
                  <a:lnTo>
                    <a:pt x="144" y="860"/>
                  </a:lnTo>
                  <a:lnTo>
                    <a:pt x="160" y="872"/>
                  </a:lnTo>
                  <a:lnTo>
                    <a:pt x="178" y="882"/>
                  </a:lnTo>
                  <a:lnTo>
                    <a:pt x="196" y="892"/>
                  </a:lnTo>
                  <a:lnTo>
                    <a:pt x="214" y="902"/>
                  </a:lnTo>
                  <a:lnTo>
                    <a:pt x="234" y="910"/>
                  </a:lnTo>
                  <a:lnTo>
                    <a:pt x="256" y="918"/>
                  </a:lnTo>
                  <a:lnTo>
                    <a:pt x="278" y="924"/>
                  </a:lnTo>
                  <a:lnTo>
                    <a:pt x="324" y="934"/>
                  </a:lnTo>
                  <a:lnTo>
                    <a:pt x="374" y="940"/>
                  </a:lnTo>
                  <a:lnTo>
                    <a:pt x="430" y="942"/>
                  </a:lnTo>
                  <a:lnTo>
                    <a:pt x="430" y="942"/>
                  </a:lnTo>
                  <a:lnTo>
                    <a:pt x="472" y="942"/>
                  </a:lnTo>
                  <a:lnTo>
                    <a:pt x="516" y="938"/>
                  </a:lnTo>
                  <a:lnTo>
                    <a:pt x="558" y="932"/>
                  </a:lnTo>
                  <a:lnTo>
                    <a:pt x="598" y="924"/>
                  </a:lnTo>
                  <a:lnTo>
                    <a:pt x="638" y="912"/>
                  </a:lnTo>
                  <a:lnTo>
                    <a:pt x="676" y="900"/>
                  </a:lnTo>
                  <a:lnTo>
                    <a:pt x="712" y="886"/>
                  </a:lnTo>
                  <a:lnTo>
                    <a:pt x="744" y="868"/>
                  </a:lnTo>
                  <a:lnTo>
                    <a:pt x="698" y="716"/>
                  </a:lnTo>
                  <a:lnTo>
                    <a:pt x="698" y="716"/>
                  </a:lnTo>
                  <a:lnTo>
                    <a:pt x="672" y="728"/>
                  </a:lnTo>
                  <a:lnTo>
                    <a:pt x="644" y="738"/>
                  </a:lnTo>
                  <a:lnTo>
                    <a:pt x="614" y="748"/>
                  </a:lnTo>
                  <a:lnTo>
                    <a:pt x="580" y="756"/>
                  </a:lnTo>
                  <a:lnTo>
                    <a:pt x="548" y="762"/>
                  </a:lnTo>
                  <a:lnTo>
                    <a:pt x="514" y="766"/>
                  </a:lnTo>
                  <a:lnTo>
                    <a:pt x="478" y="770"/>
                  </a:lnTo>
                  <a:lnTo>
                    <a:pt x="444" y="770"/>
                  </a:lnTo>
                  <a:lnTo>
                    <a:pt x="444" y="770"/>
                  </a:lnTo>
                  <a:lnTo>
                    <a:pt x="410" y="768"/>
                  </a:lnTo>
                  <a:lnTo>
                    <a:pt x="378" y="764"/>
                  </a:lnTo>
                  <a:lnTo>
                    <a:pt x="350" y="758"/>
                  </a:lnTo>
                  <a:lnTo>
                    <a:pt x="326" y="748"/>
                  </a:lnTo>
                  <a:lnTo>
                    <a:pt x="302" y="736"/>
                  </a:lnTo>
                  <a:lnTo>
                    <a:pt x="284" y="722"/>
                  </a:lnTo>
                  <a:lnTo>
                    <a:pt x="266" y="706"/>
                  </a:lnTo>
                  <a:lnTo>
                    <a:pt x="252" y="686"/>
                  </a:lnTo>
                  <a:lnTo>
                    <a:pt x="238" y="666"/>
                  </a:lnTo>
                  <a:lnTo>
                    <a:pt x="228" y="642"/>
                  </a:lnTo>
                  <a:lnTo>
                    <a:pt x="220" y="618"/>
                  </a:lnTo>
                  <a:lnTo>
                    <a:pt x="212" y="592"/>
                  </a:lnTo>
                  <a:lnTo>
                    <a:pt x="208" y="564"/>
                  </a:lnTo>
                  <a:lnTo>
                    <a:pt x="204" y="534"/>
                  </a:lnTo>
                  <a:lnTo>
                    <a:pt x="202" y="502"/>
                  </a:lnTo>
                  <a:lnTo>
                    <a:pt x="202" y="470"/>
                  </a:lnTo>
                  <a:lnTo>
                    <a:pt x="202" y="470"/>
                  </a:lnTo>
                  <a:lnTo>
                    <a:pt x="204" y="432"/>
                  </a:lnTo>
                  <a:lnTo>
                    <a:pt x="206" y="396"/>
                  </a:lnTo>
                  <a:lnTo>
                    <a:pt x="212" y="364"/>
                  </a:lnTo>
                  <a:lnTo>
                    <a:pt x="218" y="334"/>
                  </a:lnTo>
                  <a:lnTo>
                    <a:pt x="228" y="306"/>
                  </a:lnTo>
                  <a:lnTo>
                    <a:pt x="240" y="280"/>
                  </a:lnTo>
                  <a:lnTo>
                    <a:pt x="252" y="258"/>
                  </a:lnTo>
                  <a:lnTo>
                    <a:pt x="266" y="238"/>
                  </a:lnTo>
                  <a:lnTo>
                    <a:pt x="284" y="220"/>
                  </a:lnTo>
                  <a:lnTo>
                    <a:pt x="302" y="204"/>
                  </a:lnTo>
                  <a:lnTo>
                    <a:pt x="320" y="192"/>
                  </a:lnTo>
                  <a:lnTo>
                    <a:pt x="342" y="180"/>
                  </a:lnTo>
                  <a:lnTo>
                    <a:pt x="364" y="172"/>
                  </a:lnTo>
                  <a:lnTo>
                    <a:pt x="388" y="166"/>
                  </a:lnTo>
                  <a:lnTo>
                    <a:pt x="414" y="164"/>
                  </a:lnTo>
                  <a:lnTo>
                    <a:pt x="440" y="162"/>
                  </a:lnTo>
                  <a:lnTo>
                    <a:pt x="440" y="162"/>
                  </a:lnTo>
                  <a:lnTo>
                    <a:pt x="472" y="164"/>
                  </a:lnTo>
                  <a:lnTo>
                    <a:pt x="502" y="168"/>
                  </a:lnTo>
                  <a:lnTo>
                    <a:pt x="530" y="176"/>
                  </a:lnTo>
                  <a:lnTo>
                    <a:pt x="556" y="188"/>
                  </a:lnTo>
                  <a:lnTo>
                    <a:pt x="582" y="200"/>
                  </a:lnTo>
                  <a:lnTo>
                    <a:pt x="606" y="216"/>
                  </a:lnTo>
                  <a:lnTo>
                    <a:pt x="628" y="232"/>
                  </a:lnTo>
                  <a:lnTo>
                    <a:pt x="646" y="250"/>
                  </a:lnTo>
                  <a:lnTo>
                    <a:pt x="758" y="122"/>
                  </a:lnTo>
                  <a:close/>
                  <a:moveTo>
                    <a:pt x="1462" y="14"/>
                  </a:moveTo>
                  <a:lnTo>
                    <a:pt x="1462" y="758"/>
                  </a:lnTo>
                  <a:lnTo>
                    <a:pt x="1440" y="758"/>
                  </a:lnTo>
                  <a:lnTo>
                    <a:pt x="1176" y="14"/>
                  </a:lnTo>
                  <a:lnTo>
                    <a:pt x="822" y="14"/>
                  </a:lnTo>
                  <a:lnTo>
                    <a:pt x="822" y="928"/>
                  </a:lnTo>
                  <a:lnTo>
                    <a:pt x="1014" y="928"/>
                  </a:lnTo>
                  <a:lnTo>
                    <a:pt x="1014" y="174"/>
                  </a:lnTo>
                  <a:lnTo>
                    <a:pt x="1038" y="174"/>
                  </a:lnTo>
                  <a:lnTo>
                    <a:pt x="1298" y="928"/>
                  </a:lnTo>
                  <a:lnTo>
                    <a:pt x="1652" y="928"/>
                  </a:lnTo>
                  <a:lnTo>
                    <a:pt x="1652" y="14"/>
                  </a:lnTo>
                  <a:lnTo>
                    <a:pt x="1462" y="14"/>
                  </a:lnTo>
                  <a:close/>
                  <a:moveTo>
                    <a:pt x="2394" y="76"/>
                  </a:moveTo>
                  <a:lnTo>
                    <a:pt x="2394" y="76"/>
                  </a:lnTo>
                  <a:lnTo>
                    <a:pt x="2360" y="58"/>
                  </a:lnTo>
                  <a:lnTo>
                    <a:pt x="2322" y="42"/>
                  </a:lnTo>
                  <a:lnTo>
                    <a:pt x="2284" y="30"/>
                  </a:lnTo>
                  <a:lnTo>
                    <a:pt x="2242" y="20"/>
                  </a:lnTo>
                  <a:lnTo>
                    <a:pt x="2202" y="12"/>
                  </a:lnTo>
                  <a:lnTo>
                    <a:pt x="2162" y="6"/>
                  </a:lnTo>
                  <a:lnTo>
                    <a:pt x="2124" y="2"/>
                  </a:lnTo>
                  <a:lnTo>
                    <a:pt x="2086" y="0"/>
                  </a:lnTo>
                  <a:lnTo>
                    <a:pt x="2086" y="0"/>
                  </a:lnTo>
                  <a:lnTo>
                    <a:pt x="2042" y="2"/>
                  </a:lnTo>
                  <a:lnTo>
                    <a:pt x="2002" y="6"/>
                  </a:lnTo>
                  <a:lnTo>
                    <a:pt x="1964" y="12"/>
                  </a:lnTo>
                  <a:lnTo>
                    <a:pt x="1928" y="20"/>
                  </a:lnTo>
                  <a:lnTo>
                    <a:pt x="1896" y="30"/>
                  </a:lnTo>
                  <a:lnTo>
                    <a:pt x="1868" y="44"/>
                  </a:lnTo>
                  <a:lnTo>
                    <a:pt x="1842" y="58"/>
                  </a:lnTo>
                  <a:lnTo>
                    <a:pt x="1818" y="74"/>
                  </a:lnTo>
                  <a:lnTo>
                    <a:pt x="1798" y="92"/>
                  </a:lnTo>
                  <a:lnTo>
                    <a:pt x="1780" y="112"/>
                  </a:lnTo>
                  <a:lnTo>
                    <a:pt x="1766" y="134"/>
                  </a:lnTo>
                  <a:lnTo>
                    <a:pt x="1754" y="158"/>
                  </a:lnTo>
                  <a:lnTo>
                    <a:pt x="1744" y="182"/>
                  </a:lnTo>
                  <a:lnTo>
                    <a:pt x="1738" y="208"/>
                  </a:lnTo>
                  <a:lnTo>
                    <a:pt x="1734" y="236"/>
                  </a:lnTo>
                  <a:lnTo>
                    <a:pt x="1732" y="264"/>
                  </a:lnTo>
                  <a:lnTo>
                    <a:pt x="1732" y="264"/>
                  </a:lnTo>
                  <a:lnTo>
                    <a:pt x="1734" y="288"/>
                  </a:lnTo>
                  <a:lnTo>
                    <a:pt x="1736" y="312"/>
                  </a:lnTo>
                  <a:lnTo>
                    <a:pt x="1742" y="334"/>
                  </a:lnTo>
                  <a:lnTo>
                    <a:pt x="1750" y="354"/>
                  </a:lnTo>
                  <a:lnTo>
                    <a:pt x="1758" y="374"/>
                  </a:lnTo>
                  <a:lnTo>
                    <a:pt x="1770" y="392"/>
                  </a:lnTo>
                  <a:lnTo>
                    <a:pt x="1782" y="410"/>
                  </a:lnTo>
                  <a:lnTo>
                    <a:pt x="1796" y="426"/>
                  </a:lnTo>
                  <a:lnTo>
                    <a:pt x="1812" y="442"/>
                  </a:lnTo>
                  <a:lnTo>
                    <a:pt x="1828" y="456"/>
                  </a:lnTo>
                  <a:lnTo>
                    <a:pt x="1844" y="470"/>
                  </a:lnTo>
                  <a:lnTo>
                    <a:pt x="1864" y="482"/>
                  </a:lnTo>
                  <a:lnTo>
                    <a:pt x="1902" y="502"/>
                  </a:lnTo>
                  <a:lnTo>
                    <a:pt x="1942" y="520"/>
                  </a:lnTo>
                  <a:lnTo>
                    <a:pt x="1942" y="520"/>
                  </a:lnTo>
                  <a:lnTo>
                    <a:pt x="2026" y="550"/>
                  </a:lnTo>
                  <a:lnTo>
                    <a:pt x="2102" y="574"/>
                  </a:lnTo>
                  <a:lnTo>
                    <a:pt x="2102" y="574"/>
                  </a:lnTo>
                  <a:lnTo>
                    <a:pt x="2128" y="582"/>
                  </a:lnTo>
                  <a:lnTo>
                    <a:pt x="2148" y="592"/>
                  </a:lnTo>
                  <a:lnTo>
                    <a:pt x="2166" y="602"/>
                  </a:lnTo>
                  <a:lnTo>
                    <a:pt x="2180" y="616"/>
                  </a:lnTo>
                  <a:lnTo>
                    <a:pt x="2192" y="630"/>
                  </a:lnTo>
                  <a:lnTo>
                    <a:pt x="2198" y="644"/>
                  </a:lnTo>
                  <a:lnTo>
                    <a:pt x="2202" y="662"/>
                  </a:lnTo>
                  <a:lnTo>
                    <a:pt x="2204" y="680"/>
                  </a:lnTo>
                  <a:lnTo>
                    <a:pt x="2204" y="680"/>
                  </a:lnTo>
                  <a:lnTo>
                    <a:pt x="2202" y="702"/>
                  </a:lnTo>
                  <a:lnTo>
                    <a:pt x="2200" y="712"/>
                  </a:lnTo>
                  <a:lnTo>
                    <a:pt x="2196" y="722"/>
                  </a:lnTo>
                  <a:lnTo>
                    <a:pt x="2190" y="730"/>
                  </a:lnTo>
                  <a:lnTo>
                    <a:pt x="2184" y="738"/>
                  </a:lnTo>
                  <a:lnTo>
                    <a:pt x="2176" y="746"/>
                  </a:lnTo>
                  <a:lnTo>
                    <a:pt x="2168" y="754"/>
                  </a:lnTo>
                  <a:lnTo>
                    <a:pt x="2158" y="760"/>
                  </a:lnTo>
                  <a:lnTo>
                    <a:pt x="2146" y="764"/>
                  </a:lnTo>
                  <a:lnTo>
                    <a:pt x="2118" y="774"/>
                  </a:lnTo>
                  <a:lnTo>
                    <a:pt x="2084" y="778"/>
                  </a:lnTo>
                  <a:lnTo>
                    <a:pt x="2044" y="780"/>
                  </a:lnTo>
                  <a:lnTo>
                    <a:pt x="2044" y="780"/>
                  </a:lnTo>
                  <a:lnTo>
                    <a:pt x="2014" y="778"/>
                  </a:lnTo>
                  <a:lnTo>
                    <a:pt x="1982" y="774"/>
                  </a:lnTo>
                  <a:lnTo>
                    <a:pt x="1948" y="768"/>
                  </a:lnTo>
                  <a:lnTo>
                    <a:pt x="1914" y="760"/>
                  </a:lnTo>
                  <a:lnTo>
                    <a:pt x="1880" y="748"/>
                  </a:lnTo>
                  <a:lnTo>
                    <a:pt x="1848" y="736"/>
                  </a:lnTo>
                  <a:lnTo>
                    <a:pt x="1816" y="722"/>
                  </a:lnTo>
                  <a:lnTo>
                    <a:pt x="1788" y="706"/>
                  </a:lnTo>
                  <a:lnTo>
                    <a:pt x="1718" y="860"/>
                  </a:lnTo>
                  <a:lnTo>
                    <a:pt x="1718" y="860"/>
                  </a:lnTo>
                  <a:lnTo>
                    <a:pt x="1754" y="878"/>
                  </a:lnTo>
                  <a:lnTo>
                    <a:pt x="1794" y="896"/>
                  </a:lnTo>
                  <a:lnTo>
                    <a:pt x="1836" y="910"/>
                  </a:lnTo>
                  <a:lnTo>
                    <a:pt x="1878" y="922"/>
                  </a:lnTo>
                  <a:lnTo>
                    <a:pt x="1920" y="930"/>
                  </a:lnTo>
                  <a:lnTo>
                    <a:pt x="1962" y="938"/>
                  </a:lnTo>
                  <a:lnTo>
                    <a:pt x="2004" y="942"/>
                  </a:lnTo>
                  <a:lnTo>
                    <a:pt x="2046" y="942"/>
                  </a:lnTo>
                  <a:lnTo>
                    <a:pt x="2046" y="942"/>
                  </a:lnTo>
                  <a:lnTo>
                    <a:pt x="2086" y="942"/>
                  </a:lnTo>
                  <a:lnTo>
                    <a:pt x="2126" y="938"/>
                  </a:lnTo>
                  <a:lnTo>
                    <a:pt x="2162" y="932"/>
                  </a:lnTo>
                  <a:lnTo>
                    <a:pt x="2198" y="922"/>
                  </a:lnTo>
                  <a:lnTo>
                    <a:pt x="2230" y="912"/>
                  </a:lnTo>
                  <a:lnTo>
                    <a:pt x="2258" y="898"/>
                  </a:lnTo>
                  <a:lnTo>
                    <a:pt x="2286" y="884"/>
                  </a:lnTo>
                  <a:lnTo>
                    <a:pt x="2310" y="866"/>
                  </a:lnTo>
                  <a:lnTo>
                    <a:pt x="2332" y="848"/>
                  </a:lnTo>
                  <a:lnTo>
                    <a:pt x="2350" y="826"/>
                  </a:lnTo>
                  <a:lnTo>
                    <a:pt x="2366" y="804"/>
                  </a:lnTo>
                  <a:lnTo>
                    <a:pt x="2380" y="780"/>
                  </a:lnTo>
                  <a:lnTo>
                    <a:pt x="2390" y="756"/>
                  </a:lnTo>
                  <a:lnTo>
                    <a:pt x="2398" y="728"/>
                  </a:lnTo>
                  <a:lnTo>
                    <a:pt x="2402" y="700"/>
                  </a:lnTo>
                  <a:lnTo>
                    <a:pt x="2404" y="672"/>
                  </a:lnTo>
                  <a:lnTo>
                    <a:pt x="2404" y="672"/>
                  </a:lnTo>
                  <a:lnTo>
                    <a:pt x="2404" y="646"/>
                  </a:lnTo>
                  <a:lnTo>
                    <a:pt x="2400" y="620"/>
                  </a:lnTo>
                  <a:lnTo>
                    <a:pt x="2396" y="598"/>
                  </a:lnTo>
                  <a:lnTo>
                    <a:pt x="2390" y="578"/>
                  </a:lnTo>
                  <a:lnTo>
                    <a:pt x="2384" y="558"/>
                  </a:lnTo>
                  <a:lnTo>
                    <a:pt x="2374" y="540"/>
                  </a:lnTo>
                  <a:lnTo>
                    <a:pt x="2364" y="526"/>
                  </a:lnTo>
                  <a:lnTo>
                    <a:pt x="2354" y="510"/>
                  </a:lnTo>
                  <a:lnTo>
                    <a:pt x="2342" y="498"/>
                  </a:lnTo>
                  <a:lnTo>
                    <a:pt x="2328" y="486"/>
                  </a:lnTo>
                  <a:lnTo>
                    <a:pt x="2314" y="474"/>
                  </a:lnTo>
                  <a:lnTo>
                    <a:pt x="2300" y="466"/>
                  </a:lnTo>
                  <a:lnTo>
                    <a:pt x="2270" y="448"/>
                  </a:lnTo>
                  <a:lnTo>
                    <a:pt x="2236" y="432"/>
                  </a:lnTo>
                  <a:lnTo>
                    <a:pt x="2236" y="432"/>
                  </a:lnTo>
                  <a:lnTo>
                    <a:pt x="2206" y="422"/>
                  </a:lnTo>
                  <a:lnTo>
                    <a:pt x="2170" y="410"/>
                  </a:lnTo>
                  <a:lnTo>
                    <a:pt x="2104" y="388"/>
                  </a:lnTo>
                  <a:lnTo>
                    <a:pt x="2104" y="388"/>
                  </a:lnTo>
                  <a:lnTo>
                    <a:pt x="2064" y="376"/>
                  </a:lnTo>
                  <a:lnTo>
                    <a:pt x="2030" y="364"/>
                  </a:lnTo>
                  <a:lnTo>
                    <a:pt x="2000" y="352"/>
                  </a:lnTo>
                  <a:lnTo>
                    <a:pt x="1974" y="338"/>
                  </a:lnTo>
                  <a:lnTo>
                    <a:pt x="1964" y="330"/>
                  </a:lnTo>
                  <a:lnTo>
                    <a:pt x="1956" y="320"/>
                  </a:lnTo>
                  <a:lnTo>
                    <a:pt x="1948" y="312"/>
                  </a:lnTo>
                  <a:lnTo>
                    <a:pt x="1942" y="302"/>
                  </a:lnTo>
                  <a:lnTo>
                    <a:pt x="1936" y="292"/>
                  </a:lnTo>
                  <a:lnTo>
                    <a:pt x="1932" y="280"/>
                  </a:lnTo>
                  <a:lnTo>
                    <a:pt x="1930" y="268"/>
                  </a:lnTo>
                  <a:lnTo>
                    <a:pt x="1930" y="254"/>
                  </a:lnTo>
                  <a:lnTo>
                    <a:pt x="1930" y="254"/>
                  </a:lnTo>
                  <a:lnTo>
                    <a:pt x="1932" y="234"/>
                  </a:lnTo>
                  <a:lnTo>
                    <a:pt x="1938" y="216"/>
                  </a:lnTo>
                  <a:lnTo>
                    <a:pt x="1942" y="206"/>
                  </a:lnTo>
                  <a:lnTo>
                    <a:pt x="1948" y="198"/>
                  </a:lnTo>
                  <a:lnTo>
                    <a:pt x="1954" y="190"/>
                  </a:lnTo>
                  <a:lnTo>
                    <a:pt x="1964" y="184"/>
                  </a:lnTo>
                  <a:lnTo>
                    <a:pt x="1974" y="178"/>
                  </a:lnTo>
                  <a:lnTo>
                    <a:pt x="1984" y="172"/>
                  </a:lnTo>
                  <a:lnTo>
                    <a:pt x="1998" y="168"/>
                  </a:lnTo>
                  <a:lnTo>
                    <a:pt x="2012" y="164"/>
                  </a:lnTo>
                  <a:lnTo>
                    <a:pt x="2048" y="158"/>
                  </a:lnTo>
                  <a:lnTo>
                    <a:pt x="2090" y="156"/>
                  </a:lnTo>
                  <a:lnTo>
                    <a:pt x="2090" y="156"/>
                  </a:lnTo>
                  <a:lnTo>
                    <a:pt x="2124" y="158"/>
                  </a:lnTo>
                  <a:lnTo>
                    <a:pt x="2158" y="160"/>
                  </a:lnTo>
                  <a:lnTo>
                    <a:pt x="2190" y="168"/>
                  </a:lnTo>
                  <a:lnTo>
                    <a:pt x="2220" y="176"/>
                  </a:lnTo>
                  <a:lnTo>
                    <a:pt x="2250" y="184"/>
                  </a:lnTo>
                  <a:lnTo>
                    <a:pt x="2278" y="196"/>
                  </a:lnTo>
                  <a:lnTo>
                    <a:pt x="2304" y="208"/>
                  </a:lnTo>
                  <a:lnTo>
                    <a:pt x="2328" y="222"/>
                  </a:lnTo>
                  <a:lnTo>
                    <a:pt x="2394" y="7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6" name="Freeform 61"/>
            <p:cNvSpPr>
              <a:spLocks/>
            </p:cNvSpPr>
            <p:nvPr/>
          </p:nvSpPr>
          <p:spPr bwMode="auto">
            <a:xfrm>
              <a:off x="-123825" y="620713"/>
              <a:ext cx="2225675" cy="2225675"/>
            </a:xfrm>
            <a:custGeom>
              <a:avLst/>
              <a:gdLst>
                <a:gd name="T0" fmla="*/ 736 w 1402"/>
                <a:gd name="T1" fmla="*/ 1402 h 1402"/>
                <a:gd name="T2" fmla="*/ 842 w 1402"/>
                <a:gd name="T3" fmla="*/ 1388 h 1402"/>
                <a:gd name="T4" fmla="*/ 942 w 1402"/>
                <a:gd name="T5" fmla="*/ 1360 h 1402"/>
                <a:gd name="T6" fmla="*/ 1034 w 1402"/>
                <a:gd name="T7" fmla="*/ 1318 h 1402"/>
                <a:gd name="T8" fmla="*/ 1120 w 1402"/>
                <a:gd name="T9" fmla="*/ 1262 h 1402"/>
                <a:gd name="T10" fmla="*/ 1196 w 1402"/>
                <a:gd name="T11" fmla="*/ 1196 h 1402"/>
                <a:gd name="T12" fmla="*/ 1262 w 1402"/>
                <a:gd name="T13" fmla="*/ 1120 h 1402"/>
                <a:gd name="T14" fmla="*/ 1316 w 1402"/>
                <a:gd name="T15" fmla="*/ 1036 h 1402"/>
                <a:gd name="T16" fmla="*/ 1358 w 1402"/>
                <a:gd name="T17" fmla="*/ 942 h 1402"/>
                <a:gd name="T18" fmla="*/ 1386 w 1402"/>
                <a:gd name="T19" fmla="*/ 842 h 1402"/>
                <a:gd name="T20" fmla="*/ 1400 w 1402"/>
                <a:gd name="T21" fmla="*/ 738 h 1402"/>
                <a:gd name="T22" fmla="*/ 1400 w 1402"/>
                <a:gd name="T23" fmla="*/ 664 h 1402"/>
                <a:gd name="T24" fmla="*/ 1386 w 1402"/>
                <a:gd name="T25" fmla="*/ 560 h 1402"/>
                <a:gd name="T26" fmla="*/ 1358 w 1402"/>
                <a:gd name="T27" fmla="*/ 460 h 1402"/>
                <a:gd name="T28" fmla="*/ 1316 w 1402"/>
                <a:gd name="T29" fmla="*/ 366 h 1402"/>
                <a:gd name="T30" fmla="*/ 1262 w 1402"/>
                <a:gd name="T31" fmla="*/ 282 h 1402"/>
                <a:gd name="T32" fmla="*/ 1196 w 1402"/>
                <a:gd name="T33" fmla="*/ 206 h 1402"/>
                <a:gd name="T34" fmla="*/ 1120 w 1402"/>
                <a:gd name="T35" fmla="*/ 140 h 1402"/>
                <a:gd name="T36" fmla="*/ 1034 w 1402"/>
                <a:gd name="T37" fmla="*/ 84 h 1402"/>
                <a:gd name="T38" fmla="*/ 942 w 1402"/>
                <a:gd name="T39" fmla="*/ 42 h 1402"/>
                <a:gd name="T40" fmla="*/ 842 w 1402"/>
                <a:gd name="T41" fmla="*/ 14 h 1402"/>
                <a:gd name="T42" fmla="*/ 736 w 1402"/>
                <a:gd name="T43" fmla="*/ 2 h 1402"/>
                <a:gd name="T44" fmla="*/ 664 w 1402"/>
                <a:gd name="T45" fmla="*/ 2 h 1402"/>
                <a:gd name="T46" fmla="*/ 558 w 1402"/>
                <a:gd name="T47" fmla="*/ 14 h 1402"/>
                <a:gd name="T48" fmla="*/ 460 w 1402"/>
                <a:gd name="T49" fmla="*/ 42 h 1402"/>
                <a:gd name="T50" fmla="*/ 366 w 1402"/>
                <a:gd name="T51" fmla="*/ 84 h 1402"/>
                <a:gd name="T52" fmla="*/ 280 w 1402"/>
                <a:gd name="T53" fmla="*/ 140 h 1402"/>
                <a:gd name="T54" fmla="*/ 204 w 1402"/>
                <a:gd name="T55" fmla="*/ 206 h 1402"/>
                <a:gd name="T56" fmla="*/ 138 w 1402"/>
                <a:gd name="T57" fmla="*/ 282 h 1402"/>
                <a:gd name="T58" fmla="*/ 84 w 1402"/>
                <a:gd name="T59" fmla="*/ 366 h 1402"/>
                <a:gd name="T60" fmla="*/ 42 w 1402"/>
                <a:gd name="T61" fmla="*/ 460 h 1402"/>
                <a:gd name="T62" fmla="*/ 14 w 1402"/>
                <a:gd name="T63" fmla="*/ 560 h 1402"/>
                <a:gd name="T64" fmla="*/ 0 w 1402"/>
                <a:gd name="T65" fmla="*/ 664 h 1402"/>
                <a:gd name="T66" fmla="*/ 0 w 1402"/>
                <a:gd name="T67" fmla="*/ 738 h 1402"/>
                <a:gd name="T68" fmla="*/ 14 w 1402"/>
                <a:gd name="T69" fmla="*/ 842 h 1402"/>
                <a:gd name="T70" fmla="*/ 42 w 1402"/>
                <a:gd name="T71" fmla="*/ 942 h 1402"/>
                <a:gd name="T72" fmla="*/ 84 w 1402"/>
                <a:gd name="T73" fmla="*/ 1036 h 1402"/>
                <a:gd name="T74" fmla="*/ 138 w 1402"/>
                <a:gd name="T75" fmla="*/ 1120 h 1402"/>
                <a:gd name="T76" fmla="*/ 204 w 1402"/>
                <a:gd name="T77" fmla="*/ 1196 h 1402"/>
                <a:gd name="T78" fmla="*/ 280 w 1402"/>
                <a:gd name="T79" fmla="*/ 1262 h 1402"/>
                <a:gd name="T80" fmla="*/ 366 w 1402"/>
                <a:gd name="T81" fmla="*/ 1318 h 1402"/>
                <a:gd name="T82" fmla="*/ 460 w 1402"/>
                <a:gd name="T83" fmla="*/ 1360 h 1402"/>
                <a:gd name="T84" fmla="*/ 558 w 1402"/>
                <a:gd name="T85" fmla="*/ 1388 h 1402"/>
                <a:gd name="T86" fmla="*/ 664 w 1402"/>
                <a:gd name="T87" fmla="*/ 1402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02" h="1402">
                  <a:moveTo>
                    <a:pt x="700" y="1402"/>
                  </a:moveTo>
                  <a:lnTo>
                    <a:pt x="700" y="1402"/>
                  </a:lnTo>
                  <a:lnTo>
                    <a:pt x="736" y="1402"/>
                  </a:lnTo>
                  <a:lnTo>
                    <a:pt x="772" y="1398"/>
                  </a:lnTo>
                  <a:lnTo>
                    <a:pt x="806" y="1394"/>
                  </a:lnTo>
                  <a:lnTo>
                    <a:pt x="842" y="1388"/>
                  </a:lnTo>
                  <a:lnTo>
                    <a:pt x="876" y="1380"/>
                  </a:lnTo>
                  <a:lnTo>
                    <a:pt x="908" y="1370"/>
                  </a:lnTo>
                  <a:lnTo>
                    <a:pt x="942" y="1360"/>
                  </a:lnTo>
                  <a:lnTo>
                    <a:pt x="972" y="1346"/>
                  </a:lnTo>
                  <a:lnTo>
                    <a:pt x="1004" y="1332"/>
                  </a:lnTo>
                  <a:lnTo>
                    <a:pt x="1034" y="1318"/>
                  </a:lnTo>
                  <a:lnTo>
                    <a:pt x="1064" y="1300"/>
                  </a:lnTo>
                  <a:lnTo>
                    <a:pt x="1092" y="1282"/>
                  </a:lnTo>
                  <a:lnTo>
                    <a:pt x="1120" y="1262"/>
                  </a:lnTo>
                  <a:lnTo>
                    <a:pt x="1146" y="1242"/>
                  </a:lnTo>
                  <a:lnTo>
                    <a:pt x="1172" y="1220"/>
                  </a:lnTo>
                  <a:lnTo>
                    <a:pt x="1196" y="1196"/>
                  </a:lnTo>
                  <a:lnTo>
                    <a:pt x="1220" y="1172"/>
                  </a:lnTo>
                  <a:lnTo>
                    <a:pt x="1242" y="1146"/>
                  </a:lnTo>
                  <a:lnTo>
                    <a:pt x="1262" y="1120"/>
                  </a:lnTo>
                  <a:lnTo>
                    <a:pt x="1282" y="1092"/>
                  </a:lnTo>
                  <a:lnTo>
                    <a:pt x="1300" y="1064"/>
                  </a:lnTo>
                  <a:lnTo>
                    <a:pt x="1316" y="1036"/>
                  </a:lnTo>
                  <a:lnTo>
                    <a:pt x="1332" y="1004"/>
                  </a:lnTo>
                  <a:lnTo>
                    <a:pt x="1346" y="974"/>
                  </a:lnTo>
                  <a:lnTo>
                    <a:pt x="1358" y="942"/>
                  </a:lnTo>
                  <a:lnTo>
                    <a:pt x="1370" y="910"/>
                  </a:lnTo>
                  <a:lnTo>
                    <a:pt x="1380" y="876"/>
                  </a:lnTo>
                  <a:lnTo>
                    <a:pt x="1386" y="842"/>
                  </a:lnTo>
                  <a:lnTo>
                    <a:pt x="1394" y="808"/>
                  </a:lnTo>
                  <a:lnTo>
                    <a:pt x="1398" y="772"/>
                  </a:lnTo>
                  <a:lnTo>
                    <a:pt x="1400" y="738"/>
                  </a:lnTo>
                  <a:lnTo>
                    <a:pt x="1402" y="700"/>
                  </a:lnTo>
                  <a:lnTo>
                    <a:pt x="1402" y="700"/>
                  </a:lnTo>
                  <a:lnTo>
                    <a:pt x="1400" y="664"/>
                  </a:lnTo>
                  <a:lnTo>
                    <a:pt x="1398" y="630"/>
                  </a:lnTo>
                  <a:lnTo>
                    <a:pt x="1394" y="594"/>
                  </a:lnTo>
                  <a:lnTo>
                    <a:pt x="1386" y="560"/>
                  </a:lnTo>
                  <a:lnTo>
                    <a:pt x="1380" y="526"/>
                  </a:lnTo>
                  <a:lnTo>
                    <a:pt x="1370" y="492"/>
                  </a:lnTo>
                  <a:lnTo>
                    <a:pt x="1358" y="460"/>
                  </a:lnTo>
                  <a:lnTo>
                    <a:pt x="1346" y="428"/>
                  </a:lnTo>
                  <a:lnTo>
                    <a:pt x="1332" y="398"/>
                  </a:lnTo>
                  <a:lnTo>
                    <a:pt x="1316" y="366"/>
                  </a:lnTo>
                  <a:lnTo>
                    <a:pt x="1300" y="338"/>
                  </a:lnTo>
                  <a:lnTo>
                    <a:pt x="1282" y="310"/>
                  </a:lnTo>
                  <a:lnTo>
                    <a:pt x="1262" y="282"/>
                  </a:lnTo>
                  <a:lnTo>
                    <a:pt x="1242" y="256"/>
                  </a:lnTo>
                  <a:lnTo>
                    <a:pt x="1220" y="230"/>
                  </a:lnTo>
                  <a:lnTo>
                    <a:pt x="1196" y="206"/>
                  </a:lnTo>
                  <a:lnTo>
                    <a:pt x="1172" y="182"/>
                  </a:lnTo>
                  <a:lnTo>
                    <a:pt x="1146" y="160"/>
                  </a:lnTo>
                  <a:lnTo>
                    <a:pt x="1120" y="140"/>
                  </a:lnTo>
                  <a:lnTo>
                    <a:pt x="1092" y="120"/>
                  </a:lnTo>
                  <a:lnTo>
                    <a:pt x="1064" y="102"/>
                  </a:lnTo>
                  <a:lnTo>
                    <a:pt x="1034" y="84"/>
                  </a:lnTo>
                  <a:lnTo>
                    <a:pt x="1004" y="70"/>
                  </a:lnTo>
                  <a:lnTo>
                    <a:pt x="972" y="56"/>
                  </a:lnTo>
                  <a:lnTo>
                    <a:pt x="942" y="42"/>
                  </a:lnTo>
                  <a:lnTo>
                    <a:pt x="908" y="32"/>
                  </a:lnTo>
                  <a:lnTo>
                    <a:pt x="876" y="22"/>
                  </a:lnTo>
                  <a:lnTo>
                    <a:pt x="842" y="14"/>
                  </a:lnTo>
                  <a:lnTo>
                    <a:pt x="806" y="8"/>
                  </a:lnTo>
                  <a:lnTo>
                    <a:pt x="772" y="4"/>
                  </a:lnTo>
                  <a:lnTo>
                    <a:pt x="736" y="2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64" y="2"/>
                  </a:lnTo>
                  <a:lnTo>
                    <a:pt x="628" y="4"/>
                  </a:lnTo>
                  <a:lnTo>
                    <a:pt x="594" y="8"/>
                  </a:lnTo>
                  <a:lnTo>
                    <a:pt x="558" y="14"/>
                  </a:lnTo>
                  <a:lnTo>
                    <a:pt x="524" y="22"/>
                  </a:lnTo>
                  <a:lnTo>
                    <a:pt x="492" y="32"/>
                  </a:lnTo>
                  <a:lnTo>
                    <a:pt x="460" y="42"/>
                  </a:lnTo>
                  <a:lnTo>
                    <a:pt x="428" y="56"/>
                  </a:lnTo>
                  <a:lnTo>
                    <a:pt x="396" y="70"/>
                  </a:lnTo>
                  <a:lnTo>
                    <a:pt x="366" y="84"/>
                  </a:lnTo>
                  <a:lnTo>
                    <a:pt x="336" y="102"/>
                  </a:lnTo>
                  <a:lnTo>
                    <a:pt x="308" y="120"/>
                  </a:lnTo>
                  <a:lnTo>
                    <a:pt x="280" y="140"/>
                  </a:lnTo>
                  <a:lnTo>
                    <a:pt x="254" y="160"/>
                  </a:lnTo>
                  <a:lnTo>
                    <a:pt x="228" y="182"/>
                  </a:lnTo>
                  <a:lnTo>
                    <a:pt x="204" y="206"/>
                  </a:lnTo>
                  <a:lnTo>
                    <a:pt x="182" y="230"/>
                  </a:lnTo>
                  <a:lnTo>
                    <a:pt x="160" y="256"/>
                  </a:lnTo>
                  <a:lnTo>
                    <a:pt x="138" y="282"/>
                  </a:lnTo>
                  <a:lnTo>
                    <a:pt x="120" y="310"/>
                  </a:lnTo>
                  <a:lnTo>
                    <a:pt x="100" y="338"/>
                  </a:lnTo>
                  <a:lnTo>
                    <a:pt x="84" y="366"/>
                  </a:lnTo>
                  <a:lnTo>
                    <a:pt x="68" y="398"/>
                  </a:lnTo>
                  <a:lnTo>
                    <a:pt x="54" y="428"/>
                  </a:lnTo>
                  <a:lnTo>
                    <a:pt x="42" y="460"/>
                  </a:lnTo>
                  <a:lnTo>
                    <a:pt x="30" y="492"/>
                  </a:lnTo>
                  <a:lnTo>
                    <a:pt x="22" y="526"/>
                  </a:lnTo>
                  <a:lnTo>
                    <a:pt x="14" y="560"/>
                  </a:lnTo>
                  <a:lnTo>
                    <a:pt x="8" y="594"/>
                  </a:lnTo>
                  <a:lnTo>
                    <a:pt x="2" y="630"/>
                  </a:lnTo>
                  <a:lnTo>
                    <a:pt x="0" y="664"/>
                  </a:lnTo>
                  <a:lnTo>
                    <a:pt x="0" y="700"/>
                  </a:lnTo>
                  <a:lnTo>
                    <a:pt x="0" y="700"/>
                  </a:lnTo>
                  <a:lnTo>
                    <a:pt x="0" y="738"/>
                  </a:lnTo>
                  <a:lnTo>
                    <a:pt x="2" y="772"/>
                  </a:lnTo>
                  <a:lnTo>
                    <a:pt x="8" y="808"/>
                  </a:lnTo>
                  <a:lnTo>
                    <a:pt x="14" y="842"/>
                  </a:lnTo>
                  <a:lnTo>
                    <a:pt x="22" y="876"/>
                  </a:lnTo>
                  <a:lnTo>
                    <a:pt x="30" y="910"/>
                  </a:lnTo>
                  <a:lnTo>
                    <a:pt x="42" y="942"/>
                  </a:lnTo>
                  <a:lnTo>
                    <a:pt x="54" y="974"/>
                  </a:lnTo>
                  <a:lnTo>
                    <a:pt x="68" y="1004"/>
                  </a:lnTo>
                  <a:lnTo>
                    <a:pt x="84" y="1036"/>
                  </a:lnTo>
                  <a:lnTo>
                    <a:pt x="100" y="1064"/>
                  </a:lnTo>
                  <a:lnTo>
                    <a:pt x="120" y="1092"/>
                  </a:lnTo>
                  <a:lnTo>
                    <a:pt x="138" y="1120"/>
                  </a:lnTo>
                  <a:lnTo>
                    <a:pt x="160" y="1146"/>
                  </a:lnTo>
                  <a:lnTo>
                    <a:pt x="182" y="1172"/>
                  </a:lnTo>
                  <a:lnTo>
                    <a:pt x="204" y="1196"/>
                  </a:lnTo>
                  <a:lnTo>
                    <a:pt x="228" y="1220"/>
                  </a:lnTo>
                  <a:lnTo>
                    <a:pt x="254" y="1242"/>
                  </a:lnTo>
                  <a:lnTo>
                    <a:pt x="280" y="1262"/>
                  </a:lnTo>
                  <a:lnTo>
                    <a:pt x="308" y="1282"/>
                  </a:lnTo>
                  <a:lnTo>
                    <a:pt x="336" y="1300"/>
                  </a:lnTo>
                  <a:lnTo>
                    <a:pt x="366" y="1318"/>
                  </a:lnTo>
                  <a:lnTo>
                    <a:pt x="396" y="1332"/>
                  </a:lnTo>
                  <a:lnTo>
                    <a:pt x="428" y="1346"/>
                  </a:lnTo>
                  <a:lnTo>
                    <a:pt x="460" y="1360"/>
                  </a:lnTo>
                  <a:lnTo>
                    <a:pt x="492" y="1370"/>
                  </a:lnTo>
                  <a:lnTo>
                    <a:pt x="524" y="1380"/>
                  </a:lnTo>
                  <a:lnTo>
                    <a:pt x="558" y="1388"/>
                  </a:lnTo>
                  <a:lnTo>
                    <a:pt x="594" y="1394"/>
                  </a:lnTo>
                  <a:lnTo>
                    <a:pt x="628" y="1398"/>
                  </a:lnTo>
                  <a:lnTo>
                    <a:pt x="664" y="1402"/>
                  </a:lnTo>
                  <a:lnTo>
                    <a:pt x="700" y="1402"/>
                  </a:lnTo>
                  <a:close/>
                </a:path>
              </a:pathLst>
            </a:custGeom>
            <a:solidFill>
              <a:srgbClr val="C20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7" name="Freeform 62"/>
            <p:cNvSpPr>
              <a:spLocks/>
            </p:cNvSpPr>
            <p:nvPr/>
          </p:nvSpPr>
          <p:spPr bwMode="auto">
            <a:xfrm>
              <a:off x="-123825" y="620713"/>
              <a:ext cx="2225675" cy="2225675"/>
            </a:xfrm>
            <a:custGeom>
              <a:avLst/>
              <a:gdLst>
                <a:gd name="T0" fmla="*/ 736 w 1402"/>
                <a:gd name="T1" fmla="*/ 1402 h 1402"/>
                <a:gd name="T2" fmla="*/ 842 w 1402"/>
                <a:gd name="T3" fmla="*/ 1388 h 1402"/>
                <a:gd name="T4" fmla="*/ 942 w 1402"/>
                <a:gd name="T5" fmla="*/ 1360 h 1402"/>
                <a:gd name="T6" fmla="*/ 1034 w 1402"/>
                <a:gd name="T7" fmla="*/ 1318 h 1402"/>
                <a:gd name="T8" fmla="*/ 1120 w 1402"/>
                <a:gd name="T9" fmla="*/ 1262 h 1402"/>
                <a:gd name="T10" fmla="*/ 1196 w 1402"/>
                <a:gd name="T11" fmla="*/ 1196 h 1402"/>
                <a:gd name="T12" fmla="*/ 1262 w 1402"/>
                <a:gd name="T13" fmla="*/ 1120 h 1402"/>
                <a:gd name="T14" fmla="*/ 1316 w 1402"/>
                <a:gd name="T15" fmla="*/ 1036 h 1402"/>
                <a:gd name="T16" fmla="*/ 1358 w 1402"/>
                <a:gd name="T17" fmla="*/ 942 h 1402"/>
                <a:gd name="T18" fmla="*/ 1386 w 1402"/>
                <a:gd name="T19" fmla="*/ 842 h 1402"/>
                <a:gd name="T20" fmla="*/ 1400 w 1402"/>
                <a:gd name="T21" fmla="*/ 738 h 1402"/>
                <a:gd name="T22" fmla="*/ 1400 w 1402"/>
                <a:gd name="T23" fmla="*/ 664 h 1402"/>
                <a:gd name="T24" fmla="*/ 1386 w 1402"/>
                <a:gd name="T25" fmla="*/ 560 h 1402"/>
                <a:gd name="T26" fmla="*/ 1358 w 1402"/>
                <a:gd name="T27" fmla="*/ 460 h 1402"/>
                <a:gd name="T28" fmla="*/ 1316 w 1402"/>
                <a:gd name="T29" fmla="*/ 366 h 1402"/>
                <a:gd name="T30" fmla="*/ 1262 w 1402"/>
                <a:gd name="T31" fmla="*/ 282 h 1402"/>
                <a:gd name="T32" fmla="*/ 1196 w 1402"/>
                <a:gd name="T33" fmla="*/ 206 h 1402"/>
                <a:gd name="T34" fmla="*/ 1120 w 1402"/>
                <a:gd name="T35" fmla="*/ 140 h 1402"/>
                <a:gd name="T36" fmla="*/ 1034 w 1402"/>
                <a:gd name="T37" fmla="*/ 84 h 1402"/>
                <a:gd name="T38" fmla="*/ 942 w 1402"/>
                <a:gd name="T39" fmla="*/ 42 h 1402"/>
                <a:gd name="T40" fmla="*/ 842 w 1402"/>
                <a:gd name="T41" fmla="*/ 14 h 1402"/>
                <a:gd name="T42" fmla="*/ 736 w 1402"/>
                <a:gd name="T43" fmla="*/ 2 h 1402"/>
                <a:gd name="T44" fmla="*/ 664 w 1402"/>
                <a:gd name="T45" fmla="*/ 2 h 1402"/>
                <a:gd name="T46" fmla="*/ 558 w 1402"/>
                <a:gd name="T47" fmla="*/ 14 h 1402"/>
                <a:gd name="T48" fmla="*/ 460 w 1402"/>
                <a:gd name="T49" fmla="*/ 42 h 1402"/>
                <a:gd name="T50" fmla="*/ 366 w 1402"/>
                <a:gd name="T51" fmla="*/ 84 h 1402"/>
                <a:gd name="T52" fmla="*/ 280 w 1402"/>
                <a:gd name="T53" fmla="*/ 140 h 1402"/>
                <a:gd name="T54" fmla="*/ 204 w 1402"/>
                <a:gd name="T55" fmla="*/ 206 h 1402"/>
                <a:gd name="T56" fmla="*/ 138 w 1402"/>
                <a:gd name="T57" fmla="*/ 282 h 1402"/>
                <a:gd name="T58" fmla="*/ 84 w 1402"/>
                <a:gd name="T59" fmla="*/ 366 h 1402"/>
                <a:gd name="T60" fmla="*/ 42 w 1402"/>
                <a:gd name="T61" fmla="*/ 460 h 1402"/>
                <a:gd name="T62" fmla="*/ 14 w 1402"/>
                <a:gd name="T63" fmla="*/ 560 h 1402"/>
                <a:gd name="T64" fmla="*/ 0 w 1402"/>
                <a:gd name="T65" fmla="*/ 664 h 1402"/>
                <a:gd name="T66" fmla="*/ 0 w 1402"/>
                <a:gd name="T67" fmla="*/ 738 h 1402"/>
                <a:gd name="T68" fmla="*/ 14 w 1402"/>
                <a:gd name="T69" fmla="*/ 842 h 1402"/>
                <a:gd name="T70" fmla="*/ 42 w 1402"/>
                <a:gd name="T71" fmla="*/ 942 h 1402"/>
                <a:gd name="T72" fmla="*/ 84 w 1402"/>
                <a:gd name="T73" fmla="*/ 1036 h 1402"/>
                <a:gd name="T74" fmla="*/ 138 w 1402"/>
                <a:gd name="T75" fmla="*/ 1120 h 1402"/>
                <a:gd name="T76" fmla="*/ 204 w 1402"/>
                <a:gd name="T77" fmla="*/ 1196 h 1402"/>
                <a:gd name="T78" fmla="*/ 280 w 1402"/>
                <a:gd name="T79" fmla="*/ 1262 h 1402"/>
                <a:gd name="T80" fmla="*/ 366 w 1402"/>
                <a:gd name="T81" fmla="*/ 1318 h 1402"/>
                <a:gd name="T82" fmla="*/ 460 w 1402"/>
                <a:gd name="T83" fmla="*/ 1360 h 1402"/>
                <a:gd name="T84" fmla="*/ 558 w 1402"/>
                <a:gd name="T85" fmla="*/ 1388 h 1402"/>
                <a:gd name="T86" fmla="*/ 664 w 1402"/>
                <a:gd name="T87" fmla="*/ 1402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02" h="1402">
                  <a:moveTo>
                    <a:pt x="700" y="1402"/>
                  </a:moveTo>
                  <a:lnTo>
                    <a:pt x="700" y="1402"/>
                  </a:lnTo>
                  <a:lnTo>
                    <a:pt x="736" y="1402"/>
                  </a:lnTo>
                  <a:lnTo>
                    <a:pt x="772" y="1398"/>
                  </a:lnTo>
                  <a:lnTo>
                    <a:pt x="806" y="1394"/>
                  </a:lnTo>
                  <a:lnTo>
                    <a:pt x="842" y="1388"/>
                  </a:lnTo>
                  <a:lnTo>
                    <a:pt x="876" y="1380"/>
                  </a:lnTo>
                  <a:lnTo>
                    <a:pt x="908" y="1370"/>
                  </a:lnTo>
                  <a:lnTo>
                    <a:pt x="942" y="1360"/>
                  </a:lnTo>
                  <a:lnTo>
                    <a:pt x="972" y="1346"/>
                  </a:lnTo>
                  <a:lnTo>
                    <a:pt x="1004" y="1332"/>
                  </a:lnTo>
                  <a:lnTo>
                    <a:pt x="1034" y="1318"/>
                  </a:lnTo>
                  <a:lnTo>
                    <a:pt x="1064" y="1300"/>
                  </a:lnTo>
                  <a:lnTo>
                    <a:pt x="1092" y="1282"/>
                  </a:lnTo>
                  <a:lnTo>
                    <a:pt x="1120" y="1262"/>
                  </a:lnTo>
                  <a:lnTo>
                    <a:pt x="1146" y="1242"/>
                  </a:lnTo>
                  <a:lnTo>
                    <a:pt x="1172" y="1220"/>
                  </a:lnTo>
                  <a:lnTo>
                    <a:pt x="1196" y="1196"/>
                  </a:lnTo>
                  <a:lnTo>
                    <a:pt x="1220" y="1172"/>
                  </a:lnTo>
                  <a:lnTo>
                    <a:pt x="1242" y="1146"/>
                  </a:lnTo>
                  <a:lnTo>
                    <a:pt x="1262" y="1120"/>
                  </a:lnTo>
                  <a:lnTo>
                    <a:pt x="1282" y="1092"/>
                  </a:lnTo>
                  <a:lnTo>
                    <a:pt x="1300" y="1064"/>
                  </a:lnTo>
                  <a:lnTo>
                    <a:pt x="1316" y="1036"/>
                  </a:lnTo>
                  <a:lnTo>
                    <a:pt x="1332" y="1004"/>
                  </a:lnTo>
                  <a:lnTo>
                    <a:pt x="1346" y="974"/>
                  </a:lnTo>
                  <a:lnTo>
                    <a:pt x="1358" y="942"/>
                  </a:lnTo>
                  <a:lnTo>
                    <a:pt x="1370" y="910"/>
                  </a:lnTo>
                  <a:lnTo>
                    <a:pt x="1380" y="876"/>
                  </a:lnTo>
                  <a:lnTo>
                    <a:pt x="1386" y="842"/>
                  </a:lnTo>
                  <a:lnTo>
                    <a:pt x="1394" y="808"/>
                  </a:lnTo>
                  <a:lnTo>
                    <a:pt x="1398" y="772"/>
                  </a:lnTo>
                  <a:lnTo>
                    <a:pt x="1400" y="738"/>
                  </a:lnTo>
                  <a:lnTo>
                    <a:pt x="1402" y="700"/>
                  </a:lnTo>
                  <a:lnTo>
                    <a:pt x="1402" y="700"/>
                  </a:lnTo>
                  <a:lnTo>
                    <a:pt x="1400" y="664"/>
                  </a:lnTo>
                  <a:lnTo>
                    <a:pt x="1398" y="630"/>
                  </a:lnTo>
                  <a:lnTo>
                    <a:pt x="1394" y="594"/>
                  </a:lnTo>
                  <a:lnTo>
                    <a:pt x="1386" y="560"/>
                  </a:lnTo>
                  <a:lnTo>
                    <a:pt x="1380" y="526"/>
                  </a:lnTo>
                  <a:lnTo>
                    <a:pt x="1370" y="492"/>
                  </a:lnTo>
                  <a:lnTo>
                    <a:pt x="1358" y="460"/>
                  </a:lnTo>
                  <a:lnTo>
                    <a:pt x="1346" y="428"/>
                  </a:lnTo>
                  <a:lnTo>
                    <a:pt x="1332" y="398"/>
                  </a:lnTo>
                  <a:lnTo>
                    <a:pt x="1316" y="366"/>
                  </a:lnTo>
                  <a:lnTo>
                    <a:pt x="1300" y="338"/>
                  </a:lnTo>
                  <a:lnTo>
                    <a:pt x="1282" y="310"/>
                  </a:lnTo>
                  <a:lnTo>
                    <a:pt x="1262" y="282"/>
                  </a:lnTo>
                  <a:lnTo>
                    <a:pt x="1242" y="256"/>
                  </a:lnTo>
                  <a:lnTo>
                    <a:pt x="1220" y="230"/>
                  </a:lnTo>
                  <a:lnTo>
                    <a:pt x="1196" y="206"/>
                  </a:lnTo>
                  <a:lnTo>
                    <a:pt x="1172" y="182"/>
                  </a:lnTo>
                  <a:lnTo>
                    <a:pt x="1146" y="160"/>
                  </a:lnTo>
                  <a:lnTo>
                    <a:pt x="1120" y="140"/>
                  </a:lnTo>
                  <a:lnTo>
                    <a:pt x="1092" y="120"/>
                  </a:lnTo>
                  <a:lnTo>
                    <a:pt x="1064" y="102"/>
                  </a:lnTo>
                  <a:lnTo>
                    <a:pt x="1034" y="84"/>
                  </a:lnTo>
                  <a:lnTo>
                    <a:pt x="1004" y="70"/>
                  </a:lnTo>
                  <a:lnTo>
                    <a:pt x="972" y="56"/>
                  </a:lnTo>
                  <a:lnTo>
                    <a:pt x="942" y="42"/>
                  </a:lnTo>
                  <a:lnTo>
                    <a:pt x="908" y="32"/>
                  </a:lnTo>
                  <a:lnTo>
                    <a:pt x="876" y="22"/>
                  </a:lnTo>
                  <a:lnTo>
                    <a:pt x="842" y="14"/>
                  </a:lnTo>
                  <a:lnTo>
                    <a:pt x="806" y="8"/>
                  </a:lnTo>
                  <a:lnTo>
                    <a:pt x="772" y="4"/>
                  </a:lnTo>
                  <a:lnTo>
                    <a:pt x="736" y="2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64" y="2"/>
                  </a:lnTo>
                  <a:lnTo>
                    <a:pt x="628" y="4"/>
                  </a:lnTo>
                  <a:lnTo>
                    <a:pt x="594" y="8"/>
                  </a:lnTo>
                  <a:lnTo>
                    <a:pt x="558" y="14"/>
                  </a:lnTo>
                  <a:lnTo>
                    <a:pt x="524" y="22"/>
                  </a:lnTo>
                  <a:lnTo>
                    <a:pt x="492" y="32"/>
                  </a:lnTo>
                  <a:lnTo>
                    <a:pt x="460" y="42"/>
                  </a:lnTo>
                  <a:lnTo>
                    <a:pt x="428" y="56"/>
                  </a:lnTo>
                  <a:lnTo>
                    <a:pt x="396" y="70"/>
                  </a:lnTo>
                  <a:lnTo>
                    <a:pt x="366" y="84"/>
                  </a:lnTo>
                  <a:lnTo>
                    <a:pt x="336" y="102"/>
                  </a:lnTo>
                  <a:lnTo>
                    <a:pt x="308" y="120"/>
                  </a:lnTo>
                  <a:lnTo>
                    <a:pt x="280" y="140"/>
                  </a:lnTo>
                  <a:lnTo>
                    <a:pt x="254" y="160"/>
                  </a:lnTo>
                  <a:lnTo>
                    <a:pt x="228" y="182"/>
                  </a:lnTo>
                  <a:lnTo>
                    <a:pt x="204" y="206"/>
                  </a:lnTo>
                  <a:lnTo>
                    <a:pt x="182" y="230"/>
                  </a:lnTo>
                  <a:lnTo>
                    <a:pt x="160" y="256"/>
                  </a:lnTo>
                  <a:lnTo>
                    <a:pt x="138" y="282"/>
                  </a:lnTo>
                  <a:lnTo>
                    <a:pt x="120" y="310"/>
                  </a:lnTo>
                  <a:lnTo>
                    <a:pt x="100" y="338"/>
                  </a:lnTo>
                  <a:lnTo>
                    <a:pt x="84" y="366"/>
                  </a:lnTo>
                  <a:lnTo>
                    <a:pt x="68" y="398"/>
                  </a:lnTo>
                  <a:lnTo>
                    <a:pt x="54" y="428"/>
                  </a:lnTo>
                  <a:lnTo>
                    <a:pt x="42" y="460"/>
                  </a:lnTo>
                  <a:lnTo>
                    <a:pt x="30" y="492"/>
                  </a:lnTo>
                  <a:lnTo>
                    <a:pt x="22" y="526"/>
                  </a:lnTo>
                  <a:lnTo>
                    <a:pt x="14" y="560"/>
                  </a:lnTo>
                  <a:lnTo>
                    <a:pt x="8" y="594"/>
                  </a:lnTo>
                  <a:lnTo>
                    <a:pt x="2" y="630"/>
                  </a:lnTo>
                  <a:lnTo>
                    <a:pt x="0" y="664"/>
                  </a:lnTo>
                  <a:lnTo>
                    <a:pt x="0" y="700"/>
                  </a:lnTo>
                  <a:lnTo>
                    <a:pt x="0" y="700"/>
                  </a:lnTo>
                  <a:lnTo>
                    <a:pt x="0" y="738"/>
                  </a:lnTo>
                  <a:lnTo>
                    <a:pt x="2" y="772"/>
                  </a:lnTo>
                  <a:lnTo>
                    <a:pt x="8" y="808"/>
                  </a:lnTo>
                  <a:lnTo>
                    <a:pt x="14" y="842"/>
                  </a:lnTo>
                  <a:lnTo>
                    <a:pt x="22" y="876"/>
                  </a:lnTo>
                  <a:lnTo>
                    <a:pt x="30" y="910"/>
                  </a:lnTo>
                  <a:lnTo>
                    <a:pt x="42" y="942"/>
                  </a:lnTo>
                  <a:lnTo>
                    <a:pt x="54" y="974"/>
                  </a:lnTo>
                  <a:lnTo>
                    <a:pt x="68" y="1004"/>
                  </a:lnTo>
                  <a:lnTo>
                    <a:pt x="84" y="1036"/>
                  </a:lnTo>
                  <a:lnTo>
                    <a:pt x="100" y="1064"/>
                  </a:lnTo>
                  <a:lnTo>
                    <a:pt x="120" y="1092"/>
                  </a:lnTo>
                  <a:lnTo>
                    <a:pt x="138" y="1120"/>
                  </a:lnTo>
                  <a:lnTo>
                    <a:pt x="160" y="1146"/>
                  </a:lnTo>
                  <a:lnTo>
                    <a:pt x="182" y="1172"/>
                  </a:lnTo>
                  <a:lnTo>
                    <a:pt x="204" y="1196"/>
                  </a:lnTo>
                  <a:lnTo>
                    <a:pt x="228" y="1220"/>
                  </a:lnTo>
                  <a:lnTo>
                    <a:pt x="254" y="1242"/>
                  </a:lnTo>
                  <a:lnTo>
                    <a:pt x="280" y="1262"/>
                  </a:lnTo>
                  <a:lnTo>
                    <a:pt x="308" y="1282"/>
                  </a:lnTo>
                  <a:lnTo>
                    <a:pt x="336" y="1300"/>
                  </a:lnTo>
                  <a:lnTo>
                    <a:pt x="366" y="1318"/>
                  </a:lnTo>
                  <a:lnTo>
                    <a:pt x="396" y="1332"/>
                  </a:lnTo>
                  <a:lnTo>
                    <a:pt x="428" y="1346"/>
                  </a:lnTo>
                  <a:lnTo>
                    <a:pt x="460" y="1360"/>
                  </a:lnTo>
                  <a:lnTo>
                    <a:pt x="492" y="1370"/>
                  </a:lnTo>
                  <a:lnTo>
                    <a:pt x="524" y="1380"/>
                  </a:lnTo>
                  <a:lnTo>
                    <a:pt x="558" y="1388"/>
                  </a:lnTo>
                  <a:lnTo>
                    <a:pt x="594" y="1394"/>
                  </a:lnTo>
                  <a:lnTo>
                    <a:pt x="628" y="1398"/>
                  </a:lnTo>
                  <a:lnTo>
                    <a:pt x="664" y="1402"/>
                  </a:lnTo>
                  <a:lnTo>
                    <a:pt x="700" y="14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8" name="Freeform 63"/>
            <p:cNvSpPr>
              <a:spLocks/>
            </p:cNvSpPr>
            <p:nvPr/>
          </p:nvSpPr>
          <p:spPr bwMode="auto">
            <a:xfrm>
              <a:off x="942975" y="1246188"/>
              <a:ext cx="311150" cy="974725"/>
            </a:xfrm>
            <a:custGeom>
              <a:avLst/>
              <a:gdLst>
                <a:gd name="T0" fmla="*/ 0 w 196"/>
                <a:gd name="T1" fmla="*/ 0 h 614"/>
                <a:gd name="T2" fmla="*/ 0 w 196"/>
                <a:gd name="T3" fmla="*/ 614 h 614"/>
                <a:gd name="T4" fmla="*/ 196 w 196"/>
                <a:gd name="T5" fmla="*/ 614 h 614"/>
                <a:gd name="T6" fmla="*/ 196 w 196"/>
                <a:gd name="T7" fmla="*/ 560 h 614"/>
                <a:gd name="T8" fmla="*/ 56 w 196"/>
                <a:gd name="T9" fmla="*/ 560 h 614"/>
                <a:gd name="T10" fmla="*/ 56 w 196"/>
                <a:gd name="T11" fmla="*/ 0 h 614"/>
                <a:gd name="T12" fmla="*/ 0 w 196"/>
                <a:gd name="T13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4">
                  <a:moveTo>
                    <a:pt x="0" y="0"/>
                  </a:moveTo>
                  <a:lnTo>
                    <a:pt x="0" y="614"/>
                  </a:lnTo>
                  <a:lnTo>
                    <a:pt x="196" y="614"/>
                  </a:lnTo>
                  <a:lnTo>
                    <a:pt x="196" y="560"/>
                  </a:lnTo>
                  <a:lnTo>
                    <a:pt x="56" y="560"/>
                  </a:lnTo>
                  <a:lnTo>
                    <a:pt x="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9" name="Freeform 64"/>
            <p:cNvSpPr>
              <a:spLocks/>
            </p:cNvSpPr>
            <p:nvPr/>
          </p:nvSpPr>
          <p:spPr bwMode="auto">
            <a:xfrm>
              <a:off x="498475" y="1246188"/>
              <a:ext cx="266700" cy="266700"/>
            </a:xfrm>
            <a:custGeom>
              <a:avLst/>
              <a:gdLst>
                <a:gd name="T0" fmla="*/ 84 w 168"/>
                <a:gd name="T1" fmla="*/ 168 h 168"/>
                <a:gd name="T2" fmla="*/ 84 w 168"/>
                <a:gd name="T3" fmla="*/ 168 h 168"/>
                <a:gd name="T4" fmla="*/ 102 w 168"/>
                <a:gd name="T5" fmla="*/ 166 h 168"/>
                <a:gd name="T6" fmla="*/ 118 w 168"/>
                <a:gd name="T7" fmla="*/ 160 h 168"/>
                <a:gd name="T8" fmla="*/ 132 w 168"/>
                <a:gd name="T9" fmla="*/ 152 h 168"/>
                <a:gd name="T10" fmla="*/ 144 w 168"/>
                <a:gd name="T11" fmla="*/ 142 h 168"/>
                <a:gd name="T12" fmla="*/ 154 w 168"/>
                <a:gd name="T13" fmla="*/ 130 h 168"/>
                <a:gd name="T14" fmla="*/ 162 w 168"/>
                <a:gd name="T15" fmla="*/ 116 h 168"/>
                <a:gd name="T16" fmla="*/ 166 w 168"/>
                <a:gd name="T17" fmla="*/ 100 h 168"/>
                <a:gd name="T18" fmla="*/ 168 w 168"/>
                <a:gd name="T19" fmla="*/ 84 h 168"/>
                <a:gd name="T20" fmla="*/ 168 w 168"/>
                <a:gd name="T21" fmla="*/ 84 h 168"/>
                <a:gd name="T22" fmla="*/ 166 w 168"/>
                <a:gd name="T23" fmla="*/ 66 h 168"/>
                <a:gd name="T24" fmla="*/ 162 w 168"/>
                <a:gd name="T25" fmla="*/ 50 h 168"/>
                <a:gd name="T26" fmla="*/ 154 w 168"/>
                <a:gd name="T27" fmla="*/ 36 h 168"/>
                <a:gd name="T28" fmla="*/ 144 w 168"/>
                <a:gd name="T29" fmla="*/ 24 h 168"/>
                <a:gd name="T30" fmla="*/ 132 w 168"/>
                <a:gd name="T31" fmla="*/ 14 h 168"/>
                <a:gd name="T32" fmla="*/ 118 w 168"/>
                <a:gd name="T33" fmla="*/ 6 h 168"/>
                <a:gd name="T34" fmla="*/ 102 w 168"/>
                <a:gd name="T35" fmla="*/ 0 h 168"/>
                <a:gd name="T36" fmla="*/ 84 w 168"/>
                <a:gd name="T37" fmla="*/ 0 h 168"/>
                <a:gd name="T38" fmla="*/ 84 w 168"/>
                <a:gd name="T39" fmla="*/ 0 h 168"/>
                <a:gd name="T40" fmla="*/ 68 w 168"/>
                <a:gd name="T41" fmla="*/ 0 h 168"/>
                <a:gd name="T42" fmla="*/ 52 w 168"/>
                <a:gd name="T43" fmla="*/ 6 h 168"/>
                <a:gd name="T44" fmla="*/ 38 w 168"/>
                <a:gd name="T45" fmla="*/ 14 h 168"/>
                <a:gd name="T46" fmla="*/ 26 w 168"/>
                <a:gd name="T47" fmla="*/ 24 h 168"/>
                <a:gd name="T48" fmla="*/ 14 w 168"/>
                <a:gd name="T49" fmla="*/ 36 h 168"/>
                <a:gd name="T50" fmla="*/ 8 w 168"/>
                <a:gd name="T51" fmla="*/ 50 h 168"/>
                <a:gd name="T52" fmla="*/ 2 w 168"/>
                <a:gd name="T53" fmla="*/ 66 h 168"/>
                <a:gd name="T54" fmla="*/ 0 w 168"/>
                <a:gd name="T55" fmla="*/ 84 h 168"/>
                <a:gd name="T56" fmla="*/ 0 w 168"/>
                <a:gd name="T57" fmla="*/ 84 h 168"/>
                <a:gd name="T58" fmla="*/ 2 w 168"/>
                <a:gd name="T59" fmla="*/ 100 h 168"/>
                <a:gd name="T60" fmla="*/ 8 w 168"/>
                <a:gd name="T61" fmla="*/ 116 h 168"/>
                <a:gd name="T62" fmla="*/ 14 w 168"/>
                <a:gd name="T63" fmla="*/ 130 h 168"/>
                <a:gd name="T64" fmla="*/ 26 w 168"/>
                <a:gd name="T65" fmla="*/ 142 h 168"/>
                <a:gd name="T66" fmla="*/ 38 w 168"/>
                <a:gd name="T67" fmla="*/ 152 h 168"/>
                <a:gd name="T68" fmla="*/ 52 w 168"/>
                <a:gd name="T69" fmla="*/ 160 h 168"/>
                <a:gd name="T70" fmla="*/ 68 w 168"/>
                <a:gd name="T71" fmla="*/ 166 h 168"/>
                <a:gd name="T72" fmla="*/ 84 w 168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84" y="168"/>
                  </a:moveTo>
                  <a:lnTo>
                    <a:pt x="84" y="168"/>
                  </a:lnTo>
                  <a:lnTo>
                    <a:pt x="102" y="166"/>
                  </a:lnTo>
                  <a:lnTo>
                    <a:pt x="118" y="160"/>
                  </a:lnTo>
                  <a:lnTo>
                    <a:pt x="132" y="152"/>
                  </a:lnTo>
                  <a:lnTo>
                    <a:pt x="144" y="142"/>
                  </a:lnTo>
                  <a:lnTo>
                    <a:pt x="154" y="130"/>
                  </a:lnTo>
                  <a:lnTo>
                    <a:pt x="162" y="116"/>
                  </a:lnTo>
                  <a:lnTo>
                    <a:pt x="166" y="100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6" y="66"/>
                  </a:lnTo>
                  <a:lnTo>
                    <a:pt x="162" y="50"/>
                  </a:lnTo>
                  <a:lnTo>
                    <a:pt x="154" y="36"/>
                  </a:lnTo>
                  <a:lnTo>
                    <a:pt x="144" y="24"/>
                  </a:lnTo>
                  <a:lnTo>
                    <a:pt x="132" y="14"/>
                  </a:lnTo>
                  <a:lnTo>
                    <a:pt x="118" y="6"/>
                  </a:lnTo>
                  <a:lnTo>
                    <a:pt x="102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0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6" y="24"/>
                  </a:lnTo>
                  <a:lnTo>
                    <a:pt x="14" y="36"/>
                  </a:lnTo>
                  <a:lnTo>
                    <a:pt x="8" y="50"/>
                  </a:lnTo>
                  <a:lnTo>
                    <a:pt x="2" y="6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100"/>
                  </a:lnTo>
                  <a:lnTo>
                    <a:pt x="8" y="116"/>
                  </a:lnTo>
                  <a:lnTo>
                    <a:pt x="14" y="130"/>
                  </a:lnTo>
                  <a:lnTo>
                    <a:pt x="26" y="142"/>
                  </a:lnTo>
                  <a:lnTo>
                    <a:pt x="38" y="152"/>
                  </a:lnTo>
                  <a:lnTo>
                    <a:pt x="52" y="160"/>
                  </a:lnTo>
                  <a:lnTo>
                    <a:pt x="68" y="166"/>
                  </a:lnTo>
                  <a:lnTo>
                    <a:pt x="8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10" name="Freeform 65"/>
            <p:cNvSpPr>
              <a:spLocks/>
            </p:cNvSpPr>
            <p:nvPr/>
          </p:nvSpPr>
          <p:spPr bwMode="auto">
            <a:xfrm>
              <a:off x="498475" y="1246188"/>
              <a:ext cx="266700" cy="266700"/>
            </a:xfrm>
            <a:custGeom>
              <a:avLst/>
              <a:gdLst>
                <a:gd name="T0" fmla="*/ 84 w 168"/>
                <a:gd name="T1" fmla="*/ 168 h 168"/>
                <a:gd name="T2" fmla="*/ 84 w 168"/>
                <a:gd name="T3" fmla="*/ 168 h 168"/>
                <a:gd name="T4" fmla="*/ 102 w 168"/>
                <a:gd name="T5" fmla="*/ 166 h 168"/>
                <a:gd name="T6" fmla="*/ 118 w 168"/>
                <a:gd name="T7" fmla="*/ 160 h 168"/>
                <a:gd name="T8" fmla="*/ 132 w 168"/>
                <a:gd name="T9" fmla="*/ 152 h 168"/>
                <a:gd name="T10" fmla="*/ 144 w 168"/>
                <a:gd name="T11" fmla="*/ 142 h 168"/>
                <a:gd name="T12" fmla="*/ 154 w 168"/>
                <a:gd name="T13" fmla="*/ 130 h 168"/>
                <a:gd name="T14" fmla="*/ 162 w 168"/>
                <a:gd name="T15" fmla="*/ 116 h 168"/>
                <a:gd name="T16" fmla="*/ 166 w 168"/>
                <a:gd name="T17" fmla="*/ 100 h 168"/>
                <a:gd name="T18" fmla="*/ 168 w 168"/>
                <a:gd name="T19" fmla="*/ 84 h 168"/>
                <a:gd name="T20" fmla="*/ 168 w 168"/>
                <a:gd name="T21" fmla="*/ 84 h 168"/>
                <a:gd name="T22" fmla="*/ 166 w 168"/>
                <a:gd name="T23" fmla="*/ 66 h 168"/>
                <a:gd name="T24" fmla="*/ 162 w 168"/>
                <a:gd name="T25" fmla="*/ 50 h 168"/>
                <a:gd name="T26" fmla="*/ 154 w 168"/>
                <a:gd name="T27" fmla="*/ 36 h 168"/>
                <a:gd name="T28" fmla="*/ 144 w 168"/>
                <a:gd name="T29" fmla="*/ 24 h 168"/>
                <a:gd name="T30" fmla="*/ 132 w 168"/>
                <a:gd name="T31" fmla="*/ 14 h 168"/>
                <a:gd name="T32" fmla="*/ 118 w 168"/>
                <a:gd name="T33" fmla="*/ 6 h 168"/>
                <a:gd name="T34" fmla="*/ 102 w 168"/>
                <a:gd name="T35" fmla="*/ 0 h 168"/>
                <a:gd name="T36" fmla="*/ 84 w 168"/>
                <a:gd name="T37" fmla="*/ 0 h 168"/>
                <a:gd name="T38" fmla="*/ 84 w 168"/>
                <a:gd name="T39" fmla="*/ 0 h 168"/>
                <a:gd name="T40" fmla="*/ 68 w 168"/>
                <a:gd name="T41" fmla="*/ 0 h 168"/>
                <a:gd name="T42" fmla="*/ 52 w 168"/>
                <a:gd name="T43" fmla="*/ 6 h 168"/>
                <a:gd name="T44" fmla="*/ 38 w 168"/>
                <a:gd name="T45" fmla="*/ 14 h 168"/>
                <a:gd name="T46" fmla="*/ 26 w 168"/>
                <a:gd name="T47" fmla="*/ 24 h 168"/>
                <a:gd name="T48" fmla="*/ 14 w 168"/>
                <a:gd name="T49" fmla="*/ 36 h 168"/>
                <a:gd name="T50" fmla="*/ 8 w 168"/>
                <a:gd name="T51" fmla="*/ 50 h 168"/>
                <a:gd name="T52" fmla="*/ 2 w 168"/>
                <a:gd name="T53" fmla="*/ 66 h 168"/>
                <a:gd name="T54" fmla="*/ 0 w 168"/>
                <a:gd name="T55" fmla="*/ 84 h 168"/>
                <a:gd name="T56" fmla="*/ 0 w 168"/>
                <a:gd name="T57" fmla="*/ 84 h 168"/>
                <a:gd name="T58" fmla="*/ 2 w 168"/>
                <a:gd name="T59" fmla="*/ 100 h 168"/>
                <a:gd name="T60" fmla="*/ 8 w 168"/>
                <a:gd name="T61" fmla="*/ 116 h 168"/>
                <a:gd name="T62" fmla="*/ 14 w 168"/>
                <a:gd name="T63" fmla="*/ 130 h 168"/>
                <a:gd name="T64" fmla="*/ 26 w 168"/>
                <a:gd name="T65" fmla="*/ 142 h 168"/>
                <a:gd name="T66" fmla="*/ 38 w 168"/>
                <a:gd name="T67" fmla="*/ 152 h 168"/>
                <a:gd name="T68" fmla="*/ 52 w 168"/>
                <a:gd name="T69" fmla="*/ 160 h 168"/>
                <a:gd name="T70" fmla="*/ 68 w 168"/>
                <a:gd name="T71" fmla="*/ 166 h 168"/>
                <a:gd name="T72" fmla="*/ 84 w 168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84" y="168"/>
                  </a:moveTo>
                  <a:lnTo>
                    <a:pt x="84" y="168"/>
                  </a:lnTo>
                  <a:lnTo>
                    <a:pt x="102" y="166"/>
                  </a:lnTo>
                  <a:lnTo>
                    <a:pt x="118" y="160"/>
                  </a:lnTo>
                  <a:lnTo>
                    <a:pt x="132" y="152"/>
                  </a:lnTo>
                  <a:lnTo>
                    <a:pt x="144" y="142"/>
                  </a:lnTo>
                  <a:lnTo>
                    <a:pt x="154" y="130"/>
                  </a:lnTo>
                  <a:lnTo>
                    <a:pt x="162" y="116"/>
                  </a:lnTo>
                  <a:lnTo>
                    <a:pt x="166" y="100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6" y="66"/>
                  </a:lnTo>
                  <a:lnTo>
                    <a:pt x="162" y="50"/>
                  </a:lnTo>
                  <a:lnTo>
                    <a:pt x="154" y="36"/>
                  </a:lnTo>
                  <a:lnTo>
                    <a:pt x="144" y="24"/>
                  </a:lnTo>
                  <a:lnTo>
                    <a:pt x="132" y="14"/>
                  </a:lnTo>
                  <a:lnTo>
                    <a:pt x="118" y="6"/>
                  </a:lnTo>
                  <a:lnTo>
                    <a:pt x="102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0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6" y="24"/>
                  </a:lnTo>
                  <a:lnTo>
                    <a:pt x="14" y="36"/>
                  </a:lnTo>
                  <a:lnTo>
                    <a:pt x="8" y="50"/>
                  </a:lnTo>
                  <a:lnTo>
                    <a:pt x="2" y="6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100"/>
                  </a:lnTo>
                  <a:lnTo>
                    <a:pt x="8" y="116"/>
                  </a:lnTo>
                  <a:lnTo>
                    <a:pt x="14" y="130"/>
                  </a:lnTo>
                  <a:lnTo>
                    <a:pt x="26" y="142"/>
                  </a:lnTo>
                  <a:lnTo>
                    <a:pt x="38" y="152"/>
                  </a:lnTo>
                  <a:lnTo>
                    <a:pt x="52" y="160"/>
                  </a:lnTo>
                  <a:lnTo>
                    <a:pt x="68" y="166"/>
                  </a:lnTo>
                  <a:lnTo>
                    <a:pt x="84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11" name="Freeform 66"/>
            <p:cNvSpPr>
              <a:spLocks/>
            </p:cNvSpPr>
            <p:nvPr/>
          </p:nvSpPr>
          <p:spPr bwMode="auto">
            <a:xfrm>
              <a:off x="57150" y="801688"/>
              <a:ext cx="1860550" cy="1863725"/>
            </a:xfrm>
            <a:custGeom>
              <a:avLst/>
              <a:gdLst>
                <a:gd name="T0" fmla="*/ 586 w 1172"/>
                <a:gd name="T1" fmla="*/ 0 h 1174"/>
                <a:gd name="T2" fmla="*/ 468 w 1172"/>
                <a:gd name="T3" fmla="*/ 12 h 1174"/>
                <a:gd name="T4" fmla="*/ 358 w 1172"/>
                <a:gd name="T5" fmla="*/ 46 h 1174"/>
                <a:gd name="T6" fmla="*/ 258 w 1172"/>
                <a:gd name="T7" fmla="*/ 100 h 1174"/>
                <a:gd name="T8" fmla="*/ 172 w 1172"/>
                <a:gd name="T9" fmla="*/ 172 h 1174"/>
                <a:gd name="T10" fmla="*/ 100 w 1172"/>
                <a:gd name="T11" fmla="*/ 260 h 1174"/>
                <a:gd name="T12" fmla="*/ 46 w 1172"/>
                <a:gd name="T13" fmla="*/ 358 h 1174"/>
                <a:gd name="T14" fmla="*/ 12 w 1172"/>
                <a:gd name="T15" fmla="*/ 468 h 1174"/>
                <a:gd name="T16" fmla="*/ 0 w 1172"/>
                <a:gd name="T17" fmla="*/ 586 h 1174"/>
                <a:gd name="T18" fmla="*/ 6 w 1172"/>
                <a:gd name="T19" fmla="*/ 674 h 1174"/>
                <a:gd name="T20" fmla="*/ 34 w 1172"/>
                <a:gd name="T21" fmla="*/ 784 h 1174"/>
                <a:gd name="T22" fmla="*/ 82 w 1172"/>
                <a:gd name="T23" fmla="*/ 888 h 1174"/>
                <a:gd name="T24" fmla="*/ 152 w 1172"/>
                <a:gd name="T25" fmla="*/ 980 h 1174"/>
                <a:gd name="T26" fmla="*/ 214 w 1172"/>
                <a:gd name="T27" fmla="*/ 1042 h 1174"/>
                <a:gd name="T28" fmla="*/ 310 w 1172"/>
                <a:gd name="T29" fmla="*/ 1104 h 1174"/>
                <a:gd name="T30" fmla="*/ 416 w 1172"/>
                <a:gd name="T31" fmla="*/ 1148 h 1174"/>
                <a:gd name="T32" fmla="*/ 528 w 1172"/>
                <a:gd name="T33" fmla="*/ 1170 h 1174"/>
                <a:gd name="T34" fmla="*/ 616 w 1172"/>
                <a:gd name="T35" fmla="*/ 1172 h 1174"/>
                <a:gd name="T36" fmla="*/ 730 w 1172"/>
                <a:gd name="T37" fmla="*/ 1156 h 1174"/>
                <a:gd name="T38" fmla="*/ 836 w 1172"/>
                <a:gd name="T39" fmla="*/ 1118 h 1174"/>
                <a:gd name="T40" fmla="*/ 936 w 1172"/>
                <a:gd name="T41" fmla="*/ 1058 h 1174"/>
                <a:gd name="T42" fmla="*/ 1002 w 1172"/>
                <a:gd name="T43" fmla="*/ 1002 h 1174"/>
                <a:gd name="T44" fmla="*/ 1074 w 1172"/>
                <a:gd name="T45" fmla="*/ 912 h 1174"/>
                <a:gd name="T46" fmla="*/ 1128 w 1172"/>
                <a:gd name="T47" fmla="*/ 812 h 1174"/>
                <a:gd name="T48" fmla="*/ 1162 w 1172"/>
                <a:gd name="T49" fmla="*/ 702 h 1174"/>
                <a:gd name="T50" fmla="*/ 1172 w 1172"/>
                <a:gd name="T51" fmla="*/ 586 h 1174"/>
                <a:gd name="T52" fmla="*/ 754 w 1172"/>
                <a:gd name="T53" fmla="*/ 614 h 1174"/>
                <a:gd name="T54" fmla="*/ 1114 w 1172"/>
                <a:gd name="T55" fmla="*/ 648 h 1174"/>
                <a:gd name="T56" fmla="*/ 1086 w 1172"/>
                <a:gd name="T57" fmla="*/ 772 h 1174"/>
                <a:gd name="T58" fmla="*/ 984 w 1172"/>
                <a:gd name="T59" fmla="*/ 940 h 1174"/>
                <a:gd name="T60" fmla="*/ 830 w 1172"/>
                <a:gd name="T61" fmla="*/ 1060 h 1174"/>
                <a:gd name="T62" fmla="*/ 688 w 1172"/>
                <a:gd name="T63" fmla="*/ 1108 h 1174"/>
                <a:gd name="T64" fmla="*/ 586 w 1172"/>
                <a:gd name="T65" fmla="*/ 1118 h 1174"/>
                <a:gd name="T66" fmla="*/ 508 w 1172"/>
                <a:gd name="T67" fmla="*/ 1114 h 1174"/>
                <a:gd name="T68" fmla="*/ 406 w 1172"/>
                <a:gd name="T69" fmla="*/ 1088 h 1174"/>
                <a:gd name="T70" fmla="*/ 314 w 1172"/>
                <a:gd name="T71" fmla="*/ 1044 h 1174"/>
                <a:gd name="T72" fmla="*/ 230 w 1172"/>
                <a:gd name="T73" fmla="*/ 982 h 1174"/>
                <a:gd name="T74" fmla="*/ 174 w 1172"/>
                <a:gd name="T75" fmla="*/ 924 h 1174"/>
                <a:gd name="T76" fmla="*/ 116 w 1172"/>
                <a:gd name="T77" fmla="*/ 838 h 1174"/>
                <a:gd name="T78" fmla="*/ 78 w 1172"/>
                <a:gd name="T79" fmla="*/ 742 h 1174"/>
                <a:gd name="T80" fmla="*/ 56 w 1172"/>
                <a:gd name="T81" fmla="*/ 640 h 1174"/>
                <a:gd name="T82" fmla="*/ 56 w 1172"/>
                <a:gd name="T83" fmla="*/ 560 h 1174"/>
                <a:gd name="T84" fmla="*/ 70 w 1172"/>
                <a:gd name="T85" fmla="*/ 458 h 1174"/>
                <a:gd name="T86" fmla="*/ 106 w 1172"/>
                <a:gd name="T87" fmla="*/ 360 h 1174"/>
                <a:gd name="T88" fmla="*/ 158 w 1172"/>
                <a:gd name="T89" fmla="*/ 270 h 1174"/>
                <a:gd name="T90" fmla="*/ 210 w 1172"/>
                <a:gd name="T91" fmla="*/ 210 h 1174"/>
                <a:gd name="T92" fmla="*/ 292 w 1172"/>
                <a:gd name="T93" fmla="*/ 144 h 1174"/>
                <a:gd name="T94" fmla="*/ 382 w 1172"/>
                <a:gd name="T95" fmla="*/ 96 h 1174"/>
                <a:gd name="T96" fmla="*/ 482 w 1172"/>
                <a:gd name="T97" fmla="*/ 66 h 1174"/>
                <a:gd name="T98" fmla="*/ 586 w 1172"/>
                <a:gd name="T99" fmla="*/ 5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2" h="1174">
                  <a:moveTo>
                    <a:pt x="614" y="0"/>
                  </a:moveTo>
                  <a:lnTo>
                    <a:pt x="614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56" y="0"/>
                  </a:lnTo>
                  <a:lnTo>
                    <a:pt x="526" y="4"/>
                  </a:lnTo>
                  <a:lnTo>
                    <a:pt x="496" y="6"/>
                  </a:lnTo>
                  <a:lnTo>
                    <a:pt x="468" y="12"/>
                  </a:lnTo>
                  <a:lnTo>
                    <a:pt x="440" y="18"/>
                  </a:lnTo>
                  <a:lnTo>
                    <a:pt x="412" y="26"/>
                  </a:lnTo>
                  <a:lnTo>
                    <a:pt x="384" y="36"/>
                  </a:lnTo>
                  <a:lnTo>
                    <a:pt x="358" y="46"/>
                  </a:lnTo>
                  <a:lnTo>
                    <a:pt x="332" y="58"/>
                  </a:lnTo>
                  <a:lnTo>
                    <a:pt x="306" y="72"/>
                  </a:lnTo>
                  <a:lnTo>
                    <a:pt x="282" y="86"/>
                  </a:lnTo>
                  <a:lnTo>
                    <a:pt x="258" y="100"/>
                  </a:lnTo>
                  <a:lnTo>
                    <a:pt x="236" y="116"/>
                  </a:lnTo>
                  <a:lnTo>
                    <a:pt x="214" y="134"/>
                  </a:lnTo>
                  <a:lnTo>
                    <a:pt x="192" y="152"/>
                  </a:lnTo>
                  <a:lnTo>
                    <a:pt x="172" y="172"/>
                  </a:lnTo>
                  <a:lnTo>
                    <a:pt x="152" y="192"/>
                  </a:lnTo>
                  <a:lnTo>
                    <a:pt x="134" y="214"/>
                  </a:lnTo>
                  <a:lnTo>
                    <a:pt x="116" y="236"/>
                  </a:lnTo>
                  <a:lnTo>
                    <a:pt x="100" y="260"/>
                  </a:lnTo>
                  <a:lnTo>
                    <a:pt x="84" y="282"/>
                  </a:lnTo>
                  <a:lnTo>
                    <a:pt x="70" y="308"/>
                  </a:lnTo>
                  <a:lnTo>
                    <a:pt x="58" y="332"/>
                  </a:lnTo>
                  <a:lnTo>
                    <a:pt x="46" y="358"/>
                  </a:lnTo>
                  <a:lnTo>
                    <a:pt x="36" y="386"/>
                  </a:lnTo>
                  <a:lnTo>
                    <a:pt x="26" y="412"/>
                  </a:lnTo>
                  <a:lnTo>
                    <a:pt x="18" y="440"/>
                  </a:lnTo>
                  <a:lnTo>
                    <a:pt x="12" y="468"/>
                  </a:lnTo>
                  <a:lnTo>
                    <a:pt x="6" y="498"/>
                  </a:lnTo>
                  <a:lnTo>
                    <a:pt x="2" y="528"/>
                  </a:lnTo>
                  <a:lnTo>
                    <a:pt x="0" y="556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0" y="616"/>
                  </a:lnTo>
                  <a:lnTo>
                    <a:pt x="2" y="646"/>
                  </a:lnTo>
                  <a:lnTo>
                    <a:pt x="6" y="674"/>
                  </a:lnTo>
                  <a:lnTo>
                    <a:pt x="10" y="702"/>
                  </a:lnTo>
                  <a:lnTo>
                    <a:pt x="18" y="730"/>
                  </a:lnTo>
                  <a:lnTo>
                    <a:pt x="24" y="758"/>
                  </a:lnTo>
                  <a:lnTo>
                    <a:pt x="34" y="784"/>
                  </a:lnTo>
                  <a:lnTo>
                    <a:pt x="44" y="812"/>
                  </a:lnTo>
                  <a:lnTo>
                    <a:pt x="56" y="838"/>
                  </a:lnTo>
                  <a:lnTo>
                    <a:pt x="68" y="864"/>
                  </a:lnTo>
                  <a:lnTo>
                    <a:pt x="82" y="888"/>
                  </a:lnTo>
                  <a:lnTo>
                    <a:pt x="98" y="912"/>
                  </a:lnTo>
                  <a:lnTo>
                    <a:pt x="114" y="936"/>
                  </a:lnTo>
                  <a:lnTo>
                    <a:pt x="132" y="958"/>
                  </a:lnTo>
                  <a:lnTo>
                    <a:pt x="152" y="980"/>
                  </a:lnTo>
                  <a:lnTo>
                    <a:pt x="172" y="1002"/>
                  </a:lnTo>
                  <a:lnTo>
                    <a:pt x="172" y="1002"/>
                  </a:lnTo>
                  <a:lnTo>
                    <a:pt x="192" y="1022"/>
                  </a:lnTo>
                  <a:lnTo>
                    <a:pt x="214" y="1042"/>
                  </a:lnTo>
                  <a:lnTo>
                    <a:pt x="238" y="1058"/>
                  </a:lnTo>
                  <a:lnTo>
                    <a:pt x="260" y="1076"/>
                  </a:lnTo>
                  <a:lnTo>
                    <a:pt x="286" y="1090"/>
                  </a:lnTo>
                  <a:lnTo>
                    <a:pt x="310" y="1104"/>
                  </a:lnTo>
                  <a:lnTo>
                    <a:pt x="336" y="1118"/>
                  </a:lnTo>
                  <a:lnTo>
                    <a:pt x="362" y="1130"/>
                  </a:lnTo>
                  <a:lnTo>
                    <a:pt x="388" y="1140"/>
                  </a:lnTo>
                  <a:lnTo>
                    <a:pt x="416" y="1148"/>
                  </a:lnTo>
                  <a:lnTo>
                    <a:pt x="442" y="1156"/>
                  </a:lnTo>
                  <a:lnTo>
                    <a:pt x="470" y="1162"/>
                  </a:lnTo>
                  <a:lnTo>
                    <a:pt x="500" y="1168"/>
                  </a:lnTo>
                  <a:lnTo>
                    <a:pt x="528" y="1170"/>
                  </a:lnTo>
                  <a:lnTo>
                    <a:pt x="556" y="1172"/>
                  </a:lnTo>
                  <a:lnTo>
                    <a:pt x="586" y="1174"/>
                  </a:lnTo>
                  <a:lnTo>
                    <a:pt x="586" y="1174"/>
                  </a:lnTo>
                  <a:lnTo>
                    <a:pt x="616" y="1172"/>
                  </a:lnTo>
                  <a:lnTo>
                    <a:pt x="644" y="1170"/>
                  </a:lnTo>
                  <a:lnTo>
                    <a:pt x="674" y="1168"/>
                  </a:lnTo>
                  <a:lnTo>
                    <a:pt x="702" y="1162"/>
                  </a:lnTo>
                  <a:lnTo>
                    <a:pt x="730" y="1156"/>
                  </a:lnTo>
                  <a:lnTo>
                    <a:pt x="758" y="1148"/>
                  </a:lnTo>
                  <a:lnTo>
                    <a:pt x="784" y="1140"/>
                  </a:lnTo>
                  <a:lnTo>
                    <a:pt x="810" y="1130"/>
                  </a:lnTo>
                  <a:lnTo>
                    <a:pt x="836" y="1118"/>
                  </a:lnTo>
                  <a:lnTo>
                    <a:pt x="862" y="1104"/>
                  </a:lnTo>
                  <a:lnTo>
                    <a:pt x="888" y="1090"/>
                  </a:lnTo>
                  <a:lnTo>
                    <a:pt x="912" y="1076"/>
                  </a:lnTo>
                  <a:lnTo>
                    <a:pt x="936" y="1058"/>
                  </a:lnTo>
                  <a:lnTo>
                    <a:pt x="958" y="1042"/>
                  </a:lnTo>
                  <a:lnTo>
                    <a:pt x="980" y="1022"/>
                  </a:lnTo>
                  <a:lnTo>
                    <a:pt x="1002" y="1002"/>
                  </a:lnTo>
                  <a:lnTo>
                    <a:pt x="1002" y="1002"/>
                  </a:lnTo>
                  <a:lnTo>
                    <a:pt x="1022" y="980"/>
                  </a:lnTo>
                  <a:lnTo>
                    <a:pt x="1040" y="958"/>
                  </a:lnTo>
                  <a:lnTo>
                    <a:pt x="1058" y="936"/>
                  </a:lnTo>
                  <a:lnTo>
                    <a:pt x="1074" y="912"/>
                  </a:lnTo>
                  <a:lnTo>
                    <a:pt x="1090" y="888"/>
                  </a:lnTo>
                  <a:lnTo>
                    <a:pt x="1104" y="864"/>
                  </a:lnTo>
                  <a:lnTo>
                    <a:pt x="1118" y="838"/>
                  </a:lnTo>
                  <a:lnTo>
                    <a:pt x="1128" y="812"/>
                  </a:lnTo>
                  <a:lnTo>
                    <a:pt x="1138" y="784"/>
                  </a:lnTo>
                  <a:lnTo>
                    <a:pt x="1148" y="758"/>
                  </a:lnTo>
                  <a:lnTo>
                    <a:pt x="1156" y="730"/>
                  </a:lnTo>
                  <a:lnTo>
                    <a:pt x="1162" y="702"/>
                  </a:lnTo>
                  <a:lnTo>
                    <a:pt x="1166" y="674"/>
                  </a:lnTo>
                  <a:lnTo>
                    <a:pt x="1170" y="646"/>
                  </a:lnTo>
                  <a:lnTo>
                    <a:pt x="1172" y="616"/>
                  </a:lnTo>
                  <a:lnTo>
                    <a:pt x="1172" y="586"/>
                  </a:lnTo>
                  <a:lnTo>
                    <a:pt x="1172" y="560"/>
                  </a:lnTo>
                  <a:lnTo>
                    <a:pt x="1150" y="560"/>
                  </a:lnTo>
                  <a:lnTo>
                    <a:pt x="754" y="560"/>
                  </a:lnTo>
                  <a:lnTo>
                    <a:pt x="754" y="614"/>
                  </a:lnTo>
                  <a:lnTo>
                    <a:pt x="1118" y="614"/>
                  </a:lnTo>
                  <a:lnTo>
                    <a:pt x="1118" y="622"/>
                  </a:lnTo>
                  <a:lnTo>
                    <a:pt x="1118" y="622"/>
                  </a:lnTo>
                  <a:lnTo>
                    <a:pt x="1114" y="648"/>
                  </a:lnTo>
                  <a:lnTo>
                    <a:pt x="1112" y="674"/>
                  </a:lnTo>
                  <a:lnTo>
                    <a:pt x="1106" y="700"/>
                  </a:lnTo>
                  <a:lnTo>
                    <a:pt x="1100" y="724"/>
                  </a:lnTo>
                  <a:lnTo>
                    <a:pt x="1086" y="772"/>
                  </a:lnTo>
                  <a:lnTo>
                    <a:pt x="1066" y="818"/>
                  </a:lnTo>
                  <a:lnTo>
                    <a:pt x="1042" y="860"/>
                  </a:lnTo>
                  <a:lnTo>
                    <a:pt x="1016" y="902"/>
                  </a:lnTo>
                  <a:lnTo>
                    <a:pt x="984" y="940"/>
                  </a:lnTo>
                  <a:lnTo>
                    <a:pt x="950" y="974"/>
                  </a:lnTo>
                  <a:lnTo>
                    <a:pt x="912" y="1006"/>
                  </a:lnTo>
                  <a:lnTo>
                    <a:pt x="872" y="1034"/>
                  </a:lnTo>
                  <a:lnTo>
                    <a:pt x="830" y="1060"/>
                  </a:lnTo>
                  <a:lnTo>
                    <a:pt x="786" y="1080"/>
                  </a:lnTo>
                  <a:lnTo>
                    <a:pt x="738" y="1096"/>
                  </a:lnTo>
                  <a:lnTo>
                    <a:pt x="714" y="1104"/>
                  </a:lnTo>
                  <a:lnTo>
                    <a:pt x="688" y="1108"/>
                  </a:lnTo>
                  <a:lnTo>
                    <a:pt x="664" y="1114"/>
                  </a:lnTo>
                  <a:lnTo>
                    <a:pt x="638" y="1116"/>
                  </a:lnTo>
                  <a:lnTo>
                    <a:pt x="612" y="1118"/>
                  </a:lnTo>
                  <a:lnTo>
                    <a:pt x="586" y="1118"/>
                  </a:lnTo>
                  <a:lnTo>
                    <a:pt x="586" y="1118"/>
                  </a:lnTo>
                  <a:lnTo>
                    <a:pt x="560" y="1118"/>
                  </a:lnTo>
                  <a:lnTo>
                    <a:pt x="534" y="1116"/>
                  </a:lnTo>
                  <a:lnTo>
                    <a:pt x="508" y="1114"/>
                  </a:lnTo>
                  <a:lnTo>
                    <a:pt x="482" y="1108"/>
                  </a:lnTo>
                  <a:lnTo>
                    <a:pt x="456" y="1102"/>
                  </a:lnTo>
                  <a:lnTo>
                    <a:pt x="432" y="1096"/>
                  </a:lnTo>
                  <a:lnTo>
                    <a:pt x="406" y="1088"/>
                  </a:lnTo>
                  <a:lnTo>
                    <a:pt x="382" y="1078"/>
                  </a:lnTo>
                  <a:lnTo>
                    <a:pt x="360" y="1068"/>
                  </a:lnTo>
                  <a:lnTo>
                    <a:pt x="336" y="1056"/>
                  </a:lnTo>
                  <a:lnTo>
                    <a:pt x="314" y="1044"/>
                  </a:lnTo>
                  <a:lnTo>
                    <a:pt x="292" y="1030"/>
                  </a:lnTo>
                  <a:lnTo>
                    <a:pt x="270" y="1014"/>
                  </a:lnTo>
                  <a:lnTo>
                    <a:pt x="250" y="998"/>
                  </a:lnTo>
                  <a:lnTo>
                    <a:pt x="230" y="982"/>
                  </a:lnTo>
                  <a:lnTo>
                    <a:pt x="210" y="962"/>
                  </a:lnTo>
                  <a:lnTo>
                    <a:pt x="210" y="962"/>
                  </a:lnTo>
                  <a:lnTo>
                    <a:pt x="192" y="944"/>
                  </a:lnTo>
                  <a:lnTo>
                    <a:pt x="174" y="924"/>
                  </a:lnTo>
                  <a:lnTo>
                    <a:pt x="158" y="904"/>
                  </a:lnTo>
                  <a:lnTo>
                    <a:pt x="144" y="882"/>
                  </a:lnTo>
                  <a:lnTo>
                    <a:pt x="130" y="860"/>
                  </a:lnTo>
                  <a:lnTo>
                    <a:pt x="116" y="838"/>
                  </a:lnTo>
                  <a:lnTo>
                    <a:pt x="106" y="814"/>
                  </a:lnTo>
                  <a:lnTo>
                    <a:pt x="94" y="790"/>
                  </a:lnTo>
                  <a:lnTo>
                    <a:pt x="86" y="766"/>
                  </a:lnTo>
                  <a:lnTo>
                    <a:pt x="78" y="742"/>
                  </a:lnTo>
                  <a:lnTo>
                    <a:pt x="70" y="716"/>
                  </a:lnTo>
                  <a:lnTo>
                    <a:pt x="64" y="692"/>
                  </a:lnTo>
                  <a:lnTo>
                    <a:pt x="60" y="666"/>
                  </a:lnTo>
                  <a:lnTo>
                    <a:pt x="56" y="640"/>
                  </a:lnTo>
                  <a:lnTo>
                    <a:pt x="56" y="614"/>
                  </a:lnTo>
                  <a:lnTo>
                    <a:pt x="54" y="586"/>
                  </a:lnTo>
                  <a:lnTo>
                    <a:pt x="54" y="586"/>
                  </a:lnTo>
                  <a:lnTo>
                    <a:pt x="56" y="560"/>
                  </a:lnTo>
                  <a:lnTo>
                    <a:pt x="56" y="534"/>
                  </a:lnTo>
                  <a:lnTo>
                    <a:pt x="60" y="508"/>
                  </a:lnTo>
                  <a:lnTo>
                    <a:pt x="64" y="482"/>
                  </a:lnTo>
                  <a:lnTo>
                    <a:pt x="70" y="458"/>
                  </a:lnTo>
                  <a:lnTo>
                    <a:pt x="78" y="432"/>
                  </a:lnTo>
                  <a:lnTo>
                    <a:pt x="86" y="408"/>
                  </a:lnTo>
                  <a:lnTo>
                    <a:pt x="94" y="384"/>
                  </a:lnTo>
                  <a:lnTo>
                    <a:pt x="106" y="360"/>
                  </a:lnTo>
                  <a:lnTo>
                    <a:pt x="116" y="336"/>
                  </a:lnTo>
                  <a:lnTo>
                    <a:pt x="130" y="314"/>
                  </a:lnTo>
                  <a:lnTo>
                    <a:pt x="144" y="292"/>
                  </a:lnTo>
                  <a:lnTo>
                    <a:pt x="158" y="270"/>
                  </a:lnTo>
                  <a:lnTo>
                    <a:pt x="174" y="250"/>
                  </a:lnTo>
                  <a:lnTo>
                    <a:pt x="192" y="230"/>
                  </a:lnTo>
                  <a:lnTo>
                    <a:pt x="210" y="210"/>
                  </a:lnTo>
                  <a:lnTo>
                    <a:pt x="210" y="210"/>
                  </a:lnTo>
                  <a:lnTo>
                    <a:pt x="230" y="192"/>
                  </a:lnTo>
                  <a:lnTo>
                    <a:pt x="250" y="176"/>
                  </a:lnTo>
                  <a:lnTo>
                    <a:pt x="270" y="160"/>
                  </a:lnTo>
                  <a:lnTo>
                    <a:pt x="292" y="144"/>
                  </a:lnTo>
                  <a:lnTo>
                    <a:pt x="314" y="130"/>
                  </a:lnTo>
                  <a:lnTo>
                    <a:pt x="336" y="118"/>
                  </a:lnTo>
                  <a:lnTo>
                    <a:pt x="360" y="106"/>
                  </a:lnTo>
                  <a:lnTo>
                    <a:pt x="382" y="96"/>
                  </a:lnTo>
                  <a:lnTo>
                    <a:pt x="406" y="86"/>
                  </a:lnTo>
                  <a:lnTo>
                    <a:pt x="432" y="78"/>
                  </a:lnTo>
                  <a:lnTo>
                    <a:pt x="456" y="70"/>
                  </a:lnTo>
                  <a:lnTo>
                    <a:pt x="482" y="66"/>
                  </a:lnTo>
                  <a:lnTo>
                    <a:pt x="508" y="60"/>
                  </a:lnTo>
                  <a:lnTo>
                    <a:pt x="534" y="58"/>
                  </a:lnTo>
                  <a:lnTo>
                    <a:pt x="560" y="56"/>
                  </a:lnTo>
                  <a:lnTo>
                    <a:pt x="586" y="54"/>
                  </a:lnTo>
                  <a:lnTo>
                    <a:pt x="586" y="54"/>
                  </a:lnTo>
                  <a:lnTo>
                    <a:pt x="614" y="5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12" name="Freeform 67"/>
            <p:cNvSpPr>
              <a:spLocks noEditPoints="1"/>
            </p:cNvSpPr>
            <p:nvPr/>
          </p:nvSpPr>
          <p:spPr bwMode="auto">
            <a:xfrm>
              <a:off x="2603500" y="989013"/>
              <a:ext cx="2346325" cy="1489075"/>
            </a:xfrm>
            <a:custGeom>
              <a:avLst/>
              <a:gdLst>
                <a:gd name="T0" fmla="*/ 0 w 1478"/>
                <a:gd name="T1" fmla="*/ 926 h 938"/>
                <a:gd name="T2" fmla="*/ 212 w 1478"/>
                <a:gd name="T3" fmla="*/ 748 h 938"/>
                <a:gd name="T4" fmla="*/ 1284 w 1478"/>
                <a:gd name="T5" fmla="*/ 578 h 938"/>
                <a:gd name="T6" fmla="*/ 1254 w 1478"/>
                <a:gd name="T7" fmla="*/ 746 h 938"/>
                <a:gd name="T8" fmla="*/ 1132 w 1478"/>
                <a:gd name="T9" fmla="*/ 762 h 938"/>
                <a:gd name="T10" fmla="*/ 1066 w 1478"/>
                <a:gd name="T11" fmla="*/ 756 h 938"/>
                <a:gd name="T12" fmla="*/ 988 w 1478"/>
                <a:gd name="T13" fmla="*/ 732 h 938"/>
                <a:gd name="T14" fmla="*/ 934 w 1478"/>
                <a:gd name="T15" fmla="*/ 688 h 938"/>
                <a:gd name="T16" fmla="*/ 900 w 1478"/>
                <a:gd name="T17" fmla="*/ 624 h 938"/>
                <a:gd name="T18" fmla="*/ 882 w 1478"/>
                <a:gd name="T19" fmla="*/ 538 h 938"/>
                <a:gd name="T20" fmla="*/ 878 w 1478"/>
                <a:gd name="T21" fmla="*/ 470 h 938"/>
                <a:gd name="T22" fmla="*/ 886 w 1478"/>
                <a:gd name="T23" fmla="*/ 372 h 938"/>
                <a:gd name="T24" fmla="*/ 908 w 1478"/>
                <a:gd name="T25" fmla="*/ 294 h 938"/>
                <a:gd name="T26" fmla="*/ 948 w 1478"/>
                <a:gd name="T27" fmla="*/ 232 h 938"/>
                <a:gd name="T28" fmla="*/ 1010 w 1478"/>
                <a:gd name="T29" fmla="*/ 192 h 938"/>
                <a:gd name="T30" fmla="*/ 1094 w 1478"/>
                <a:gd name="T31" fmla="*/ 174 h 938"/>
                <a:gd name="T32" fmla="*/ 1166 w 1478"/>
                <a:gd name="T33" fmla="*/ 174 h 938"/>
                <a:gd name="T34" fmla="*/ 1258 w 1478"/>
                <a:gd name="T35" fmla="*/ 196 h 938"/>
                <a:gd name="T36" fmla="*/ 1324 w 1478"/>
                <a:gd name="T37" fmla="*/ 246 h 938"/>
                <a:gd name="T38" fmla="*/ 1474 w 1478"/>
                <a:gd name="T39" fmla="*/ 148 h 938"/>
                <a:gd name="T40" fmla="*/ 1424 w 1478"/>
                <a:gd name="T41" fmla="*/ 92 h 938"/>
                <a:gd name="T42" fmla="*/ 1364 w 1478"/>
                <a:gd name="T43" fmla="*/ 50 h 938"/>
                <a:gd name="T44" fmla="*/ 1296 w 1478"/>
                <a:gd name="T45" fmla="*/ 22 h 938"/>
                <a:gd name="T46" fmla="*/ 1222 w 1478"/>
                <a:gd name="T47" fmla="*/ 6 h 938"/>
                <a:gd name="T48" fmla="*/ 1124 w 1478"/>
                <a:gd name="T49" fmla="*/ 0 h 938"/>
                <a:gd name="T50" fmla="*/ 972 w 1478"/>
                <a:gd name="T51" fmla="*/ 16 h 938"/>
                <a:gd name="T52" fmla="*/ 870 w 1478"/>
                <a:gd name="T53" fmla="*/ 56 h 938"/>
                <a:gd name="T54" fmla="*/ 818 w 1478"/>
                <a:gd name="T55" fmla="*/ 90 h 938"/>
                <a:gd name="T56" fmla="*/ 774 w 1478"/>
                <a:gd name="T57" fmla="*/ 134 h 938"/>
                <a:gd name="T58" fmla="*/ 738 w 1478"/>
                <a:gd name="T59" fmla="*/ 184 h 938"/>
                <a:gd name="T60" fmla="*/ 690 w 1478"/>
                <a:gd name="T61" fmla="*/ 310 h 938"/>
                <a:gd name="T62" fmla="*/ 674 w 1478"/>
                <a:gd name="T63" fmla="*/ 468 h 938"/>
                <a:gd name="T64" fmla="*/ 680 w 1478"/>
                <a:gd name="T65" fmla="*/ 576 h 938"/>
                <a:gd name="T66" fmla="*/ 716 w 1478"/>
                <a:gd name="T67" fmla="*/ 712 h 938"/>
                <a:gd name="T68" fmla="*/ 756 w 1478"/>
                <a:gd name="T69" fmla="*/ 786 h 938"/>
                <a:gd name="T70" fmla="*/ 796 w 1478"/>
                <a:gd name="T71" fmla="*/ 832 h 938"/>
                <a:gd name="T72" fmla="*/ 844 w 1478"/>
                <a:gd name="T73" fmla="*/ 870 h 938"/>
                <a:gd name="T74" fmla="*/ 902 w 1478"/>
                <a:gd name="T75" fmla="*/ 900 h 938"/>
                <a:gd name="T76" fmla="*/ 1014 w 1478"/>
                <a:gd name="T77" fmla="*/ 932 h 938"/>
                <a:gd name="T78" fmla="*/ 1122 w 1478"/>
                <a:gd name="T79" fmla="*/ 938 h 938"/>
                <a:gd name="T80" fmla="*/ 1278 w 1478"/>
                <a:gd name="T81" fmla="*/ 924 h 938"/>
                <a:gd name="T82" fmla="*/ 1410 w 1478"/>
                <a:gd name="T83" fmla="*/ 886 h 938"/>
                <a:gd name="T84" fmla="*/ 1478 w 1478"/>
                <a:gd name="T85" fmla="*/ 40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8" h="938">
                  <a:moveTo>
                    <a:pt x="212" y="12"/>
                  </a:moveTo>
                  <a:lnTo>
                    <a:pt x="0" y="12"/>
                  </a:lnTo>
                  <a:lnTo>
                    <a:pt x="0" y="926"/>
                  </a:lnTo>
                  <a:lnTo>
                    <a:pt x="648" y="926"/>
                  </a:lnTo>
                  <a:lnTo>
                    <a:pt x="648" y="748"/>
                  </a:lnTo>
                  <a:lnTo>
                    <a:pt x="212" y="748"/>
                  </a:lnTo>
                  <a:lnTo>
                    <a:pt x="212" y="12"/>
                  </a:lnTo>
                  <a:close/>
                  <a:moveTo>
                    <a:pt x="1112" y="578"/>
                  </a:moveTo>
                  <a:lnTo>
                    <a:pt x="1284" y="578"/>
                  </a:lnTo>
                  <a:lnTo>
                    <a:pt x="1284" y="738"/>
                  </a:lnTo>
                  <a:lnTo>
                    <a:pt x="1284" y="738"/>
                  </a:lnTo>
                  <a:lnTo>
                    <a:pt x="1254" y="746"/>
                  </a:lnTo>
                  <a:lnTo>
                    <a:pt x="1218" y="754"/>
                  </a:lnTo>
                  <a:lnTo>
                    <a:pt x="1176" y="760"/>
                  </a:lnTo>
                  <a:lnTo>
                    <a:pt x="1132" y="762"/>
                  </a:lnTo>
                  <a:lnTo>
                    <a:pt x="1132" y="762"/>
                  </a:lnTo>
                  <a:lnTo>
                    <a:pt x="1098" y="760"/>
                  </a:lnTo>
                  <a:lnTo>
                    <a:pt x="1066" y="756"/>
                  </a:lnTo>
                  <a:lnTo>
                    <a:pt x="1038" y="752"/>
                  </a:lnTo>
                  <a:lnTo>
                    <a:pt x="1012" y="744"/>
                  </a:lnTo>
                  <a:lnTo>
                    <a:pt x="988" y="732"/>
                  </a:lnTo>
                  <a:lnTo>
                    <a:pt x="968" y="720"/>
                  </a:lnTo>
                  <a:lnTo>
                    <a:pt x="950" y="706"/>
                  </a:lnTo>
                  <a:lnTo>
                    <a:pt x="934" y="688"/>
                  </a:lnTo>
                  <a:lnTo>
                    <a:pt x="920" y="670"/>
                  </a:lnTo>
                  <a:lnTo>
                    <a:pt x="908" y="648"/>
                  </a:lnTo>
                  <a:lnTo>
                    <a:pt x="900" y="624"/>
                  </a:lnTo>
                  <a:lnTo>
                    <a:pt x="892" y="598"/>
                  </a:lnTo>
                  <a:lnTo>
                    <a:pt x="886" y="568"/>
                  </a:lnTo>
                  <a:lnTo>
                    <a:pt x="882" y="538"/>
                  </a:lnTo>
                  <a:lnTo>
                    <a:pt x="880" y="504"/>
                  </a:lnTo>
                  <a:lnTo>
                    <a:pt x="878" y="470"/>
                  </a:lnTo>
                  <a:lnTo>
                    <a:pt x="878" y="470"/>
                  </a:lnTo>
                  <a:lnTo>
                    <a:pt x="880" y="436"/>
                  </a:lnTo>
                  <a:lnTo>
                    <a:pt x="882" y="402"/>
                  </a:lnTo>
                  <a:lnTo>
                    <a:pt x="886" y="372"/>
                  </a:lnTo>
                  <a:lnTo>
                    <a:pt x="890" y="344"/>
                  </a:lnTo>
                  <a:lnTo>
                    <a:pt x="898" y="318"/>
                  </a:lnTo>
                  <a:lnTo>
                    <a:pt x="908" y="294"/>
                  </a:lnTo>
                  <a:lnTo>
                    <a:pt x="918" y="270"/>
                  </a:lnTo>
                  <a:lnTo>
                    <a:pt x="932" y="250"/>
                  </a:lnTo>
                  <a:lnTo>
                    <a:pt x="948" y="232"/>
                  </a:lnTo>
                  <a:lnTo>
                    <a:pt x="966" y="218"/>
                  </a:lnTo>
                  <a:lnTo>
                    <a:pt x="986" y="204"/>
                  </a:lnTo>
                  <a:lnTo>
                    <a:pt x="1010" y="192"/>
                  </a:lnTo>
                  <a:lnTo>
                    <a:pt x="1036" y="184"/>
                  </a:lnTo>
                  <a:lnTo>
                    <a:pt x="1064" y="178"/>
                  </a:lnTo>
                  <a:lnTo>
                    <a:pt x="1094" y="174"/>
                  </a:lnTo>
                  <a:lnTo>
                    <a:pt x="1128" y="172"/>
                  </a:lnTo>
                  <a:lnTo>
                    <a:pt x="1128" y="172"/>
                  </a:lnTo>
                  <a:lnTo>
                    <a:pt x="1166" y="174"/>
                  </a:lnTo>
                  <a:lnTo>
                    <a:pt x="1200" y="178"/>
                  </a:lnTo>
                  <a:lnTo>
                    <a:pt x="1230" y="186"/>
                  </a:lnTo>
                  <a:lnTo>
                    <a:pt x="1258" y="196"/>
                  </a:lnTo>
                  <a:lnTo>
                    <a:pt x="1282" y="210"/>
                  </a:lnTo>
                  <a:lnTo>
                    <a:pt x="1304" y="228"/>
                  </a:lnTo>
                  <a:lnTo>
                    <a:pt x="1324" y="246"/>
                  </a:lnTo>
                  <a:lnTo>
                    <a:pt x="1344" y="268"/>
                  </a:lnTo>
                  <a:lnTo>
                    <a:pt x="1474" y="148"/>
                  </a:lnTo>
                  <a:lnTo>
                    <a:pt x="1474" y="148"/>
                  </a:lnTo>
                  <a:lnTo>
                    <a:pt x="1460" y="128"/>
                  </a:lnTo>
                  <a:lnTo>
                    <a:pt x="1442" y="110"/>
                  </a:lnTo>
                  <a:lnTo>
                    <a:pt x="1424" y="92"/>
                  </a:lnTo>
                  <a:lnTo>
                    <a:pt x="1404" y="76"/>
                  </a:lnTo>
                  <a:lnTo>
                    <a:pt x="1384" y="64"/>
                  </a:lnTo>
                  <a:lnTo>
                    <a:pt x="1364" y="50"/>
                  </a:lnTo>
                  <a:lnTo>
                    <a:pt x="1342" y="40"/>
                  </a:lnTo>
                  <a:lnTo>
                    <a:pt x="1318" y="30"/>
                  </a:lnTo>
                  <a:lnTo>
                    <a:pt x="1296" y="22"/>
                  </a:lnTo>
                  <a:lnTo>
                    <a:pt x="1272" y="16"/>
                  </a:lnTo>
                  <a:lnTo>
                    <a:pt x="1248" y="10"/>
                  </a:lnTo>
                  <a:lnTo>
                    <a:pt x="1222" y="6"/>
                  </a:lnTo>
                  <a:lnTo>
                    <a:pt x="1174" y="2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1070" y="2"/>
                  </a:lnTo>
                  <a:lnTo>
                    <a:pt x="1020" y="6"/>
                  </a:lnTo>
                  <a:lnTo>
                    <a:pt x="972" y="16"/>
                  </a:lnTo>
                  <a:lnTo>
                    <a:pt x="930" y="30"/>
                  </a:lnTo>
                  <a:lnTo>
                    <a:pt x="888" y="46"/>
                  </a:lnTo>
                  <a:lnTo>
                    <a:pt x="870" y="56"/>
                  </a:lnTo>
                  <a:lnTo>
                    <a:pt x="852" y="66"/>
                  </a:lnTo>
                  <a:lnTo>
                    <a:pt x="834" y="78"/>
                  </a:lnTo>
                  <a:lnTo>
                    <a:pt x="818" y="90"/>
                  </a:lnTo>
                  <a:lnTo>
                    <a:pt x="802" y="104"/>
                  </a:lnTo>
                  <a:lnTo>
                    <a:pt x="788" y="118"/>
                  </a:lnTo>
                  <a:lnTo>
                    <a:pt x="774" y="134"/>
                  </a:lnTo>
                  <a:lnTo>
                    <a:pt x="762" y="150"/>
                  </a:lnTo>
                  <a:lnTo>
                    <a:pt x="750" y="166"/>
                  </a:lnTo>
                  <a:lnTo>
                    <a:pt x="738" y="184"/>
                  </a:lnTo>
                  <a:lnTo>
                    <a:pt x="718" y="222"/>
                  </a:lnTo>
                  <a:lnTo>
                    <a:pt x="702" y="264"/>
                  </a:lnTo>
                  <a:lnTo>
                    <a:pt x="690" y="310"/>
                  </a:lnTo>
                  <a:lnTo>
                    <a:pt x="682" y="360"/>
                  </a:lnTo>
                  <a:lnTo>
                    <a:pt x="676" y="412"/>
                  </a:lnTo>
                  <a:lnTo>
                    <a:pt x="674" y="468"/>
                  </a:lnTo>
                  <a:lnTo>
                    <a:pt x="674" y="468"/>
                  </a:lnTo>
                  <a:lnTo>
                    <a:pt x="676" y="524"/>
                  </a:lnTo>
                  <a:lnTo>
                    <a:pt x="680" y="576"/>
                  </a:lnTo>
                  <a:lnTo>
                    <a:pt x="688" y="624"/>
                  </a:lnTo>
                  <a:lnTo>
                    <a:pt x="700" y="670"/>
                  </a:lnTo>
                  <a:lnTo>
                    <a:pt x="716" y="712"/>
                  </a:lnTo>
                  <a:lnTo>
                    <a:pt x="734" y="752"/>
                  </a:lnTo>
                  <a:lnTo>
                    <a:pt x="746" y="770"/>
                  </a:lnTo>
                  <a:lnTo>
                    <a:pt x="756" y="786"/>
                  </a:lnTo>
                  <a:lnTo>
                    <a:pt x="770" y="802"/>
                  </a:lnTo>
                  <a:lnTo>
                    <a:pt x="782" y="818"/>
                  </a:lnTo>
                  <a:lnTo>
                    <a:pt x="796" y="832"/>
                  </a:lnTo>
                  <a:lnTo>
                    <a:pt x="812" y="846"/>
                  </a:lnTo>
                  <a:lnTo>
                    <a:pt x="828" y="858"/>
                  </a:lnTo>
                  <a:lnTo>
                    <a:pt x="844" y="870"/>
                  </a:lnTo>
                  <a:lnTo>
                    <a:pt x="862" y="882"/>
                  </a:lnTo>
                  <a:lnTo>
                    <a:pt x="882" y="892"/>
                  </a:lnTo>
                  <a:lnTo>
                    <a:pt x="902" y="900"/>
                  </a:lnTo>
                  <a:lnTo>
                    <a:pt x="922" y="908"/>
                  </a:lnTo>
                  <a:lnTo>
                    <a:pt x="966" y="922"/>
                  </a:lnTo>
                  <a:lnTo>
                    <a:pt x="1014" y="932"/>
                  </a:lnTo>
                  <a:lnTo>
                    <a:pt x="1066" y="936"/>
                  </a:lnTo>
                  <a:lnTo>
                    <a:pt x="1122" y="938"/>
                  </a:lnTo>
                  <a:lnTo>
                    <a:pt x="1122" y="938"/>
                  </a:lnTo>
                  <a:lnTo>
                    <a:pt x="1176" y="938"/>
                  </a:lnTo>
                  <a:lnTo>
                    <a:pt x="1228" y="932"/>
                  </a:lnTo>
                  <a:lnTo>
                    <a:pt x="1278" y="924"/>
                  </a:lnTo>
                  <a:lnTo>
                    <a:pt x="1326" y="914"/>
                  </a:lnTo>
                  <a:lnTo>
                    <a:pt x="1370" y="902"/>
                  </a:lnTo>
                  <a:lnTo>
                    <a:pt x="1410" y="886"/>
                  </a:lnTo>
                  <a:lnTo>
                    <a:pt x="1446" y="870"/>
                  </a:lnTo>
                  <a:lnTo>
                    <a:pt x="1478" y="850"/>
                  </a:lnTo>
                  <a:lnTo>
                    <a:pt x="1478" y="408"/>
                  </a:lnTo>
                  <a:lnTo>
                    <a:pt x="1112" y="408"/>
                  </a:lnTo>
                  <a:lnTo>
                    <a:pt x="1112" y="578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61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1" r:id="rId2"/>
    <p:sldLayoutId id="2147483722" r:id="rId3"/>
    <p:sldLayoutId id="2147483727" r:id="rId4"/>
    <p:sldLayoutId id="2147483728" r:id="rId5"/>
    <p:sldLayoutId id="2147483729" r:id="rId6"/>
  </p:sldLayoutIdLst>
  <p:txStyles>
    <p:titleStyle>
      <a:lvl1pPr algn="ctr" defTabSz="1065540" rtl="0" eaLnBrk="1" latinLnBrk="1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9576" indent="-399576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65748" indent="-332986" algn="l" defTabSz="1065540" rtl="0" eaLnBrk="1" latinLnBrk="1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31922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64688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97456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222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62985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95759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28535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2772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5540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307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1075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3840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6610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29378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2148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9979446" y="7402274"/>
            <a:ext cx="670712" cy="157654"/>
            <a:chOff x="-123825" y="620713"/>
            <a:chExt cx="9391650" cy="2225675"/>
          </a:xfrm>
        </p:grpSpPr>
        <p:sp>
          <p:nvSpPr>
            <p:cNvPr id="17" name="Freeform 60"/>
            <p:cNvSpPr>
              <a:spLocks noEditPoints="1"/>
            </p:cNvSpPr>
            <p:nvPr/>
          </p:nvSpPr>
          <p:spPr bwMode="auto">
            <a:xfrm>
              <a:off x="5451475" y="985838"/>
              <a:ext cx="3816350" cy="1495425"/>
            </a:xfrm>
            <a:custGeom>
              <a:avLst/>
              <a:gdLst>
                <a:gd name="T0" fmla="*/ 708 w 2404"/>
                <a:gd name="T1" fmla="*/ 78 h 942"/>
                <a:gd name="T2" fmla="*/ 610 w 2404"/>
                <a:gd name="T3" fmla="*/ 28 h 942"/>
                <a:gd name="T4" fmla="*/ 432 w 2404"/>
                <a:gd name="T5" fmla="*/ 0 h 942"/>
                <a:gd name="T6" fmla="*/ 212 w 2404"/>
                <a:gd name="T7" fmla="*/ 48 h 942"/>
                <a:gd name="T8" fmla="*/ 66 w 2404"/>
                <a:gd name="T9" fmla="*/ 186 h 942"/>
                <a:gd name="T10" fmla="*/ 2 w 2404"/>
                <a:gd name="T11" fmla="*/ 416 h 942"/>
                <a:gd name="T12" fmla="*/ 14 w 2404"/>
                <a:gd name="T13" fmla="*/ 624 h 942"/>
                <a:gd name="T14" fmla="*/ 88 w 2404"/>
                <a:gd name="T15" fmla="*/ 802 h 942"/>
                <a:gd name="T16" fmla="*/ 160 w 2404"/>
                <a:gd name="T17" fmla="*/ 872 h 942"/>
                <a:gd name="T18" fmla="*/ 256 w 2404"/>
                <a:gd name="T19" fmla="*/ 918 h 942"/>
                <a:gd name="T20" fmla="*/ 430 w 2404"/>
                <a:gd name="T21" fmla="*/ 942 h 942"/>
                <a:gd name="T22" fmla="*/ 638 w 2404"/>
                <a:gd name="T23" fmla="*/ 912 h 942"/>
                <a:gd name="T24" fmla="*/ 698 w 2404"/>
                <a:gd name="T25" fmla="*/ 716 h 942"/>
                <a:gd name="T26" fmla="*/ 548 w 2404"/>
                <a:gd name="T27" fmla="*/ 762 h 942"/>
                <a:gd name="T28" fmla="*/ 410 w 2404"/>
                <a:gd name="T29" fmla="*/ 768 h 942"/>
                <a:gd name="T30" fmla="*/ 284 w 2404"/>
                <a:gd name="T31" fmla="*/ 722 h 942"/>
                <a:gd name="T32" fmla="*/ 220 w 2404"/>
                <a:gd name="T33" fmla="*/ 618 h 942"/>
                <a:gd name="T34" fmla="*/ 202 w 2404"/>
                <a:gd name="T35" fmla="*/ 470 h 942"/>
                <a:gd name="T36" fmla="*/ 218 w 2404"/>
                <a:gd name="T37" fmla="*/ 334 h 942"/>
                <a:gd name="T38" fmla="*/ 284 w 2404"/>
                <a:gd name="T39" fmla="*/ 220 h 942"/>
                <a:gd name="T40" fmla="*/ 388 w 2404"/>
                <a:gd name="T41" fmla="*/ 166 h 942"/>
                <a:gd name="T42" fmla="*/ 502 w 2404"/>
                <a:gd name="T43" fmla="*/ 168 h 942"/>
                <a:gd name="T44" fmla="*/ 628 w 2404"/>
                <a:gd name="T45" fmla="*/ 232 h 942"/>
                <a:gd name="T46" fmla="*/ 1440 w 2404"/>
                <a:gd name="T47" fmla="*/ 758 h 942"/>
                <a:gd name="T48" fmla="*/ 1014 w 2404"/>
                <a:gd name="T49" fmla="*/ 174 h 942"/>
                <a:gd name="T50" fmla="*/ 1462 w 2404"/>
                <a:gd name="T51" fmla="*/ 14 h 942"/>
                <a:gd name="T52" fmla="*/ 2284 w 2404"/>
                <a:gd name="T53" fmla="*/ 30 h 942"/>
                <a:gd name="T54" fmla="*/ 2086 w 2404"/>
                <a:gd name="T55" fmla="*/ 0 h 942"/>
                <a:gd name="T56" fmla="*/ 1928 w 2404"/>
                <a:gd name="T57" fmla="*/ 20 h 942"/>
                <a:gd name="T58" fmla="*/ 1798 w 2404"/>
                <a:gd name="T59" fmla="*/ 92 h 942"/>
                <a:gd name="T60" fmla="*/ 1738 w 2404"/>
                <a:gd name="T61" fmla="*/ 208 h 942"/>
                <a:gd name="T62" fmla="*/ 1736 w 2404"/>
                <a:gd name="T63" fmla="*/ 312 h 942"/>
                <a:gd name="T64" fmla="*/ 1782 w 2404"/>
                <a:gd name="T65" fmla="*/ 410 h 942"/>
                <a:gd name="T66" fmla="*/ 1864 w 2404"/>
                <a:gd name="T67" fmla="*/ 482 h 942"/>
                <a:gd name="T68" fmla="*/ 2102 w 2404"/>
                <a:gd name="T69" fmla="*/ 574 h 942"/>
                <a:gd name="T70" fmla="*/ 2180 w 2404"/>
                <a:gd name="T71" fmla="*/ 616 h 942"/>
                <a:gd name="T72" fmla="*/ 2204 w 2404"/>
                <a:gd name="T73" fmla="*/ 680 h 942"/>
                <a:gd name="T74" fmla="*/ 2184 w 2404"/>
                <a:gd name="T75" fmla="*/ 738 h 942"/>
                <a:gd name="T76" fmla="*/ 2118 w 2404"/>
                <a:gd name="T77" fmla="*/ 774 h 942"/>
                <a:gd name="T78" fmla="*/ 1982 w 2404"/>
                <a:gd name="T79" fmla="*/ 774 h 942"/>
                <a:gd name="T80" fmla="*/ 1816 w 2404"/>
                <a:gd name="T81" fmla="*/ 722 h 942"/>
                <a:gd name="T82" fmla="*/ 1794 w 2404"/>
                <a:gd name="T83" fmla="*/ 896 h 942"/>
                <a:gd name="T84" fmla="*/ 2004 w 2404"/>
                <a:gd name="T85" fmla="*/ 942 h 942"/>
                <a:gd name="T86" fmla="*/ 2162 w 2404"/>
                <a:gd name="T87" fmla="*/ 932 h 942"/>
                <a:gd name="T88" fmla="*/ 2310 w 2404"/>
                <a:gd name="T89" fmla="*/ 866 h 942"/>
                <a:gd name="T90" fmla="*/ 2390 w 2404"/>
                <a:gd name="T91" fmla="*/ 756 h 942"/>
                <a:gd name="T92" fmla="*/ 2404 w 2404"/>
                <a:gd name="T93" fmla="*/ 646 h 942"/>
                <a:gd name="T94" fmla="*/ 2374 w 2404"/>
                <a:gd name="T95" fmla="*/ 540 h 942"/>
                <a:gd name="T96" fmla="*/ 2314 w 2404"/>
                <a:gd name="T97" fmla="*/ 474 h 942"/>
                <a:gd name="T98" fmla="*/ 2206 w 2404"/>
                <a:gd name="T99" fmla="*/ 422 h 942"/>
                <a:gd name="T100" fmla="*/ 2030 w 2404"/>
                <a:gd name="T101" fmla="*/ 364 h 942"/>
                <a:gd name="T102" fmla="*/ 1948 w 2404"/>
                <a:gd name="T103" fmla="*/ 312 h 942"/>
                <a:gd name="T104" fmla="*/ 1930 w 2404"/>
                <a:gd name="T105" fmla="*/ 254 h 942"/>
                <a:gd name="T106" fmla="*/ 1948 w 2404"/>
                <a:gd name="T107" fmla="*/ 198 h 942"/>
                <a:gd name="T108" fmla="*/ 1998 w 2404"/>
                <a:gd name="T109" fmla="*/ 168 h 942"/>
                <a:gd name="T110" fmla="*/ 2124 w 2404"/>
                <a:gd name="T111" fmla="*/ 158 h 942"/>
                <a:gd name="T112" fmla="*/ 2278 w 2404"/>
                <a:gd name="T113" fmla="*/ 196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04" h="942">
                  <a:moveTo>
                    <a:pt x="758" y="122"/>
                  </a:moveTo>
                  <a:lnTo>
                    <a:pt x="758" y="122"/>
                  </a:lnTo>
                  <a:lnTo>
                    <a:pt x="742" y="106"/>
                  </a:lnTo>
                  <a:lnTo>
                    <a:pt x="726" y="92"/>
                  </a:lnTo>
                  <a:lnTo>
                    <a:pt x="708" y="78"/>
                  </a:lnTo>
                  <a:lnTo>
                    <a:pt x="690" y="66"/>
                  </a:lnTo>
                  <a:lnTo>
                    <a:pt x="670" y="54"/>
                  </a:lnTo>
                  <a:lnTo>
                    <a:pt x="650" y="44"/>
                  </a:lnTo>
                  <a:lnTo>
                    <a:pt x="630" y="36"/>
                  </a:lnTo>
                  <a:lnTo>
                    <a:pt x="610" y="28"/>
                  </a:lnTo>
                  <a:lnTo>
                    <a:pt x="566" y="16"/>
                  </a:lnTo>
                  <a:lnTo>
                    <a:pt x="522" y="8"/>
                  </a:lnTo>
                  <a:lnTo>
                    <a:pt x="476" y="2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384" y="2"/>
                  </a:lnTo>
                  <a:lnTo>
                    <a:pt x="336" y="8"/>
                  </a:lnTo>
                  <a:lnTo>
                    <a:pt x="292" y="18"/>
                  </a:lnTo>
                  <a:lnTo>
                    <a:pt x="252" y="30"/>
                  </a:lnTo>
                  <a:lnTo>
                    <a:pt x="212" y="48"/>
                  </a:lnTo>
                  <a:lnTo>
                    <a:pt x="178" y="68"/>
                  </a:lnTo>
                  <a:lnTo>
                    <a:pt x="144" y="92"/>
                  </a:lnTo>
                  <a:lnTo>
                    <a:pt x="114" y="120"/>
                  </a:lnTo>
                  <a:lnTo>
                    <a:pt x="88" y="152"/>
                  </a:lnTo>
                  <a:lnTo>
                    <a:pt x="66" y="186"/>
                  </a:lnTo>
                  <a:lnTo>
                    <a:pt x="46" y="226"/>
                  </a:lnTo>
                  <a:lnTo>
                    <a:pt x="30" y="268"/>
                  </a:lnTo>
                  <a:lnTo>
                    <a:pt x="16" y="314"/>
                  </a:lnTo>
                  <a:lnTo>
                    <a:pt x="8" y="362"/>
                  </a:lnTo>
                  <a:lnTo>
                    <a:pt x="2" y="416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526"/>
                  </a:lnTo>
                  <a:lnTo>
                    <a:pt x="6" y="576"/>
                  </a:lnTo>
                  <a:lnTo>
                    <a:pt x="14" y="624"/>
                  </a:lnTo>
                  <a:lnTo>
                    <a:pt x="24" y="670"/>
                  </a:lnTo>
                  <a:lnTo>
                    <a:pt x="38" y="712"/>
                  </a:lnTo>
                  <a:lnTo>
                    <a:pt x="56" y="750"/>
                  </a:lnTo>
                  <a:lnTo>
                    <a:pt x="76" y="786"/>
                  </a:lnTo>
                  <a:lnTo>
                    <a:pt x="88" y="802"/>
                  </a:lnTo>
                  <a:lnTo>
                    <a:pt x="100" y="818"/>
                  </a:lnTo>
                  <a:lnTo>
                    <a:pt x="114" y="832"/>
                  </a:lnTo>
                  <a:lnTo>
                    <a:pt x="128" y="846"/>
                  </a:lnTo>
                  <a:lnTo>
                    <a:pt x="144" y="860"/>
                  </a:lnTo>
                  <a:lnTo>
                    <a:pt x="160" y="872"/>
                  </a:lnTo>
                  <a:lnTo>
                    <a:pt x="178" y="882"/>
                  </a:lnTo>
                  <a:lnTo>
                    <a:pt x="196" y="892"/>
                  </a:lnTo>
                  <a:lnTo>
                    <a:pt x="214" y="902"/>
                  </a:lnTo>
                  <a:lnTo>
                    <a:pt x="234" y="910"/>
                  </a:lnTo>
                  <a:lnTo>
                    <a:pt x="256" y="918"/>
                  </a:lnTo>
                  <a:lnTo>
                    <a:pt x="278" y="924"/>
                  </a:lnTo>
                  <a:lnTo>
                    <a:pt x="324" y="934"/>
                  </a:lnTo>
                  <a:lnTo>
                    <a:pt x="374" y="940"/>
                  </a:lnTo>
                  <a:lnTo>
                    <a:pt x="430" y="942"/>
                  </a:lnTo>
                  <a:lnTo>
                    <a:pt x="430" y="942"/>
                  </a:lnTo>
                  <a:lnTo>
                    <a:pt x="472" y="942"/>
                  </a:lnTo>
                  <a:lnTo>
                    <a:pt x="516" y="938"/>
                  </a:lnTo>
                  <a:lnTo>
                    <a:pt x="558" y="932"/>
                  </a:lnTo>
                  <a:lnTo>
                    <a:pt x="598" y="924"/>
                  </a:lnTo>
                  <a:lnTo>
                    <a:pt x="638" y="912"/>
                  </a:lnTo>
                  <a:lnTo>
                    <a:pt x="676" y="900"/>
                  </a:lnTo>
                  <a:lnTo>
                    <a:pt x="712" y="886"/>
                  </a:lnTo>
                  <a:lnTo>
                    <a:pt x="744" y="868"/>
                  </a:lnTo>
                  <a:lnTo>
                    <a:pt x="698" y="716"/>
                  </a:lnTo>
                  <a:lnTo>
                    <a:pt x="698" y="716"/>
                  </a:lnTo>
                  <a:lnTo>
                    <a:pt x="672" y="728"/>
                  </a:lnTo>
                  <a:lnTo>
                    <a:pt x="644" y="738"/>
                  </a:lnTo>
                  <a:lnTo>
                    <a:pt x="614" y="748"/>
                  </a:lnTo>
                  <a:lnTo>
                    <a:pt x="580" y="756"/>
                  </a:lnTo>
                  <a:lnTo>
                    <a:pt x="548" y="762"/>
                  </a:lnTo>
                  <a:lnTo>
                    <a:pt x="514" y="766"/>
                  </a:lnTo>
                  <a:lnTo>
                    <a:pt x="478" y="770"/>
                  </a:lnTo>
                  <a:lnTo>
                    <a:pt x="444" y="770"/>
                  </a:lnTo>
                  <a:lnTo>
                    <a:pt x="444" y="770"/>
                  </a:lnTo>
                  <a:lnTo>
                    <a:pt x="410" y="768"/>
                  </a:lnTo>
                  <a:lnTo>
                    <a:pt x="378" y="764"/>
                  </a:lnTo>
                  <a:lnTo>
                    <a:pt x="350" y="758"/>
                  </a:lnTo>
                  <a:lnTo>
                    <a:pt x="326" y="748"/>
                  </a:lnTo>
                  <a:lnTo>
                    <a:pt x="302" y="736"/>
                  </a:lnTo>
                  <a:lnTo>
                    <a:pt x="284" y="722"/>
                  </a:lnTo>
                  <a:lnTo>
                    <a:pt x="266" y="706"/>
                  </a:lnTo>
                  <a:lnTo>
                    <a:pt x="252" y="686"/>
                  </a:lnTo>
                  <a:lnTo>
                    <a:pt x="238" y="666"/>
                  </a:lnTo>
                  <a:lnTo>
                    <a:pt x="228" y="642"/>
                  </a:lnTo>
                  <a:lnTo>
                    <a:pt x="220" y="618"/>
                  </a:lnTo>
                  <a:lnTo>
                    <a:pt x="212" y="592"/>
                  </a:lnTo>
                  <a:lnTo>
                    <a:pt x="208" y="564"/>
                  </a:lnTo>
                  <a:lnTo>
                    <a:pt x="204" y="534"/>
                  </a:lnTo>
                  <a:lnTo>
                    <a:pt x="202" y="502"/>
                  </a:lnTo>
                  <a:lnTo>
                    <a:pt x="202" y="470"/>
                  </a:lnTo>
                  <a:lnTo>
                    <a:pt x="202" y="470"/>
                  </a:lnTo>
                  <a:lnTo>
                    <a:pt x="204" y="432"/>
                  </a:lnTo>
                  <a:lnTo>
                    <a:pt x="206" y="396"/>
                  </a:lnTo>
                  <a:lnTo>
                    <a:pt x="212" y="364"/>
                  </a:lnTo>
                  <a:lnTo>
                    <a:pt x="218" y="334"/>
                  </a:lnTo>
                  <a:lnTo>
                    <a:pt x="228" y="306"/>
                  </a:lnTo>
                  <a:lnTo>
                    <a:pt x="240" y="280"/>
                  </a:lnTo>
                  <a:lnTo>
                    <a:pt x="252" y="258"/>
                  </a:lnTo>
                  <a:lnTo>
                    <a:pt x="266" y="238"/>
                  </a:lnTo>
                  <a:lnTo>
                    <a:pt x="284" y="220"/>
                  </a:lnTo>
                  <a:lnTo>
                    <a:pt x="302" y="204"/>
                  </a:lnTo>
                  <a:lnTo>
                    <a:pt x="320" y="192"/>
                  </a:lnTo>
                  <a:lnTo>
                    <a:pt x="342" y="180"/>
                  </a:lnTo>
                  <a:lnTo>
                    <a:pt x="364" y="172"/>
                  </a:lnTo>
                  <a:lnTo>
                    <a:pt x="388" y="166"/>
                  </a:lnTo>
                  <a:lnTo>
                    <a:pt x="414" y="164"/>
                  </a:lnTo>
                  <a:lnTo>
                    <a:pt x="440" y="162"/>
                  </a:lnTo>
                  <a:lnTo>
                    <a:pt x="440" y="162"/>
                  </a:lnTo>
                  <a:lnTo>
                    <a:pt x="472" y="164"/>
                  </a:lnTo>
                  <a:lnTo>
                    <a:pt x="502" y="168"/>
                  </a:lnTo>
                  <a:lnTo>
                    <a:pt x="530" y="176"/>
                  </a:lnTo>
                  <a:lnTo>
                    <a:pt x="556" y="188"/>
                  </a:lnTo>
                  <a:lnTo>
                    <a:pt x="582" y="200"/>
                  </a:lnTo>
                  <a:lnTo>
                    <a:pt x="606" y="216"/>
                  </a:lnTo>
                  <a:lnTo>
                    <a:pt x="628" y="232"/>
                  </a:lnTo>
                  <a:lnTo>
                    <a:pt x="646" y="250"/>
                  </a:lnTo>
                  <a:lnTo>
                    <a:pt x="758" y="122"/>
                  </a:lnTo>
                  <a:close/>
                  <a:moveTo>
                    <a:pt x="1462" y="14"/>
                  </a:moveTo>
                  <a:lnTo>
                    <a:pt x="1462" y="758"/>
                  </a:lnTo>
                  <a:lnTo>
                    <a:pt x="1440" y="758"/>
                  </a:lnTo>
                  <a:lnTo>
                    <a:pt x="1176" y="14"/>
                  </a:lnTo>
                  <a:lnTo>
                    <a:pt x="822" y="14"/>
                  </a:lnTo>
                  <a:lnTo>
                    <a:pt x="822" y="928"/>
                  </a:lnTo>
                  <a:lnTo>
                    <a:pt x="1014" y="928"/>
                  </a:lnTo>
                  <a:lnTo>
                    <a:pt x="1014" y="174"/>
                  </a:lnTo>
                  <a:lnTo>
                    <a:pt x="1038" y="174"/>
                  </a:lnTo>
                  <a:lnTo>
                    <a:pt x="1298" y="928"/>
                  </a:lnTo>
                  <a:lnTo>
                    <a:pt x="1652" y="928"/>
                  </a:lnTo>
                  <a:lnTo>
                    <a:pt x="1652" y="14"/>
                  </a:lnTo>
                  <a:lnTo>
                    <a:pt x="1462" y="14"/>
                  </a:lnTo>
                  <a:close/>
                  <a:moveTo>
                    <a:pt x="2394" y="76"/>
                  </a:moveTo>
                  <a:lnTo>
                    <a:pt x="2394" y="76"/>
                  </a:lnTo>
                  <a:lnTo>
                    <a:pt x="2360" y="58"/>
                  </a:lnTo>
                  <a:lnTo>
                    <a:pt x="2322" y="42"/>
                  </a:lnTo>
                  <a:lnTo>
                    <a:pt x="2284" y="30"/>
                  </a:lnTo>
                  <a:lnTo>
                    <a:pt x="2242" y="20"/>
                  </a:lnTo>
                  <a:lnTo>
                    <a:pt x="2202" y="12"/>
                  </a:lnTo>
                  <a:lnTo>
                    <a:pt x="2162" y="6"/>
                  </a:lnTo>
                  <a:lnTo>
                    <a:pt x="2124" y="2"/>
                  </a:lnTo>
                  <a:lnTo>
                    <a:pt x="2086" y="0"/>
                  </a:lnTo>
                  <a:lnTo>
                    <a:pt x="2086" y="0"/>
                  </a:lnTo>
                  <a:lnTo>
                    <a:pt x="2042" y="2"/>
                  </a:lnTo>
                  <a:lnTo>
                    <a:pt x="2002" y="6"/>
                  </a:lnTo>
                  <a:lnTo>
                    <a:pt x="1964" y="12"/>
                  </a:lnTo>
                  <a:lnTo>
                    <a:pt x="1928" y="20"/>
                  </a:lnTo>
                  <a:lnTo>
                    <a:pt x="1896" y="30"/>
                  </a:lnTo>
                  <a:lnTo>
                    <a:pt x="1868" y="44"/>
                  </a:lnTo>
                  <a:lnTo>
                    <a:pt x="1842" y="58"/>
                  </a:lnTo>
                  <a:lnTo>
                    <a:pt x="1818" y="74"/>
                  </a:lnTo>
                  <a:lnTo>
                    <a:pt x="1798" y="92"/>
                  </a:lnTo>
                  <a:lnTo>
                    <a:pt x="1780" y="112"/>
                  </a:lnTo>
                  <a:lnTo>
                    <a:pt x="1766" y="134"/>
                  </a:lnTo>
                  <a:lnTo>
                    <a:pt x="1754" y="158"/>
                  </a:lnTo>
                  <a:lnTo>
                    <a:pt x="1744" y="182"/>
                  </a:lnTo>
                  <a:lnTo>
                    <a:pt x="1738" y="208"/>
                  </a:lnTo>
                  <a:lnTo>
                    <a:pt x="1734" y="236"/>
                  </a:lnTo>
                  <a:lnTo>
                    <a:pt x="1732" y="264"/>
                  </a:lnTo>
                  <a:lnTo>
                    <a:pt x="1732" y="264"/>
                  </a:lnTo>
                  <a:lnTo>
                    <a:pt x="1734" y="288"/>
                  </a:lnTo>
                  <a:lnTo>
                    <a:pt x="1736" y="312"/>
                  </a:lnTo>
                  <a:lnTo>
                    <a:pt x="1742" y="334"/>
                  </a:lnTo>
                  <a:lnTo>
                    <a:pt x="1750" y="354"/>
                  </a:lnTo>
                  <a:lnTo>
                    <a:pt x="1758" y="374"/>
                  </a:lnTo>
                  <a:lnTo>
                    <a:pt x="1770" y="392"/>
                  </a:lnTo>
                  <a:lnTo>
                    <a:pt x="1782" y="410"/>
                  </a:lnTo>
                  <a:lnTo>
                    <a:pt x="1796" y="426"/>
                  </a:lnTo>
                  <a:lnTo>
                    <a:pt x="1812" y="442"/>
                  </a:lnTo>
                  <a:lnTo>
                    <a:pt x="1828" y="456"/>
                  </a:lnTo>
                  <a:lnTo>
                    <a:pt x="1844" y="470"/>
                  </a:lnTo>
                  <a:lnTo>
                    <a:pt x="1864" y="482"/>
                  </a:lnTo>
                  <a:lnTo>
                    <a:pt x="1902" y="502"/>
                  </a:lnTo>
                  <a:lnTo>
                    <a:pt x="1942" y="520"/>
                  </a:lnTo>
                  <a:lnTo>
                    <a:pt x="1942" y="520"/>
                  </a:lnTo>
                  <a:lnTo>
                    <a:pt x="2026" y="550"/>
                  </a:lnTo>
                  <a:lnTo>
                    <a:pt x="2102" y="574"/>
                  </a:lnTo>
                  <a:lnTo>
                    <a:pt x="2102" y="574"/>
                  </a:lnTo>
                  <a:lnTo>
                    <a:pt x="2128" y="582"/>
                  </a:lnTo>
                  <a:lnTo>
                    <a:pt x="2148" y="592"/>
                  </a:lnTo>
                  <a:lnTo>
                    <a:pt x="2166" y="602"/>
                  </a:lnTo>
                  <a:lnTo>
                    <a:pt x="2180" y="616"/>
                  </a:lnTo>
                  <a:lnTo>
                    <a:pt x="2192" y="630"/>
                  </a:lnTo>
                  <a:lnTo>
                    <a:pt x="2198" y="644"/>
                  </a:lnTo>
                  <a:lnTo>
                    <a:pt x="2202" y="662"/>
                  </a:lnTo>
                  <a:lnTo>
                    <a:pt x="2204" y="680"/>
                  </a:lnTo>
                  <a:lnTo>
                    <a:pt x="2204" y="680"/>
                  </a:lnTo>
                  <a:lnTo>
                    <a:pt x="2202" y="702"/>
                  </a:lnTo>
                  <a:lnTo>
                    <a:pt x="2200" y="712"/>
                  </a:lnTo>
                  <a:lnTo>
                    <a:pt x="2196" y="722"/>
                  </a:lnTo>
                  <a:lnTo>
                    <a:pt x="2190" y="730"/>
                  </a:lnTo>
                  <a:lnTo>
                    <a:pt x="2184" y="738"/>
                  </a:lnTo>
                  <a:lnTo>
                    <a:pt x="2176" y="746"/>
                  </a:lnTo>
                  <a:lnTo>
                    <a:pt x="2168" y="754"/>
                  </a:lnTo>
                  <a:lnTo>
                    <a:pt x="2158" y="760"/>
                  </a:lnTo>
                  <a:lnTo>
                    <a:pt x="2146" y="764"/>
                  </a:lnTo>
                  <a:lnTo>
                    <a:pt x="2118" y="774"/>
                  </a:lnTo>
                  <a:lnTo>
                    <a:pt x="2084" y="778"/>
                  </a:lnTo>
                  <a:lnTo>
                    <a:pt x="2044" y="780"/>
                  </a:lnTo>
                  <a:lnTo>
                    <a:pt x="2044" y="780"/>
                  </a:lnTo>
                  <a:lnTo>
                    <a:pt x="2014" y="778"/>
                  </a:lnTo>
                  <a:lnTo>
                    <a:pt x="1982" y="774"/>
                  </a:lnTo>
                  <a:lnTo>
                    <a:pt x="1948" y="768"/>
                  </a:lnTo>
                  <a:lnTo>
                    <a:pt x="1914" y="760"/>
                  </a:lnTo>
                  <a:lnTo>
                    <a:pt x="1880" y="748"/>
                  </a:lnTo>
                  <a:lnTo>
                    <a:pt x="1848" y="736"/>
                  </a:lnTo>
                  <a:lnTo>
                    <a:pt x="1816" y="722"/>
                  </a:lnTo>
                  <a:lnTo>
                    <a:pt x="1788" y="706"/>
                  </a:lnTo>
                  <a:lnTo>
                    <a:pt x="1718" y="860"/>
                  </a:lnTo>
                  <a:lnTo>
                    <a:pt x="1718" y="860"/>
                  </a:lnTo>
                  <a:lnTo>
                    <a:pt x="1754" y="878"/>
                  </a:lnTo>
                  <a:lnTo>
                    <a:pt x="1794" y="896"/>
                  </a:lnTo>
                  <a:lnTo>
                    <a:pt x="1836" y="910"/>
                  </a:lnTo>
                  <a:lnTo>
                    <a:pt x="1878" y="922"/>
                  </a:lnTo>
                  <a:lnTo>
                    <a:pt x="1920" y="930"/>
                  </a:lnTo>
                  <a:lnTo>
                    <a:pt x="1962" y="938"/>
                  </a:lnTo>
                  <a:lnTo>
                    <a:pt x="2004" y="942"/>
                  </a:lnTo>
                  <a:lnTo>
                    <a:pt x="2046" y="942"/>
                  </a:lnTo>
                  <a:lnTo>
                    <a:pt x="2046" y="942"/>
                  </a:lnTo>
                  <a:lnTo>
                    <a:pt x="2086" y="942"/>
                  </a:lnTo>
                  <a:lnTo>
                    <a:pt x="2126" y="938"/>
                  </a:lnTo>
                  <a:lnTo>
                    <a:pt x="2162" y="932"/>
                  </a:lnTo>
                  <a:lnTo>
                    <a:pt x="2198" y="922"/>
                  </a:lnTo>
                  <a:lnTo>
                    <a:pt x="2230" y="912"/>
                  </a:lnTo>
                  <a:lnTo>
                    <a:pt x="2258" y="898"/>
                  </a:lnTo>
                  <a:lnTo>
                    <a:pt x="2286" y="884"/>
                  </a:lnTo>
                  <a:lnTo>
                    <a:pt x="2310" y="866"/>
                  </a:lnTo>
                  <a:lnTo>
                    <a:pt x="2332" y="848"/>
                  </a:lnTo>
                  <a:lnTo>
                    <a:pt x="2350" y="826"/>
                  </a:lnTo>
                  <a:lnTo>
                    <a:pt x="2366" y="804"/>
                  </a:lnTo>
                  <a:lnTo>
                    <a:pt x="2380" y="780"/>
                  </a:lnTo>
                  <a:lnTo>
                    <a:pt x="2390" y="756"/>
                  </a:lnTo>
                  <a:lnTo>
                    <a:pt x="2398" y="728"/>
                  </a:lnTo>
                  <a:lnTo>
                    <a:pt x="2402" y="700"/>
                  </a:lnTo>
                  <a:lnTo>
                    <a:pt x="2404" y="672"/>
                  </a:lnTo>
                  <a:lnTo>
                    <a:pt x="2404" y="672"/>
                  </a:lnTo>
                  <a:lnTo>
                    <a:pt x="2404" y="646"/>
                  </a:lnTo>
                  <a:lnTo>
                    <a:pt x="2400" y="620"/>
                  </a:lnTo>
                  <a:lnTo>
                    <a:pt x="2396" y="598"/>
                  </a:lnTo>
                  <a:lnTo>
                    <a:pt x="2390" y="578"/>
                  </a:lnTo>
                  <a:lnTo>
                    <a:pt x="2384" y="558"/>
                  </a:lnTo>
                  <a:lnTo>
                    <a:pt x="2374" y="540"/>
                  </a:lnTo>
                  <a:lnTo>
                    <a:pt x="2364" y="526"/>
                  </a:lnTo>
                  <a:lnTo>
                    <a:pt x="2354" y="510"/>
                  </a:lnTo>
                  <a:lnTo>
                    <a:pt x="2342" y="498"/>
                  </a:lnTo>
                  <a:lnTo>
                    <a:pt x="2328" y="486"/>
                  </a:lnTo>
                  <a:lnTo>
                    <a:pt x="2314" y="474"/>
                  </a:lnTo>
                  <a:lnTo>
                    <a:pt x="2300" y="466"/>
                  </a:lnTo>
                  <a:lnTo>
                    <a:pt x="2270" y="448"/>
                  </a:lnTo>
                  <a:lnTo>
                    <a:pt x="2236" y="432"/>
                  </a:lnTo>
                  <a:lnTo>
                    <a:pt x="2236" y="432"/>
                  </a:lnTo>
                  <a:lnTo>
                    <a:pt x="2206" y="422"/>
                  </a:lnTo>
                  <a:lnTo>
                    <a:pt x="2170" y="410"/>
                  </a:lnTo>
                  <a:lnTo>
                    <a:pt x="2104" y="388"/>
                  </a:lnTo>
                  <a:lnTo>
                    <a:pt x="2104" y="388"/>
                  </a:lnTo>
                  <a:lnTo>
                    <a:pt x="2064" y="376"/>
                  </a:lnTo>
                  <a:lnTo>
                    <a:pt x="2030" y="364"/>
                  </a:lnTo>
                  <a:lnTo>
                    <a:pt x="2000" y="352"/>
                  </a:lnTo>
                  <a:lnTo>
                    <a:pt x="1974" y="338"/>
                  </a:lnTo>
                  <a:lnTo>
                    <a:pt x="1964" y="330"/>
                  </a:lnTo>
                  <a:lnTo>
                    <a:pt x="1956" y="320"/>
                  </a:lnTo>
                  <a:lnTo>
                    <a:pt x="1948" y="312"/>
                  </a:lnTo>
                  <a:lnTo>
                    <a:pt x="1942" y="302"/>
                  </a:lnTo>
                  <a:lnTo>
                    <a:pt x="1936" y="292"/>
                  </a:lnTo>
                  <a:lnTo>
                    <a:pt x="1932" y="280"/>
                  </a:lnTo>
                  <a:lnTo>
                    <a:pt x="1930" y="268"/>
                  </a:lnTo>
                  <a:lnTo>
                    <a:pt x="1930" y="254"/>
                  </a:lnTo>
                  <a:lnTo>
                    <a:pt x="1930" y="254"/>
                  </a:lnTo>
                  <a:lnTo>
                    <a:pt x="1932" y="234"/>
                  </a:lnTo>
                  <a:lnTo>
                    <a:pt x="1938" y="216"/>
                  </a:lnTo>
                  <a:lnTo>
                    <a:pt x="1942" y="206"/>
                  </a:lnTo>
                  <a:lnTo>
                    <a:pt x="1948" y="198"/>
                  </a:lnTo>
                  <a:lnTo>
                    <a:pt x="1954" y="190"/>
                  </a:lnTo>
                  <a:lnTo>
                    <a:pt x="1964" y="184"/>
                  </a:lnTo>
                  <a:lnTo>
                    <a:pt x="1974" y="178"/>
                  </a:lnTo>
                  <a:lnTo>
                    <a:pt x="1984" y="172"/>
                  </a:lnTo>
                  <a:lnTo>
                    <a:pt x="1998" y="168"/>
                  </a:lnTo>
                  <a:lnTo>
                    <a:pt x="2012" y="164"/>
                  </a:lnTo>
                  <a:lnTo>
                    <a:pt x="2048" y="158"/>
                  </a:lnTo>
                  <a:lnTo>
                    <a:pt x="2090" y="156"/>
                  </a:lnTo>
                  <a:lnTo>
                    <a:pt x="2090" y="156"/>
                  </a:lnTo>
                  <a:lnTo>
                    <a:pt x="2124" y="158"/>
                  </a:lnTo>
                  <a:lnTo>
                    <a:pt x="2158" y="160"/>
                  </a:lnTo>
                  <a:lnTo>
                    <a:pt x="2190" y="168"/>
                  </a:lnTo>
                  <a:lnTo>
                    <a:pt x="2220" y="176"/>
                  </a:lnTo>
                  <a:lnTo>
                    <a:pt x="2250" y="184"/>
                  </a:lnTo>
                  <a:lnTo>
                    <a:pt x="2278" y="196"/>
                  </a:lnTo>
                  <a:lnTo>
                    <a:pt x="2304" y="208"/>
                  </a:lnTo>
                  <a:lnTo>
                    <a:pt x="2328" y="222"/>
                  </a:lnTo>
                  <a:lnTo>
                    <a:pt x="2394" y="7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Freeform 61"/>
            <p:cNvSpPr>
              <a:spLocks/>
            </p:cNvSpPr>
            <p:nvPr/>
          </p:nvSpPr>
          <p:spPr bwMode="auto">
            <a:xfrm>
              <a:off x="-123825" y="620713"/>
              <a:ext cx="2225675" cy="2225675"/>
            </a:xfrm>
            <a:custGeom>
              <a:avLst/>
              <a:gdLst>
                <a:gd name="T0" fmla="*/ 736 w 1402"/>
                <a:gd name="T1" fmla="*/ 1402 h 1402"/>
                <a:gd name="T2" fmla="*/ 842 w 1402"/>
                <a:gd name="T3" fmla="*/ 1388 h 1402"/>
                <a:gd name="T4" fmla="*/ 942 w 1402"/>
                <a:gd name="T5" fmla="*/ 1360 h 1402"/>
                <a:gd name="T6" fmla="*/ 1034 w 1402"/>
                <a:gd name="T7" fmla="*/ 1318 h 1402"/>
                <a:gd name="T8" fmla="*/ 1120 w 1402"/>
                <a:gd name="T9" fmla="*/ 1262 h 1402"/>
                <a:gd name="T10" fmla="*/ 1196 w 1402"/>
                <a:gd name="T11" fmla="*/ 1196 h 1402"/>
                <a:gd name="T12" fmla="*/ 1262 w 1402"/>
                <a:gd name="T13" fmla="*/ 1120 h 1402"/>
                <a:gd name="T14" fmla="*/ 1316 w 1402"/>
                <a:gd name="T15" fmla="*/ 1036 h 1402"/>
                <a:gd name="T16" fmla="*/ 1358 w 1402"/>
                <a:gd name="T17" fmla="*/ 942 h 1402"/>
                <a:gd name="T18" fmla="*/ 1386 w 1402"/>
                <a:gd name="T19" fmla="*/ 842 h 1402"/>
                <a:gd name="T20" fmla="*/ 1400 w 1402"/>
                <a:gd name="T21" fmla="*/ 738 h 1402"/>
                <a:gd name="T22" fmla="*/ 1400 w 1402"/>
                <a:gd name="T23" fmla="*/ 664 h 1402"/>
                <a:gd name="T24" fmla="*/ 1386 w 1402"/>
                <a:gd name="T25" fmla="*/ 560 h 1402"/>
                <a:gd name="T26" fmla="*/ 1358 w 1402"/>
                <a:gd name="T27" fmla="*/ 460 h 1402"/>
                <a:gd name="T28" fmla="*/ 1316 w 1402"/>
                <a:gd name="T29" fmla="*/ 366 h 1402"/>
                <a:gd name="T30" fmla="*/ 1262 w 1402"/>
                <a:gd name="T31" fmla="*/ 282 h 1402"/>
                <a:gd name="T32" fmla="*/ 1196 w 1402"/>
                <a:gd name="T33" fmla="*/ 206 h 1402"/>
                <a:gd name="T34" fmla="*/ 1120 w 1402"/>
                <a:gd name="T35" fmla="*/ 140 h 1402"/>
                <a:gd name="T36" fmla="*/ 1034 w 1402"/>
                <a:gd name="T37" fmla="*/ 84 h 1402"/>
                <a:gd name="T38" fmla="*/ 942 w 1402"/>
                <a:gd name="T39" fmla="*/ 42 h 1402"/>
                <a:gd name="T40" fmla="*/ 842 w 1402"/>
                <a:gd name="T41" fmla="*/ 14 h 1402"/>
                <a:gd name="T42" fmla="*/ 736 w 1402"/>
                <a:gd name="T43" fmla="*/ 2 h 1402"/>
                <a:gd name="T44" fmla="*/ 664 w 1402"/>
                <a:gd name="T45" fmla="*/ 2 h 1402"/>
                <a:gd name="T46" fmla="*/ 558 w 1402"/>
                <a:gd name="T47" fmla="*/ 14 h 1402"/>
                <a:gd name="T48" fmla="*/ 460 w 1402"/>
                <a:gd name="T49" fmla="*/ 42 h 1402"/>
                <a:gd name="T50" fmla="*/ 366 w 1402"/>
                <a:gd name="T51" fmla="*/ 84 h 1402"/>
                <a:gd name="T52" fmla="*/ 280 w 1402"/>
                <a:gd name="T53" fmla="*/ 140 h 1402"/>
                <a:gd name="T54" fmla="*/ 204 w 1402"/>
                <a:gd name="T55" fmla="*/ 206 h 1402"/>
                <a:gd name="T56" fmla="*/ 138 w 1402"/>
                <a:gd name="T57" fmla="*/ 282 h 1402"/>
                <a:gd name="T58" fmla="*/ 84 w 1402"/>
                <a:gd name="T59" fmla="*/ 366 h 1402"/>
                <a:gd name="T60" fmla="*/ 42 w 1402"/>
                <a:gd name="T61" fmla="*/ 460 h 1402"/>
                <a:gd name="T62" fmla="*/ 14 w 1402"/>
                <a:gd name="T63" fmla="*/ 560 h 1402"/>
                <a:gd name="T64" fmla="*/ 0 w 1402"/>
                <a:gd name="T65" fmla="*/ 664 h 1402"/>
                <a:gd name="T66" fmla="*/ 0 w 1402"/>
                <a:gd name="T67" fmla="*/ 738 h 1402"/>
                <a:gd name="T68" fmla="*/ 14 w 1402"/>
                <a:gd name="T69" fmla="*/ 842 h 1402"/>
                <a:gd name="T70" fmla="*/ 42 w 1402"/>
                <a:gd name="T71" fmla="*/ 942 h 1402"/>
                <a:gd name="T72" fmla="*/ 84 w 1402"/>
                <a:gd name="T73" fmla="*/ 1036 h 1402"/>
                <a:gd name="T74" fmla="*/ 138 w 1402"/>
                <a:gd name="T75" fmla="*/ 1120 h 1402"/>
                <a:gd name="T76" fmla="*/ 204 w 1402"/>
                <a:gd name="T77" fmla="*/ 1196 h 1402"/>
                <a:gd name="T78" fmla="*/ 280 w 1402"/>
                <a:gd name="T79" fmla="*/ 1262 h 1402"/>
                <a:gd name="T80" fmla="*/ 366 w 1402"/>
                <a:gd name="T81" fmla="*/ 1318 h 1402"/>
                <a:gd name="T82" fmla="*/ 460 w 1402"/>
                <a:gd name="T83" fmla="*/ 1360 h 1402"/>
                <a:gd name="T84" fmla="*/ 558 w 1402"/>
                <a:gd name="T85" fmla="*/ 1388 h 1402"/>
                <a:gd name="T86" fmla="*/ 664 w 1402"/>
                <a:gd name="T87" fmla="*/ 1402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02" h="1402">
                  <a:moveTo>
                    <a:pt x="700" y="1402"/>
                  </a:moveTo>
                  <a:lnTo>
                    <a:pt x="700" y="1402"/>
                  </a:lnTo>
                  <a:lnTo>
                    <a:pt x="736" y="1402"/>
                  </a:lnTo>
                  <a:lnTo>
                    <a:pt x="772" y="1398"/>
                  </a:lnTo>
                  <a:lnTo>
                    <a:pt x="806" y="1394"/>
                  </a:lnTo>
                  <a:lnTo>
                    <a:pt x="842" y="1388"/>
                  </a:lnTo>
                  <a:lnTo>
                    <a:pt x="876" y="1380"/>
                  </a:lnTo>
                  <a:lnTo>
                    <a:pt x="908" y="1370"/>
                  </a:lnTo>
                  <a:lnTo>
                    <a:pt x="942" y="1360"/>
                  </a:lnTo>
                  <a:lnTo>
                    <a:pt x="972" y="1346"/>
                  </a:lnTo>
                  <a:lnTo>
                    <a:pt x="1004" y="1332"/>
                  </a:lnTo>
                  <a:lnTo>
                    <a:pt x="1034" y="1318"/>
                  </a:lnTo>
                  <a:lnTo>
                    <a:pt x="1064" y="1300"/>
                  </a:lnTo>
                  <a:lnTo>
                    <a:pt x="1092" y="1282"/>
                  </a:lnTo>
                  <a:lnTo>
                    <a:pt x="1120" y="1262"/>
                  </a:lnTo>
                  <a:lnTo>
                    <a:pt x="1146" y="1242"/>
                  </a:lnTo>
                  <a:lnTo>
                    <a:pt x="1172" y="1220"/>
                  </a:lnTo>
                  <a:lnTo>
                    <a:pt x="1196" y="1196"/>
                  </a:lnTo>
                  <a:lnTo>
                    <a:pt x="1220" y="1172"/>
                  </a:lnTo>
                  <a:lnTo>
                    <a:pt x="1242" y="1146"/>
                  </a:lnTo>
                  <a:lnTo>
                    <a:pt x="1262" y="1120"/>
                  </a:lnTo>
                  <a:lnTo>
                    <a:pt x="1282" y="1092"/>
                  </a:lnTo>
                  <a:lnTo>
                    <a:pt x="1300" y="1064"/>
                  </a:lnTo>
                  <a:lnTo>
                    <a:pt x="1316" y="1036"/>
                  </a:lnTo>
                  <a:lnTo>
                    <a:pt x="1332" y="1004"/>
                  </a:lnTo>
                  <a:lnTo>
                    <a:pt x="1346" y="974"/>
                  </a:lnTo>
                  <a:lnTo>
                    <a:pt x="1358" y="942"/>
                  </a:lnTo>
                  <a:lnTo>
                    <a:pt x="1370" y="910"/>
                  </a:lnTo>
                  <a:lnTo>
                    <a:pt x="1380" y="876"/>
                  </a:lnTo>
                  <a:lnTo>
                    <a:pt x="1386" y="842"/>
                  </a:lnTo>
                  <a:lnTo>
                    <a:pt x="1394" y="808"/>
                  </a:lnTo>
                  <a:lnTo>
                    <a:pt x="1398" y="772"/>
                  </a:lnTo>
                  <a:lnTo>
                    <a:pt x="1400" y="738"/>
                  </a:lnTo>
                  <a:lnTo>
                    <a:pt x="1402" y="700"/>
                  </a:lnTo>
                  <a:lnTo>
                    <a:pt x="1402" y="700"/>
                  </a:lnTo>
                  <a:lnTo>
                    <a:pt x="1400" y="664"/>
                  </a:lnTo>
                  <a:lnTo>
                    <a:pt x="1398" y="630"/>
                  </a:lnTo>
                  <a:lnTo>
                    <a:pt x="1394" y="594"/>
                  </a:lnTo>
                  <a:lnTo>
                    <a:pt x="1386" y="560"/>
                  </a:lnTo>
                  <a:lnTo>
                    <a:pt x="1380" y="526"/>
                  </a:lnTo>
                  <a:lnTo>
                    <a:pt x="1370" y="492"/>
                  </a:lnTo>
                  <a:lnTo>
                    <a:pt x="1358" y="460"/>
                  </a:lnTo>
                  <a:lnTo>
                    <a:pt x="1346" y="428"/>
                  </a:lnTo>
                  <a:lnTo>
                    <a:pt x="1332" y="398"/>
                  </a:lnTo>
                  <a:lnTo>
                    <a:pt x="1316" y="366"/>
                  </a:lnTo>
                  <a:lnTo>
                    <a:pt x="1300" y="338"/>
                  </a:lnTo>
                  <a:lnTo>
                    <a:pt x="1282" y="310"/>
                  </a:lnTo>
                  <a:lnTo>
                    <a:pt x="1262" y="282"/>
                  </a:lnTo>
                  <a:lnTo>
                    <a:pt x="1242" y="256"/>
                  </a:lnTo>
                  <a:lnTo>
                    <a:pt x="1220" y="230"/>
                  </a:lnTo>
                  <a:lnTo>
                    <a:pt x="1196" y="206"/>
                  </a:lnTo>
                  <a:lnTo>
                    <a:pt x="1172" y="182"/>
                  </a:lnTo>
                  <a:lnTo>
                    <a:pt x="1146" y="160"/>
                  </a:lnTo>
                  <a:lnTo>
                    <a:pt x="1120" y="140"/>
                  </a:lnTo>
                  <a:lnTo>
                    <a:pt x="1092" y="120"/>
                  </a:lnTo>
                  <a:lnTo>
                    <a:pt x="1064" y="102"/>
                  </a:lnTo>
                  <a:lnTo>
                    <a:pt x="1034" y="84"/>
                  </a:lnTo>
                  <a:lnTo>
                    <a:pt x="1004" y="70"/>
                  </a:lnTo>
                  <a:lnTo>
                    <a:pt x="972" y="56"/>
                  </a:lnTo>
                  <a:lnTo>
                    <a:pt x="942" y="42"/>
                  </a:lnTo>
                  <a:lnTo>
                    <a:pt x="908" y="32"/>
                  </a:lnTo>
                  <a:lnTo>
                    <a:pt x="876" y="22"/>
                  </a:lnTo>
                  <a:lnTo>
                    <a:pt x="842" y="14"/>
                  </a:lnTo>
                  <a:lnTo>
                    <a:pt x="806" y="8"/>
                  </a:lnTo>
                  <a:lnTo>
                    <a:pt x="772" y="4"/>
                  </a:lnTo>
                  <a:lnTo>
                    <a:pt x="736" y="2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64" y="2"/>
                  </a:lnTo>
                  <a:lnTo>
                    <a:pt x="628" y="4"/>
                  </a:lnTo>
                  <a:lnTo>
                    <a:pt x="594" y="8"/>
                  </a:lnTo>
                  <a:lnTo>
                    <a:pt x="558" y="14"/>
                  </a:lnTo>
                  <a:lnTo>
                    <a:pt x="524" y="22"/>
                  </a:lnTo>
                  <a:lnTo>
                    <a:pt x="492" y="32"/>
                  </a:lnTo>
                  <a:lnTo>
                    <a:pt x="460" y="42"/>
                  </a:lnTo>
                  <a:lnTo>
                    <a:pt x="428" y="56"/>
                  </a:lnTo>
                  <a:lnTo>
                    <a:pt x="396" y="70"/>
                  </a:lnTo>
                  <a:lnTo>
                    <a:pt x="366" y="84"/>
                  </a:lnTo>
                  <a:lnTo>
                    <a:pt x="336" y="102"/>
                  </a:lnTo>
                  <a:lnTo>
                    <a:pt x="308" y="120"/>
                  </a:lnTo>
                  <a:lnTo>
                    <a:pt x="280" y="140"/>
                  </a:lnTo>
                  <a:lnTo>
                    <a:pt x="254" y="160"/>
                  </a:lnTo>
                  <a:lnTo>
                    <a:pt x="228" y="182"/>
                  </a:lnTo>
                  <a:lnTo>
                    <a:pt x="204" y="206"/>
                  </a:lnTo>
                  <a:lnTo>
                    <a:pt x="182" y="230"/>
                  </a:lnTo>
                  <a:lnTo>
                    <a:pt x="160" y="256"/>
                  </a:lnTo>
                  <a:lnTo>
                    <a:pt x="138" y="282"/>
                  </a:lnTo>
                  <a:lnTo>
                    <a:pt x="120" y="310"/>
                  </a:lnTo>
                  <a:lnTo>
                    <a:pt x="100" y="338"/>
                  </a:lnTo>
                  <a:lnTo>
                    <a:pt x="84" y="366"/>
                  </a:lnTo>
                  <a:lnTo>
                    <a:pt x="68" y="398"/>
                  </a:lnTo>
                  <a:lnTo>
                    <a:pt x="54" y="428"/>
                  </a:lnTo>
                  <a:lnTo>
                    <a:pt x="42" y="460"/>
                  </a:lnTo>
                  <a:lnTo>
                    <a:pt x="30" y="492"/>
                  </a:lnTo>
                  <a:lnTo>
                    <a:pt x="22" y="526"/>
                  </a:lnTo>
                  <a:lnTo>
                    <a:pt x="14" y="560"/>
                  </a:lnTo>
                  <a:lnTo>
                    <a:pt x="8" y="594"/>
                  </a:lnTo>
                  <a:lnTo>
                    <a:pt x="2" y="630"/>
                  </a:lnTo>
                  <a:lnTo>
                    <a:pt x="0" y="664"/>
                  </a:lnTo>
                  <a:lnTo>
                    <a:pt x="0" y="700"/>
                  </a:lnTo>
                  <a:lnTo>
                    <a:pt x="0" y="700"/>
                  </a:lnTo>
                  <a:lnTo>
                    <a:pt x="0" y="738"/>
                  </a:lnTo>
                  <a:lnTo>
                    <a:pt x="2" y="772"/>
                  </a:lnTo>
                  <a:lnTo>
                    <a:pt x="8" y="808"/>
                  </a:lnTo>
                  <a:lnTo>
                    <a:pt x="14" y="842"/>
                  </a:lnTo>
                  <a:lnTo>
                    <a:pt x="22" y="876"/>
                  </a:lnTo>
                  <a:lnTo>
                    <a:pt x="30" y="910"/>
                  </a:lnTo>
                  <a:lnTo>
                    <a:pt x="42" y="942"/>
                  </a:lnTo>
                  <a:lnTo>
                    <a:pt x="54" y="974"/>
                  </a:lnTo>
                  <a:lnTo>
                    <a:pt x="68" y="1004"/>
                  </a:lnTo>
                  <a:lnTo>
                    <a:pt x="84" y="1036"/>
                  </a:lnTo>
                  <a:lnTo>
                    <a:pt x="100" y="1064"/>
                  </a:lnTo>
                  <a:lnTo>
                    <a:pt x="120" y="1092"/>
                  </a:lnTo>
                  <a:lnTo>
                    <a:pt x="138" y="1120"/>
                  </a:lnTo>
                  <a:lnTo>
                    <a:pt x="160" y="1146"/>
                  </a:lnTo>
                  <a:lnTo>
                    <a:pt x="182" y="1172"/>
                  </a:lnTo>
                  <a:lnTo>
                    <a:pt x="204" y="1196"/>
                  </a:lnTo>
                  <a:lnTo>
                    <a:pt x="228" y="1220"/>
                  </a:lnTo>
                  <a:lnTo>
                    <a:pt x="254" y="1242"/>
                  </a:lnTo>
                  <a:lnTo>
                    <a:pt x="280" y="1262"/>
                  </a:lnTo>
                  <a:lnTo>
                    <a:pt x="308" y="1282"/>
                  </a:lnTo>
                  <a:lnTo>
                    <a:pt x="336" y="1300"/>
                  </a:lnTo>
                  <a:lnTo>
                    <a:pt x="366" y="1318"/>
                  </a:lnTo>
                  <a:lnTo>
                    <a:pt x="396" y="1332"/>
                  </a:lnTo>
                  <a:lnTo>
                    <a:pt x="428" y="1346"/>
                  </a:lnTo>
                  <a:lnTo>
                    <a:pt x="460" y="1360"/>
                  </a:lnTo>
                  <a:lnTo>
                    <a:pt x="492" y="1370"/>
                  </a:lnTo>
                  <a:lnTo>
                    <a:pt x="524" y="1380"/>
                  </a:lnTo>
                  <a:lnTo>
                    <a:pt x="558" y="1388"/>
                  </a:lnTo>
                  <a:lnTo>
                    <a:pt x="594" y="1394"/>
                  </a:lnTo>
                  <a:lnTo>
                    <a:pt x="628" y="1398"/>
                  </a:lnTo>
                  <a:lnTo>
                    <a:pt x="664" y="1402"/>
                  </a:lnTo>
                  <a:lnTo>
                    <a:pt x="700" y="1402"/>
                  </a:lnTo>
                  <a:close/>
                </a:path>
              </a:pathLst>
            </a:custGeom>
            <a:solidFill>
              <a:srgbClr val="C20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19" name="Freeform 62"/>
            <p:cNvSpPr>
              <a:spLocks/>
            </p:cNvSpPr>
            <p:nvPr/>
          </p:nvSpPr>
          <p:spPr bwMode="auto">
            <a:xfrm>
              <a:off x="-123825" y="620713"/>
              <a:ext cx="2225675" cy="2225675"/>
            </a:xfrm>
            <a:custGeom>
              <a:avLst/>
              <a:gdLst>
                <a:gd name="T0" fmla="*/ 736 w 1402"/>
                <a:gd name="T1" fmla="*/ 1402 h 1402"/>
                <a:gd name="T2" fmla="*/ 842 w 1402"/>
                <a:gd name="T3" fmla="*/ 1388 h 1402"/>
                <a:gd name="T4" fmla="*/ 942 w 1402"/>
                <a:gd name="T5" fmla="*/ 1360 h 1402"/>
                <a:gd name="T6" fmla="*/ 1034 w 1402"/>
                <a:gd name="T7" fmla="*/ 1318 h 1402"/>
                <a:gd name="T8" fmla="*/ 1120 w 1402"/>
                <a:gd name="T9" fmla="*/ 1262 h 1402"/>
                <a:gd name="T10" fmla="*/ 1196 w 1402"/>
                <a:gd name="T11" fmla="*/ 1196 h 1402"/>
                <a:gd name="T12" fmla="*/ 1262 w 1402"/>
                <a:gd name="T13" fmla="*/ 1120 h 1402"/>
                <a:gd name="T14" fmla="*/ 1316 w 1402"/>
                <a:gd name="T15" fmla="*/ 1036 h 1402"/>
                <a:gd name="T16" fmla="*/ 1358 w 1402"/>
                <a:gd name="T17" fmla="*/ 942 h 1402"/>
                <a:gd name="T18" fmla="*/ 1386 w 1402"/>
                <a:gd name="T19" fmla="*/ 842 h 1402"/>
                <a:gd name="T20" fmla="*/ 1400 w 1402"/>
                <a:gd name="T21" fmla="*/ 738 h 1402"/>
                <a:gd name="T22" fmla="*/ 1400 w 1402"/>
                <a:gd name="T23" fmla="*/ 664 h 1402"/>
                <a:gd name="T24" fmla="*/ 1386 w 1402"/>
                <a:gd name="T25" fmla="*/ 560 h 1402"/>
                <a:gd name="T26" fmla="*/ 1358 w 1402"/>
                <a:gd name="T27" fmla="*/ 460 h 1402"/>
                <a:gd name="T28" fmla="*/ 1316 w 1402"/>
                <a:gd name="T29" fmla="*/ 366 h 1402"/>
                <a:gd name="T30" fmla="*/ 1262 w 1402"/>
                <a:gd name="T31" fmla="*/ 282 h 1402"/>
                <a:gd name="T32" fmla="*/ 1196 w 1402"/>
                <a:gd name="T33" fmla="*/ 206 h 1402"/>
                <a:gd name="T34" fmla="*/ 1120 w 1402"/>
                <a:gd name="T35" fmla="*/ 140 h 1402"/>
                <a:gd name="T36" fmla="*/ 1034 w 1402"/>
                <a:gd name="T37" fmla="*/ 84 h 1402"/>
                <a:gd name="T38" fmla="*/ 942 w 1402"/>
                <a:gd name="T39" fmla="*/ 42 h 1402"/>
                <a:gd name="T40" fmla="*/ 842 w 1402"/>
                <a:gd name="T41" fmla="*/ 14 h 1402"/>
                <a:gd name="T42" fmla="*/ 736 w 1402"/>
                <a:gd name="T43" fmla="*/ 2 h 1402"/>
                <a:gd name="T44" fmla="*/ 664 w 1402"/>
                <a:gd name="T45" fmla="*/ 2 h 1402"/>
                <a:gd name="T46" fmla="*/ 558 w 1402"/>
                <a:gd name="T47" fmla="*/ 14 h 1402"/>
                <a:gd name="T48" fmla="*/ 460 w 1402"/>
                <a:gd name="T49" fmla="*/ 42 h 1402"/>
                <a:gd name="T50" fmla="*/ 366 w 1402"/>
                <a:gd name="T51" fmla="*/ 84 h 1402"/>
                <a:gd name="T52" fmla="*/ 280 w 1402"/>
                <a:gd name="T53" fmla="*/ 140 h 1402"/>
                <a:gd name="T54" fmla="*/ 204 w 1402"/>
                <a:gd name="T55" fmla="*/ 206 h 1402"/>
                <a:gd name="T56" fmla="*/ 138 w 1402"/>
                <a:gd name="T57" fmla="*/ 282 h 1402"/>
                <a:gd name="T58" fmla="*/ 84 w 1402"/>
                <a:gd name="T59" fmla="*/ 366 h 1402"/>
                <a:gd name="T60" fmla="*/ 42 w 1402"/>
                <a:gd name="T61" fmla="*/ 460 h 1402"/>
                <a:gd name="T62" fmla="*/ 14 w 1402"/>
                <a:gd name="T63" fmla="*/ 560 h 1402"/>
                <a:gd name="T64" fmla="*/ 0 w 1402"/>
                <a:gd name="T65" fmla="*/ 664 h 1402"/>
                <a:gd name="T66" fmla="*/ 0 w 1402"/>
                <a:gd name="T67" fmla="*/ 738 h 1402"/>
                <a:gd name="T68" fmla="*/ 14 w 1402"/>
                <a:gd name="T69" fmla="*/ 842 h 1402"/>
                <a:gd name="T70" fmla="*/ 42 w 1402"/>
                <a:gd name="T71" fmla="*/ 942 h 1402"/>
                <a:gd name="T72" fmla="*/ 84 w 1402"/>
                <a:gd name="T73" fmla="*/ 1036 h 1402"/>
                <a:gd name="T74" fmla="*/ 138 w 1402"/>
                <a:gd name="T75" fmla="*/ 1120 h 1402"/>
                <a:gd name="T76" fmla="*/ 204 w 1402"/>
                <a:gd name="T77" fmla="*/ 1196 h 1402"/>
                <a:gd name="T78" fmla="*/ 280 w 1402"/>
                <a:gd name="T79" fmla="*/ 1262 h 1402"/>
                <a:gd name="T80" fmla="*/ 366 w 1402"/>
                <a:gd name="T81" fmla="*/ 1318 h 1402"/>
                <a:gd name="T82" fmla="*/ 460 w 1402"/>
                <a:gd name="T83" fmla="*/ 1360 h 1402"/>
                <a:gd name="T84" fmla="*/ 558 w 1402"/>
                <a:gd name="T85" fmla="*/ 1388 h 1402"/>
                <a:gd name="T86" fmla="*/ 664 w 1402"/>
                <a:gd name="T87" fmla="*/ 1402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02" h="1402">
                  <a:moveTo>
                    <a:pt x="700" y="1402"/>
                  </a:moveTo>
                  <a:lnTo>
                    <a:pt x="700" y="1402"/>
                  </a:lnTo>
                  <a:lnTo>
                    <a:pt x="736" y="1402"/>
                  </a:lnTo>
                  <a:lnTo>
                    <a:pt x="772" y="1398"/>
                  </a:lnTo>
                  <a:lnTo>
                    <a:pt x="806" y="1394"/>
                  </a:lnTo>
                  <a:lnTo>
                    <a:pt x="842" y="1388"/>
                  </a:lnTo>
                  <a:lnTo>
                    <a:pt x="876" y="1380"/>
                  </a:lnTo>
                  <a:lnTo>
                    <a:pt x="908" y="1370"/>
                  </a:lnTo>
                  <a:lnTo>
                    <a:pt x="942" y="1360"/>
                  </a:lnTo>
                  <a:lnTo>
                    <a:pt x="972" y="1346"/>
                  </a:lnTo>
                  <a:lnTo>
                    <a:pt x="1004" y="1332"/>
                  </a:lnTo>
                  <a:lnTo>
                    <a:pt x="1034" y="1318"/>
                  </a:lnTo>
                  <a:lnTo>
                    <a:pt x="1064" y="1300"/>
                  </a:lnTo>
                  <a:lnTo>
                    <a:pt x="1092" y="1282"/>
                  </a:lnTo>
                  <a:lnTo>
                    <a:pt x="1120" y="1262"/>
                  </a:lnTo>
                  <a:lnTo>
                    <a:pt x="1146" y="1242"/>
                  </a:lnTo>
                  <a:lnTo>
                    <a:pt x="1172" y="1220"/>
                  </a:lnTo>
                  <a:lnTo>
                    <a:pt x="1196" y="1196"/>
                  </a:lnTo>
                  <a:lnTo>
                    <a:pt x="1220" y="1172"/>
                  </a:lnTo>
                  <a:lnTo>
                    <a:pt x="1242" y="1146"/>
                  </a:lnTo>
                  <a:lnTo>
                    <a:pt x="1262" y="1120"/>
                  </a:lnTo>
                  <a:lnTo>
                    <a:pt x="1282" y="1092"/>
                  </a:lnTo>
                  <a:lnTo>
                    <a:pt x="1300" y="1064"/>
                  </a:lnTo>
                  <a:lnTo>
                    <a:pt x="1316" y="1036"/>
                  </a:lnTo>
                  <a:lnTo>
                    <a:pt x="1332" y="1004"/>
                  </a:lnTo>
                  <a:lnTo>
                    <a:pt x="1346" y="974"/>
                  </a:lnTo>
                  <a:lnTo>
                    <a:pt x="1358" y="942"/>
                  </a:lnTo>
                  <a:lnTo>
                    <a:pt x="1370" y="910"/>
                  </a:lnTo>
                  <a:lnTo>
                    <a:pt x="1380" y="876"/>
                  </a:lnTo>
                  <a:lnTo>
                    <a:pt x="1386" y="842"/>
                  </a:lnTo>
                  <a:lnTo>
                    <a:pt x="1394" y="808"/>
                  </a:lnTo>
                  <a:lnTo>
                    <a:pt x="1398" y="772"/>
                  </a:lnTo>
                  <a:lnTo>
                    <a:pt x="1400" y="738"/>
                  </a:lnTo>
                  <a:lnTo>
                    <a:pt x="1402" y="700"/>
                  </a:lnTo>
                  <a:lnTo>
                    <a:pt x="1402" y="700"/>
                  </a:lnTo>
                  <a:lnTo>
                    <a:pt x="1400" y="664"/>
                  </a:lnTo>
                  <a:lnTo>
                    <a:pt x="1398" y="630"/>
                  </a:lnTo>
                  <a:lnTo>
                    <a:pt x="1394" y="594"/>
                  </a:lnTo>
                  <a:lnTo>
                    <a:pt x="1386" y="560"/>
                  </a:lnTo>
                  <a:lnTo>
                    <a:pt x="1380" y="526"/>
                  </a:lnTo>
                  <a:lnTo>
                    <a:pt x="1370" y="492"/>
                  </a:lnTo>
                  <a:lnTo>
                    <a:pt x="1358" y="460"/>
                  </a:lnTo>
                  <a:lnTo>
                    <a:pt x="1346" y="428"/>
                  </a:lnTo>
                  <a:lnTo>
                    <a:pt x="1332" y="398"/>
                  </a:lnTo>
                  <a:lnTo>
                    <a:pt x="1316" y="366"/>
                  </a:lnTo>
                  <a:lnTo>
                    <a:pt x="1300" y="338"/>
                  </a:lnTo>
                  <a:lnTo>
                    <a:pt x="1282" y="310"/>
                  </a:lnTo>
                  <a:lnTo>
                    <a:pt x="1262" y="282"/>
                  </a:lnTo>
                  <a:lnTo>
                    <a:pt x="1242" y="256"/>
                  </a:lnTo>
                  <a:lnTo>
                    <a:pt x="1220" y="230"/>
                  </a:lnTo>
                  <a:lnTo>
                    <a:pt x="1196" y="206"/>
                  </a:lnTo>
                  <a:lnTo>
                    <a:pt x="1172" y="182"/>
                  </a:lnTo>
                  <a:lnTo>
                    <a:pt x="1146" y="160"/>
                  </a:lnTo>
                  <a:lnTo>
                    <a:pt x="1120" y="140"/>
                  </a:lnTo>
                  <a:lnTo>
                    <a:pt x="1092" y="120"/>
                  </a:lnTo>
                  <a:lnTo>
                    <a:pt x="1064" y="102"/>
                  </a:lnTo>
                  <a:lnTo>
                    <a:pt x="1034" y="84"/>
                  </a:lnTo>
                  <a:lnTo>
                    <a:pt x="1004" y="70"/>
                  </a:lnTo>
                  <a:lnTo>
                    <a:pt x="972" y="56"/>
                  </a:lnTo>
                  <a:lnTo>
                    <a:pt x="942" y="42"/>
                  </a:lnTo>
                  <a:lnTo>
                    <a:pt x="908" y="32"/>
                  </a:lnTo>
                  <a:lnTo>
                    <a:pt x="876" y="22"/>
                  </a:lnTo>
                  <a:lnTo>
                    <a:pt x="842" y="14"/>
                  </a:lnTo>
                  <a:lnTo>
                    <a:pt x="806" y="8"/>
                  </a:lnTo>
                  <a:lnTo>
                    <a:pt x="772" y="4"/>
                  </a:lnTo>
                  <a:lnTo>
                    <a:pt x="736" y="2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64" y="2"/>
                  </a:lnTo>
                  <a:lnTo>
                    <a:pt x="628" y="4"/>
                  </a:lnTo>
                  <a:lnTo>
                    <a:pt x="594" y="8"/>
                  </a:lnTo>
                  <a:lnTo>
                    <a:pt x="558" y="14"/>
                  </a:lnTo>
                  <a:lnTo>
                    <a:pt x="524" y="22"/>
                  </a:lnTo>
                  <a:lnTo>
                    <a:pt x="492" y="32"/>
                  </a:lnTo>
                  <a:lnTo>
                    <a:pt x="460" y="42"/>
                  </a:lnTo>
                  <a:lnTo>
                    <a:pt x="428" y="56"/>
                  </a:lnTo>
                  <a:lnTo>
                    <a:pt x="396" y="70"/>
                  </a:lnTo>
                  <a:lnTo>
                    <a:pt x="366" y="84"/>
                  </a:lnTo>
                  <a:lnTo>
                    <a:pt x="336" y="102"/>
                  </a:lnTo>
                  <a:lnTo>
                    <a:pt x="308" y="120"/>
                  </a:lnTo>
                  <a:lnTo>
                    <a:pt x="280" y="140"/>
                  </a:lnTo>
                  <a:lnTo>
                    <a:pt x="254" y="160"/>
                  </a:lnTo>
                  <a:lnTo>
                    <a:pt x="228" y="182"/>
                  </a:lnTo>
                  <a:lnTo>
                    <a:pt x="204" y="206"/>
                  </a:lnTo>
                  <a:lnTo>
                    <a:pt x="182" y="230"/>
                  </a:lnTo>
                  <a:lnTo>
                    <a:pt x="160" y="256"/>
                  </a:lnTo>
                  <a:lnTo>
                    <a:pt x="138" y="282"/>
                  </a:lnTo>
                  <a:lnTo>
                    <a:pt x="120" y="310"/>
                  </a:lnTo>
                  <a:lnTo>
                    <a:pt x="100" y="338"/>
                  </a:lnTo>
                  <a:lnTo>
                    <a:pt x="84" y="366"/>
                  </a:lnTo>
                  <a:lnTo>
                    <a:pt x="68" y="398"/>
                  </a:lnTo>
                  <a:lnTo>
                    <a:pt x="54" y="428"/>
                  </a:lnTo>
                  <a:lnTo>
                    <a:pt x="42" y="460"/>
                  </a:lnTo>
                  <a:lnTo>
                    <a:pt x="30" y="492"/>
                  </a:lnTo>
                  <a:lnTo>
                    <a:pt x="22" y="526"/>
                  </a:lnTo>
                  <a:lnTo>
                    <a:pt x="14" y="560"/>
                  </a:lnTo>
                  <a:lnTo>
                    <a:pt x="8" y="594"/>
                  </a:lnTo>
                  <a:lnTo>
                    <a:pt x="2" y="630"/>
                  </a:lnTo>
                  <a:lnTo>
                    <a:pt x="0" y="664"/>
                  </a:lnTo>
                  <a:lnTo>
                    <a:pt x="0" y="700"/>
                  </a:lnTo>
                  <a:lnTo>
                    <a:pt x="0" y="700"/>
                  </a:lnTo>
                  <a:lnTo>
                    <a:pt x="0" y="738"/>
                  </a:lnTo>
                  <a:lnTo>
                    <a:pt x="2" y="772"/>
                  </a:lnTo>
                  <a:lnTo>
                    <a:pt x="8" y="808"/>
                  </a:lnTo>
                  <a:lnTo>
                    <a:pt x="14" y="842"/>
                  </a:lnTo>
                  <a:lnTo>
                    <a:pt x="22" y="876"/>
                  </a:lnTo>
                  <a:lnTo>
                    <a:pt x="30" y="910"/>
                  </a:lnTo>
                  <a:lnTo>
                    <a:pt x="42" y="942"/>
                  </a:lnTo>
                  <a:lnTo>
                    <a:pt x="54" y="974"/>
                  </a:lnTo>
                  <a:lnTo>
                    <a:pt x="68" y="1004"/>
                  </a:lnTo>
                  <a:lnTo>
                    <a:pt x="84" y="1036"/>
                  </a:lnTo>
                  <a:lnTo>
                    <a:pt x="100" y="1064"/>
                  </a:lnTo>
                  <a:lnTo>
                    <a:pt x="120" y="1092"/>
                  </a:lnTo>
                  <a:lnTo>
                    <a:pt x="138" y="1120"/>
                  </a:lnTo>
                  <a:lnTo>
                    <a:pt x="160" y="1146"/>
                  </a:lnTo>
                  <a:lnTo>
                    <a:pt x="182" y="1172"/>
                  </a:lnTo>
                  <a:lnTo>
                    <a:pt x="204" y="1196"/>
                  </a:lnTo>
                  <a:lnTo>
                    <a:pt x="228" y="1220"/>
                  </a:lnTo>
                  <a:lnTo>
                    <a:pt x="254" y="1242"/>
                  </a:lnTo>
                  <a:lnTo>
                    <a:pt x="280" y="1262"/>
                  </a:lnTo>
                  <a:lnTo>
                    <a:pt x="308" y="1282"/>
                  </a:lnTo>
                  <a:lnTo>
                    <a:pt x="336" y="1300"/>
                  </a:lnTo>
                  <a:lnTo>
                    <a:pt x="366" y="1318"/>
                  </a:lnTo>
                  <a:lnTo>
                    <a:pt x="396" y="1332"/>
                  </a:lnTo>
                  <a:lnTo>
                    <a:pt x="428" y="1346"/>
                  </a:lnTo>
                  <a:lnTo>
                    <a:pt x="460" y="1360"/>
                  </a:lnTo>
                  <a:lnTo>
                    <a:pt x="492" y="1370"/>
                  </a:lnTo>
                  <a:lnTo>
                    <a:pt x="524" y="1380"/>
                  </a:lnTo>
                  <a:lnTo>
                    <a:pt x="558" y="1388"/>
                  </a:lnTo>
                  <a:lnTo>
                    <a:pt x="594" y="1394"/>
                  </a:lnTo>
                  <a:lnTo>
                    <a:pt x="628" y="1398"/>
                  </a:lnTo>
                  <a:lnTo>
                    <a:pt x="664" y="1402"/>
                  </a:lnTo>
                  <a:lnTo>
                    <a:pt x="700" y="14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20" name="Freeform 63"/>
            <p:cNvSpPr>
              <a:spLocks/>
            </p:cNvSpPr>
            <p:nvPr/>
          </p:nvSpPr>
          <p:spPr bwMode="auto">
            <a:xfrm>
              <a:off x="942975" y="1246188"/>
              <a:ext cx="311150" cy="974725"/>
            </a:xfrm>
            <a:custGeom>
              <a:avLst/>
              <a:gdLst>
                <a:gd name="T0" fmla="*/ 0 w 196"/>
                <a:gd name="T1" fmla="*/ 0 h 614"/>
                <a:gd name="T2" fmla="*/ 0 w 196"/>
                <a:gd name="T3" fmla="*/ 614 h 614"/>
                <a:gd name="T4" fmla="*/ 196 w 196"/>
                <a:gd name="T5" fmla="*/ 614 h 614"/>
                <a:gd name="T6" fmla="*/ 196 w 196"/>
                <a:gd name="T7" fmla="*/ 560 h 614"/>
                <a:gd name="T8" fmla="*/ 56 w 196"/>
                <a:gd name="T9" fmla="*/ 560 h 614"/>
                <a:gd name="T10" fmla="*/ 56 w 196"/>
                <a:gd name="T11" fmla="*/ 0 h 614"/>
                <a:gd name="T12" fmla="*/ 0 w 196"/>
                <a:gd name="T13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4">
                  <a:moveTo>
                    <a:pt x="0" y="0"/>
                  </a:moveTo>
                  <a:lnTo>
                    <a:pt x="0" y="614"/>
                  </a:lnTo>
                  <a:lnTo>
                    <a:pt x="196" y="614"/>
                  </a:lnTo>
                  <a:lnTo>
                    <a:pt x="196" y="560"/>
                  </a:lnTo>
                  <a:lnTo>
                    <a:pt x="56" y="560"/>
                  </a:lnTo>
                  <a:lnTo>
                    <a:pt x="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21" name="Freeform 64"/>
            <p:cNvSpPr>
              <a:spLocks/>
            </p:cNvSpPr>
            <p:nvPr/>
          </p:nvSpPr>
          <p:spPr bwMode="auto">
            <a:xfrm>
              <a:off x="498475" y="1246188"/>
              <a:ext cx="266700" cy="266700"/>
            </a:xfrm>
            <a:custGeom>
              <a:avLst/>
              <a:gdLst>
                <a:gd name="T0" fmla="*/ 84 w 168"/>
                <a:gd name="T1" fmla="*/ 168 h 168"/>
                <a:gd name="T2" fmla="*/ 84 w 168"/>
                <a:gd name="T3" fmla="*/ 168 h 168"/>
                <a:gd name="T4" fmla="*/ 102 w 168"/>
                <a:gd name="T5" fmla="*/ 166 h 168"/>
                <a:gd name="T6" fmla="*/ 118 w 168"/>
                <a:gd name="T7" fmla="*/ 160 h 168"/>
                <a:gd name="T8" fmla="*/ 132 w 168"/>
                <a:gd name="T9" fmla="*/ 152 h 168"/>
                <a:gd name="T10" fmla="*/ 144 w 168"/>
                <a:gd name="T11" fmla="*/ 142 h 168"/>
                <a:gd name="T12" fmla="*/ 154 w 168"/>
                <a:gd name="T13" fmla="*/ 130 h 168"/>
                <a:gd name="T14" fmla="*/ 162 w 168"/>
                <a:gd name="T15" fmla="*/ 116 h 168"/>
                <a:gd name="T16" fmla="*/ 166 w 168"/>
                <a:gd name="T17" fmla="*/ 100 h 168"/>
                <a:gd name="T18" fmla="*/ 168 w 168"/>
                <a:gd name="T19" fmla="*/ 84 h 168"/>
                <a:gd name="T20" fmla="*/ 168 w 168"/>
                <a:gd name="T21" fmla="*/ 84 h 168"/>
                <a:gd name="T22" fmla="*/ 166 w 168"/>
                <a:gd name="T23" fmla="*/ 66 h 168"/>
                <a:gd name="T24" fmla="*/ 162 w 168"/>
                <a:gd name="T25" fmla="*/ 50 h 168"/>
                <a:gd name="T26" fmla="*/ 154 w 168"/>
                <a:gd name="T27" fmla="*/ 36 h 168"/>
                <a:gd name="T28" fmla="*/ 144 w 168"/>
                <a:gd name="T29" fmla="*/ 24 h 168"/>
                <a:gd name="T30" fmla="*/ 132 w 168"/>
                <a:gd name="T31" fmla="*/ 14 h 168"/>
                <a:gd name="T32" fmla="*/ 118 w 168"/>
                <a:gd name="T33" fmla="*/ 6 h 168"/>
                <a:gd name="T34" fmla="*/ 102 w 168"/>
                <a:gd name="T35" fmla="*/ 0 h 168"/>
                <a:gd name="T36" fmla="*/ 84 w 168"/>
                <a:gd name="T37" fmla="*/ 0 h 168"/>
                <a:gd name="T38" fmla="*/ 84 w 168"/>
                <a:gd name="T39" fmla="*/ 0 h 168"/>
                <a:gd name="T40" fmla="*/ 68 w 168"/>
                <a:gd name="T41" fmla="*/ 0 h 168"/>
                <a:gd name="T42" fmla="*/ 52 w 168"/>
                <a:gd name="T43" fmla="*/ 6 h 168"/>
                <a:gd name="T44" fmla="*/ 38 w 168"/>
                <a:gd name="T45" fmla="*/ 14 h 168"/>
                <a:gd name="T46" fmla="*/ 26 w 168"/>
                <a:gd name="T47" fmla="*/ 24 h 168"/>
                <a:gd name="T48" fmla="*/ 14 w 168"/>
                <a:gd name="T49" fmla="*/ 36 h 168"/>
                <a:gd name="T50" fmla="*/ 8 w 168"/>
                <a:gd name="T51" fmla="*/ 50 h 168"/>
                <a:gd name="T52" fmla="*/ 2 w 168"/>
                <a:gd name="T53" fmla="*/ 66 h 168"/>
                <a:gd name="T54" fmla="*/ 0 w 168"/>
                <a:gd name="T55" fmla="*/ 84 h 168"/>
                <a:gd name="T56" fmla="*/ 0 w 168"/>
                <a:gd name="T57" fmla="*/ 84 h 168"/>
                <a:gd name="T58" fmla="*/ 2 w 168"/>
                <a:gd name="T59" fmla="*/ 100 h 168"/>
                <a:gd name="T60" fmla="*/ 8 w 168"/>
                <a:gd name="T61" fmla="*/ 116 h 168"/>
                <a:gd name="T62" fmla="*/ 14 w 168"/>
                <a:gd name="T63" fmla="*/ 130 h 168"/>
                <a:gd name="T64" fmla="*/ 26 w 168"/>
                <a:gd name="T65" fmla="*/ 142 h 168"/>
                <a:gd name="T66" fmla="*/ 38 w 168"/>
                <a:gd name="T67" fmla="*/ 152 h 168"/>
                <a:gd name="T68" fmla="*/ 52 w 168"/>
                <a:gd name="T69" fmla="*/ 160 h 168"/>
                <a:gd name="T70" fmla="*/ 68 w 168"/>
                <a:gd name="T71" fmla="*/ 166 h 168"/>
                <a:gd name="T72" fmla="*/ 84 w 168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84" y="168"/>
                  </a:moveTo>
                  <a:lnTo>
                    <a:pt x="84" y="168"/>
                  </a:lnTo>
                  <a:lnTo>
                    <a:pt x="102" y="166"/>
                  </a:lnTo>
                  <a:lnTo>
                    <a:pt x="118" y="160"/>
                  </a:lnTo>
                  <a:lnTo>
                    <a:pt x="132" y="152"/>
                  </a:lnTo>
                  <a:lnTo>
                    <a:pt x="144" y="142"/>
                  </a:lnTo>
                  <a:lnTo>
                    <a:pt x="154" y="130"/>
                  </a:lnTo>
                  <a:lnTo>
                    <a:pt x="162" y="116"/>
                  </a:lnTo>
                  <a:lnTo>
                    <a:pt x="166" y="100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6" y="66"/>
                  </a:lnTo>
                  <a:lnTo>
                    <a:pt x="162" y="50"/>
                  </a:lnTo>
                  <a:lnTo>
                    <a:pt x="154" y="36"/>
                  </a:lnTo>
                  <a:lnTo>
                    <a:pt x="144" y="24"/>
                  </a:lnTo>
                  <a:lnTo>
                    <a:pt x="132" y="14"/>
                  </a:lnTo>
                  <a:lnTo>
                    <a:pt x="118" y="6"/>
                  </a:lnTo>
                  <a:lnTo>
                    <a:pt x="102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0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6" y="24"/>
                  </a:lnTo>
                  <a:lnTo>
                    <a:pt x="14" y="36"/>
                  </a:lnTo>
                  <a:lnTo>
                    <a:pt x="8" y="50"/>
                  </a:lnTo>
                  <a:lnTo>
                    <a:pt x="2" y="6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100"/>
                  </a:lnTo>
                  <a:lnTo>
                    <a:pt x="8" y="116"/>
                  </a:lnTo>
                  <a:lnTo>
                    <a:pt x="14" y="130"/>
                  </a:lnTo>
                  <a:lnTo>
                    <a:pt x="26" y="142"/>
                  </a:lnTo>
                  <a:lnTo>
                    <a:pt x="38" y="152"/>
                  </a:lnTo>
                  <a:lnTo>
                    <a:pt x="52" y="160"/>
                  </a:lnTo>
                  <a:lnTo>
                    <a:pt x="68" y="166"/>
                  </a:lnTo>
                  <a:lnTo>
                    <a:pt x="8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22" name="Freeform 65"/>
            <p:cNvSpPr>
              <a:spLocks/>
            </p:cNvSpPr>
            <p:nvPr/>
          </p:nvSpPr>
          <p:spPr bwMode="auto">
            <a:xfrm>
              <a:off x="498475" y="1246188"/>
              <a:ext cx="266700" cy="266700"/>
            </a:xfrm>
            <a:custGeom>
              <a:avLst/>
              <a:gdLst>
                <a:gd name="T0" fmla="*/ 84 w 168"/>
                <a:gd name="T1" fmla="*/ 168 h 168"/>
                <a:gd name="T2" fmla="*/ 84 w 168"/>
                <a:gd name="T3" fmla="*/ 168 h 168"/>
                <a:gd name="T4" fmla="*/ 102 w 168"/>
                <a:gd name="T5" fmla="*/ 166 h 168"/>
                <a:gd name="T6" fmla="*/ 118 w 168"/>
                <a:gd name="T7" fmla="*/ 160 h 168"/>
                <a:gd name="T8" fmla="*/ 132 w 168"/>
                <a:gd name="T9" fmla="*/ 152 h 168"/>
                <a:gd name="T10" fmla="*/ 144 w 168"/>
                <a:gd name="T11" fmla="*/ 142 h 168"/>
                <a:gd name="T12" fmla="*/ 154 w 168"/>
                <a:gd name="T13" fmla="*/ 130 h 168"/>
                <a:gd name="T14" fmla="*/ 162 w 168"/>
                <a:gd name="T15" fmla="*/ 116 h 168"/>
                <a:gd name="T16" fmla="*/ 166 w 168"/>
                <a:gd name="T17" fmla="*/ 100 h 168"/>
                <a:gd name="T18" fmla="*/ 168 w 168"/>
                <a:gd name="T19" fmla="*/ 84 h 168"/>
                <a:gd name="T20" fmla="*/ 168 w 168"/>
                <a:gd name="T21" fmla="*/ 84 h 168"/>
                <a:gd name="T22" fmla="*/ 166 w 168"/>
                <a:gd name="T23" fmla="*/ 66 h 168"/>
                <a:gd name="T24" fmla="*/ 162 w 168"/>
                <a:gd name="T25" fmla="*/ 50 h 168"/>
                <a:gd name="T26" fmla="*/ 154 w 168"/>
                <a:gd name="T27" fmla="*/ 36 h 168"/>
                <a:gd name="T28" fmla="*/ 144 w 168"/>
                <a:gd name="T29" fmla="*/ 24 h 168"/>
                <a:gd name="T30" fmla="*/ 132 w 168"/>
                <a:gd name="T31" fmla="*/ 14 h 168"/>
                <a:gd name="T32" fmla="*/ 118 w 168"/>
                <a:gd name="T33" fmla="*/ 6 h 168"/>
                <a:gd name="T34" fmla="*/ 102 w 168"/>
                <a:gd name="T35" fmla="*/ 0 h 168"/>
                <a:gd name="T36" fmla="*/ 84 w 168"/>
                <a:gd name="T37" fmla="*/ 0 h 168"/>
                <a:gd name="T38" fmla="*/ 84 w 168"/>
                <a:gd name="T39" fmla="*/ 0 h 168"/>
                <a:gd name="T40" fmla="*/ 68 w 168"/>
                <a:gd name="T41" fmla="*/ 0 h 168"/>
                <a:gd name="T42" fmla="*/ 52 w 168"/>
                <a:gd name="T43" fmla="*/ 6 h 168"/>
                <a:gd name="T44" fmla="*/ 38 w 168"/>
                <a:gd name="T45" fmla="*/ 14 h 168"/>
                <a:gd name="T46" fmla="*/ 26 w 168"/>
                <a:gd name="T47" fmla="*/ 24 h 168"/>
                <a:gd name="T48" fmla="*/ 14 w 168"/>
                <a:gd name="T49" fmla="*/ 36 h 168"/>
                <a:gd name="T50" fmla="*/ 8 w 168"/>
                <a:gd name="T51" fmla="*/ 50 h 168"/>
                <a:gd name="T52" fmla="*/ 2 w 168"/>
                <a:gd name="T53" fmla="*/ 66 h 168"/>
                <a:gd name="T54" fmla="*/ 0 w 168"/>
                <a:gd name="T55" fmla="*/ 84 h 168"/>
                <a:gd name="T56" fmla="*/ 0 w 168"/>
                <a:gd name="T57" fmla="*/ 84 h 168"/>
                <a:gd name="T58" fmla="*/ 2 w 168"/>
                <a:gd name="T59" fmla="*/ 100 h 168"/>
                <a:gd name="T60" fmla="*/ 8 w 168"/>
                <a:gd name="T61" fmla="*/ 116 h 168"/>
                <a:gd name="T62" fmla="*/ 14 w 168"/>
                <a:gd name="T63" fmla="*/ 130 h 168"/>
                <a:gd name="T64" fmla="*/ 26 w 168"/>
                <a:gd name="T65" fmla="*/ 142 h 168"/>
                <a:gd name="T66" fmla="*/ 38 w 168"/>
                <a:gd name="T67" fmla="*/ 152 h 168"/>
                <a:gd name="T68" fmla="*/ 52 w 168"/>
                <a:gd name="T69" fmla="*/ 160 h 168"/>
                <a:gd name="T70" fmla="*/ 68 w 168"/>
                <a:gd name="T71" fmla="*/ 166 h 168"/>
                <a:gd name="T72" fmla="*/ 84 w 168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84" y="168"/>
                  </a:moveTo>
                  <a:lnTo>
                    <a:pt x="84" y="168"/>
                  </a:lnTo>
                  <a:lnTo>
                    <a:pt x="102" y="166"/>
                  </a:lnTo>
                  <a:lnTo>
                    <a:pt x="118" y="160"/>
                  </a:lnTo>
                  <a:lnTo>
                    <a:pt x="132" y="152"/>
                  </a:lnTo>
                  <a:lnTo>
                    <a:pt x="144" y="142"/>
                  </a:lnTo>
                  <a:lnTo>
                    <a:pt x="154" y="130"/>
                  </a:lnTo>
                  <a:lnTo>
                    <a:pt x="162" y="116"/>
                  </a:lnTo>
                  <a:lnTo>
                    <a:pt x="166" y="100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6" y="66"/>
                  </a:lnTo>
                  <a:lnTo>
                    <a:pt x="162" y="50"/>
                  </a:lnTo>
                  <a:lnTo>
                    <a:pt x="154" y="36"/>
                  </a:lnTo>
                  <a:lnTo>
                    <a:pt x="144" y="24"/>
                  </a:lnTo>
                  <a:lnTo>
                    <a:pt x="132" y="14"/>
                  </a:lnTo>
                  <a:lnTo>
                    <a:pt x="118" y="6"/>
                  </a:lnTo>
                  <a:lnTo>
                    <a:pt x="102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0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6" y="24"/>
                  </a:lnTo>
                  <a:lnTo>
                    <a:pt x="14" y="36"/>
                  </a:lnTo>
                  <a:lnTo>
                    <a:pt x="8" y="50"/>
                  </a:lnTo>
                  <a:lnTo>
                    <a:pt x="2" y="6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100"/>
                  </a:lnTo>
                  <a:lnTo>
                    <a:pt x="8" y="116"/>
                  </a:lnTo>
                  <a:lnTo>
                    <a:pt x="14" y="130"/>
                  </a:lnTo>
                  <a:lnTo>
                    <a:pt x="26" y="142"/>
                  </a:lnTo>
                  <a:lnTo>
                    <a:pt x="38" y="152"/>
                  </a:lnTo>
                  <a:lnTo>
                    <a:pt x="52" y="160"/>
                  </a:lnTo>
                  <a:lnTo>
                    <a:pt x="68" y="166"/>
                  </a:lnTo>
                  <a:lnTo>
                    <a:pt x="84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23" name="Freeform 66"/>
            <p:cNvSpPr>
              <a:spLocks/>
            </p:cNvSpPr>
            <p:nvPr/>
          </p:nvSpPr>
          <p:spPr bwMode="auto">
            <a:xfrm>
              <a:off x="57150" y="801688"/>
              <a:ext cx="1860550" cy="1863725"/>
            </a:xfrm>
            <a:custGeom>
              <a:avLst/>
              <a:gdLst>
                <a:gd name="T0" fmla="*/ 586 w 1172"/>
                <a:gd name="T1" fmla="*/ 0 h 1174"/>
                <a:gd name="T2" fmla="*/ 468 w 1172"/>
                <a:gd name="T3" fmla="*/ 12 h 1174"/>
                <a:gd name="T4" fmla="*/ 358 w 1172"/>
                <a:gd name="T5" fmla="*/ 46 h 1174"/>
                <a:gd name="T6" fmla="*/ 258 w 1172"/>
                <a:gd name="T7" fmla="*/ 100 h 1174"/>
                <a:gd name="T8" fmla="*/ 172 w 1172"/>
                <a:gd name="T9" fmla="*/ 172 h 1174"/>
                <a:gd name="T10" fmla="*/ 100 w 1172"/>
                <a:gd name="T11" fmla="*/ 260 h 1174"/>
                <a:gd name="T12" fmla="*/ 46 w 1172"/>
                <a:gd name="T13" fmla="*/ 358 h 1174"/>
                <a:gd name="T14" fmla="*/ 12 w 1172"/>
                <a:gd name="T15" fmla="*/ 468 h 1174"/>
                <a:gd name="T16" fmla="*/ 0 w 1172"/>
                <a:gd name="T17" fmla="*/ 586 h 1174"/>
                <a:gd name="T18" fmla="*/ 6 w 1172"/>
                <a:gd name="T19" fmla="*/ 674 h 1174"/>
                <a:gd name="T20" fmla="*/ 34 w 1172"/>
                <a:gd name="T21" fmla="*/ 784 h 1174"/>
                <a:gd name="T22" fmla="*/ 82 w 1172"/>
                <a:gd name="T23" fmla="*/ 888 h 1174"/>
                <a:gd name="T24" fmla="*/ 152 w 1172"/>
                <a:gd name="T25" fmla="*/ 980 h 1174"/>
                <a:gd name="T26" fmla="*/ 214 w 1172"/>
                <a:gd name="T27" fmla="*/ 1042 h 1174"/>
                <a:gd name="T28" fmla="*/ 310 w 1172"/>
                <a:gd name="T29" fmla="*/ 1104 h 1174"/>
                <a:gd name="T30" fmla="*/ 416 w 1172"/>
                <a:gd name="T31" fmla="*/ 1148 h 1174"/>
                <a:gd name="T32" fmla="*/ 528 w 1172"/>
                <a:gd name="T33" fmla="*/ 1170 h 1174"/>
                <a:gd name="T34" fmla="*/ 616 w 1172"/>
                <a:gd name="T35" fmla="*/ 1172 h 1174"/>
                <a:gd name="T36" fmla="*/ 730 w 1172"/>
                <a:gd name="T37" fmla="*/ 1156 h 1174"/>
                <a:gd name="T38" fmla="*/ 836 w 1172"/>
                <a:gd name="T39" fmla="*/ 1118 h 1174"/>
                <a:gd name="T40" fmla="*/ 936 w 1172"/>
                <a:gd name="T41" fmla="*/ 1058 h 1174"/>
                <a:gd name="T42" fmla="*/ 1002 w 1172"/>
                <a:gd name="T43" fmla="*/ 1002 h 1174"/>
                <a:gd name="T44" fmla="*/ 1074 w 1172"/>
                <a:gd name="T45" fmla="*/ 912 h 1174"/>
                <a:gd name="T46" fmla="*/ 1128 w 1172"/>
                <a:gd name="T47" fmla="*/ 812 h 1174"/>
                <a:gd name="T48" fmla="*/ 1162 w 1172"/>
                <a:gd name="T49" fmla="*/ 702 h 1174"/>
                <a:gd name="T50" fmla="*/ 1172 w 1172"/>
                <a:gd name="T51" fmla="*/ 586 h 1174"/>
                <a:gd name="T52" fmla="*/ 754 w 1172"/>
                <a:gd name="T53" fmla="*/ 614 h 1174"/>
                <a:gd name="T54" fmla="*/ 1114 w 1172"/>
                <a:gd name="T55" fmla="*/ 648 h 1174"/>
                <a:gd name="T56" fmla="*/ 1086 w 1172"/>
                <a:gd name="T57" fmla="*/ 772 h 1174"/>
                <a:gd name="T58" fmla="*/ 984 w 1172"/>
                <a:gd name="T59" fmla="*/ 940 h 1174"/>
                <a:gd name="T60" fmla="*/ 830 w 1172"/>
                <a:gd name="T61" fmla="*/ 1060 h 1174"/>
                <a:gd name="T62" fmla="*/ 688 w 1172"/>
                <a:gd name="T63" fmla="*/ 1108 h 1174"/>
                <a:gd name="T64" fmla="*/ 586 w 1172"/>
                <a:gd name="T65" fmla="*/ 1118 h 1174"/>
                <a:gd name="T66" fmla="*/ 508 w 1172"/>
                <a:gd name="T67" fmla="*/ 1114 h 1174"/>
                <a:gd name="T68" fmla="*/ 406 w 1172"/>
                <a:gd name="T69" fmla="*/ 1088 h 1174"/>
                <a:gd name="T70" fmla="*/ 314 w 1172"/>
                <a:gd name="T71" fmla="*/ 1044 h 1174"/>
                <a:gd name="T72" fmla="*/ 230 w 1172"/>
                <a:gd name="T73" fmla="*/ 982 h 1174"/>
                <a:gd name="T74" fmla="*/ 174 w 1172"/>
                <a:gd name="T75" fmla="*/ 924 h 1174"/>
                <a:gd name="T76" fmla="*/ 116 w 1172"/>
                <a:gd name="T77" fmla="*/ 838 h 1174"/>
                <a:gd name="T78" fmla="*/ 78 w 1172"/>
                <a:gd name="T79" fmla="*/ 742 h 1174"/>
                <a:gd name="T80" fmla="*/ 56 w 1172"/>
                <a:gd name="T81" fmla="*/ 640 h 1174"/>
                <a:gd name="T82" fmla="*/ 56 w 1172"/>
                <a:gd name="T83" fmla="*/ 560 h 1174"/>
                <a:gd name="T84" fmla="*/ 70 w 1172"/>
                <a:gd name="T85" fmla="*/ 458 h 1174"/>
                <a:gd name="T86" fmla="*/ 106 w 1172"/>
                <a:gd name="T87" fmla="*/ 360 h 1174"/>
                <a:gd name="T88" fmla="*/ 158 w 1172"/>
                <a:gd name="T89" fmla="*/ 270 h 1174"/>
                <a:gd name="T90" fmla="*/ 210 w 1172"/>
                <a:gd name="T91" fmla="*/ 210 h 1174"/>
                <a:gd name="T92" fmla="*/ 292 w 1172"/>
                <a:gd name="T93" fmla="*/ 144 h 1174"/>
                <a:gd name="T94" fmla="*/ 382 w 1172"/>
                <a:gd name="T95" fmla="*/ 96 h 1174"/>
                <a:gd name="T96" fmla="*/ 482 w 1172"/>
                <a:gd name="T97" fmla="*/ 66 h 1174"/>
                <a:gd name="T98" fmla="*/ 586 w 1172"/>
                <a:gd name="T99" fmla="*/ 5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2" h="1174">
                  <a:moveTo>
                    <a:pt x="614" y="0"/>
                  </a:moveTo>
                  <a:lnTo>
                    <a:pt x="614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56" y="0"/>
                  </a:lnTo>
                  <a:lnTo>
                    <a:pt x="526" y="4"/>
                  </a:lnTo>
                  <a:lnTo>
                    <a:pt x="496" y="6"/>
                  </a:lnTo>
                  <a:lnTo>
                    <a:pt x="468" y="12"/>
                  </a:lnTo>
                  <a:lnTo>
                    <a:pt x="440" y="18"/>
                  </a:lnTo>
                  <a:lnTo>
                    <a:pt x="412" y="26"/>
                  </a:lnTo>
                  <a:lnTo>
                    <a:pt x="384" y="36"/>
                  </a:lnTo>
                  <a:lnTo>
                    <a:pt x="358" y="46"/>
                  </a:lnTo>
                  <a:lnTo>
                    <a:pt x="332" y="58"/>
                  </a:lnTo>
                  <a:lnTo>
                    <a:pt x="306" y="72"/>
                  </a:lnTo>
                  <a:lnTo>
                    <a:pt x="282" y="86"/>
                  </a:lnTo>
                  <a:lnTo>
                    <a:pt x="258" y="100"/>
                  </a:lnTo>
                  <a:lnTo>
                    <a:pt x="236" y="116"/>
                  </a:lnTo>
                  <a:lnTo>
                    <a:pt x="214" y="134"/>
                  </a:lnTo>
                  <a:lnTo>
                    <a:pt x="192" y="152"/>
                  </a:lnTo>
                  <a:lnTo>
                    <a:pt x="172" y="172"/>
                  </a:lnTo>
                  <a:lnTo>
                    <a:pt x="152" y="192"/>
                  </a:lnTo>
                  <a:lnTo>
                    <a:pt x="134" y="214"/>
                  </a:lnTo>
                  <a:lnTo>
                    <a:pt x="116" y="236"/>
                  </a:lnTo>
                  <a:lnTo>
                    <a:pt x="100" y="260"/>
                  </a:lnTo>
                  <a:lnTo>
                    <a:pt x="84" y="282"/>
                  </a:lnTo>
                  <a:lnTo>
                    <a:pt x="70" y="308"/>
                  </a:lnTo>
                  <a:lnTo>
                    <a:pt x="58" y="332"/>
                  </a:lnTo>
                  <a:lnTo>
                    <a:pt x="46" y="358"/>
                  </a:lnTo>
                  <a:lnTo>
                    <a:pt x="36" y="386"/>
                  </a:lnTo>
                  <a:lnTo>
                    <a:pt x="26" y="412"/>
                  </a:lnTo>
                  <a:lnTo>
                    <a:pt x="18" y="440"/>
                  </a:lnTo>
                  <a:lnTo>
                    <a:pt x="12" y="468"/>
                  </a:lnTo>
                  <a:lnTo>
                    <a:pt x="6" y="498"/>
                  </a:lnTo>
                  <a:lnTo>
                    <a:pt x="2" y="528"/>
                  </a:lnTo>
                  <a:lnTo>
                    <a:pt x="0" y="556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0" y="616"/>
                  </a:lnTo>
                  <a:lnTo>
                    <a:pt x="2" y="646"/>
                  </a:lnTo>
                  <a:lnTo>
                    <a:pt x="6" y="674"/>
                  </a:lnTo>
                  <a:lnTo>
                    <a:pt x="10" y="702"/>
                  </a:lnTo>
                  <a:lnTo>
                    <a:pt x="18" y="730"/>
                  </a:lnTo>
                  <a:lnTo>
                    <a:pt x="24" y="758"/>
                  </a:lnTo>
                  <a:lnTo>
                    <a:pt x="34" y="784"/>
                  </a:lnTo>
                  <a:lnTo>
                    <a:pt x="44" y="812"/>
                  </a:lnTo>
                  <a:lnTo>
                    <a:pt x="56" y="838"/>
                  </a:lnTo>
                  <a:lnTo>
                    <a:pt x="68" y="864"/>
                  </a:lnTo>
                  <a:lnTo>
                    <a:pt x="82" y="888"/>
                  </a:lnTo>
                  <a:lnTo>
                    <a:pt x="98" y="912"/>
                  </a:lnTo>
                  <a:lnTo>
                    <a:pt x="114" y="936"/>
                  </a:lnTo>
                  <a:lnTo>
                    <a:pt x="132" y="958"/>
                  </a:lnTo>
                  <a:lnTo>
                    <a:pt x="152" y="980"/>
                  </a:lnTo>
                  <a:lnTo>
                    <a:pt x="172" y="1002"/>
                  </a:lnTo>
                  <a:lnTo>
                    <a:pt x="172" y="1002"/>
                  </a:lnTo>
                  <a:lnTo>
                    <a:pt x="192" y="1022"/>
                  </a:lnTo>
                  <a:lnTo>
                    <a:pt x="214" y="1042"/>
                  </a:lnTo>
                  <a:lnTo>
                    <a:pt x="238" y="1058"/>
                  </a:lnTo>
                  <a:lnTo>
                    <a:pt x="260" y="1076"/>
                  </a:lnTo>
                  <a:lnTo>
                    <a:pt x="286" y="1090"/>
                  </a:lnTo>
                  <a:lnTo>
                    <a:pt x="310" y="1104"/>
                  </a:lnTo>
                  <a:lnTo>
                    <a:pt x="336" y="1118"/>
                  </a:lnTo>
                  <a:lnTo>
                    <a:pt x="362" y="1130"/>
                  </a:lnTo>
                  <a:lnTo>
                    <a:pt x="388" y="1140"/>
                  </a:lnTo>
                  <a:lnTo>
                    <a:pt x="416" y="1148"/>
                  </a:lnTo>
                  <a:lnTo>
                    <a:pt x="442" y="1156"/>
                  </a:lnTo>
                  <a:lnTo>
                    <a:pt x="470" y="1162"/>
                  </a:lnTo>
                  <a:lnTo>
                    <a:pt x="500" y="1168"/>
                  </a:lnTo>
                  <a:lnTo>
                    <a:pt x="528" y="1170"/>
                  </a:lnTo>
                  <a:lnTo>
                    <a:pt x="556" y="1172"/>
                  </a:lnTo>
                  <a:lnTo>
                    <a:pt x="586" y="1174"/>
                  </a:lnTo>
                  <a:lnTo>
                    <a:pt x="586" y="1174"/>
                  </a:lnTo>
                  <a:lnTo>
                    <a:pt x="616" y="1172"/>
                  </a:lnTo>
                  <a:lnTo>
                    <a:pt x="644" y="1170"/>
                  </a:lnTo>
                  <a:lnTo>
                    <a:pt x="674" y="1168"/>
                  </a:lnTo>
                  <a:lnTo>
                    <a:pt x="702" y="1162"/>
                  </a:lnTo>
                  <a:lnTo>
                    <a:pt x="730" y="1156"/>
                  </a:lnTo>
                  <a:lnTo>
                    <a:pt x="758" y="1148"/>
                  </a:lnTo>
                  <a:lnTo>
                    <a:pt x="784" y="1140"/>
                  </a:lnTo>
                  <a:lnTo>
                    <a:pt x="810" y="1130"/>
                  </a:lnTo>
                  <a:lnTo>
                    <a:pt x="836" y="1118"/>
                  </a:lnTo>
                  <a:lnTo>
                    <a:pt x="862" y="1104"/>
                  </a:lnTo>
                  <a:lnTo>
                    <a:pt x="888" y="1090"/>
                  </a:lnTo>
                  <a:lnTo>
                    <a:pt x="912" y="1076"/>
                  </a:lnTo>
                  <a:lnTo>
                    <a:pt x="936" y="1058"/>
                  </a:lnTo>
                  <a:lnTo>
                    <a:pt x="958" y="1042"/>
                  </a:lnTo>
                  <a:lnTo>
                    <a:pt x="980" y="1022"/>
                  </a:lnTo>
                  <a:lnTo>
                    <a:pt x="1002" y="1002"/>
                  </a:lnTo>
                  <a:lnTo>
                    <a:pt x="1002" y="1002"/>
                  </a:lnTo>
                  <a:lnTo>
                    <a:pt x="1022" y="980"/>
                  </a:lnTo>
                  <a:lnTo>
                    <a:pt x="1040" y="958"/>
                  </a:lnTo>
                  <a:lnTo>
                    <a:pt x="1058" y="936"/>
                  </a:lnTo>
                  <a:lnTo>
                    <a:pt x="1074" y="912"/>
                  </a:lnTo>
                  <a:lnTo>
                    <a:pt x="1090" y="888"/>
                  </a:lnTo>
                  <a:lnTo>
                    <a:pt x="1104" y="864"/>
                  </a:lnTo>
                  <a:lnTo>
                    <a:pt x="1118" y="838"/>
                  </a:lnTo>
                  <a:lnTo>
                    <a:pt x="1128" y="812"/>
                  </a:lnTo>
                  <a:lnTo>
                    <a:pt x="1138" y="784"/>
                  </a:lnTo>
                  <a:lnTo>
                    <a:pt x="1148" y="758"/>
                  </a:lnTo>
                  <a:lnTo>
                    <a:pt x="1156" y="730"/>
                  </a:lnTo>
                  <a:lnTo>
                    <a:pt x="1162" y="702"/>
                  </a:lnTo>
                  <a:lnTo>
                    <a:pt x="1166" y="674"/>
                  </a:lnTo>
                  <a:lnTo>
                    <a:pt x="1170" y="646"/>
                  </a:lnTo>
                  <a:lnTo>
                    <a:pt x="1172" y="616"/>
                  </a:lnTo>
                  <a:lnTo>
                    <a:pt x="1172" y="586"/>
                  </a:lnTo>
                  <a:lnTo>
                    <a:pt x="1172" y="560"/>
                  </a:lnTo>
                  <a:lnTo>
                    <a:pt x="1150" y="560"/>
                  </a:lnTo>
                  <a:lnTo>
                    <a:pt x="754" y="560"/>
                  </a:lnTo>
                  <a:lnTo>
                    <a:pt x="754" y="614"/>
                  </a:lnTo>
                  <a:lnTo>
                    <a:pt x="1118" y="614"/>
                  </a:lnTo>
                  <a:lnTo>
                    <a:pt x="1118" y="622"/>
                  </a:lnTo>
                  <a:lnTo>
                    <a:pt x="1118" y="622"/>
                  </a:lnTo>
                  <a:lnTo>
                    <a:pt x="1114" y="648"/>
                  </a:lnTo>
                  <a:lnTo>
                    <a:pt x="1112" y="674"/>
                  </a:lnTo>
                  <a:lnTo>
                    <a:pt x="1106" y="700"/>
                  </a:lnTo>
                  <a:lnTo>
                    <a:pt x="1100" y="724"/>
                  </a:lnTo>
                  <a:lnTo>
                    <a:pt x="1086" y="772"/>
                  </a:lnTo>
                  <a:lnTo>
                    <a:pt x="1066" y="818"/>
                  </a:lnTo>
                  <a:lnTo>
                    <a:pt x="1042" y="860"/>
                  </a:lnTo>
                  <a:lnTo>
                    <a:pt x="1016" y="902"/>
                  </a:lnTo>
                  <a:lnTo>
                    <a:pt x="984" y="940"/>
                  </a:lnTo>
                  <a:lnTo>
                    <a:pt x="950" y="974"/>
                  </a:lnTo>
                  <a:lnTo>
                    <a:pt x="912" y="1006"/>
                  </a:lnTo>
                  <a:lnTo>
                    <a:pt x="872" y="1034"/>
                  </a:lnTo>
                  <a:lnTo>
                    <a:pt x="830" y="1060"/>
                  </a:lnTo>
                  <a:lnTo>
                    <a:pt x="786" y="1080"/>
                  </a:lnTo>
                  <a:lnTo>
                    <a:pt x="738" y="1096"/>
                  </a:lnTo>
                  <a:lnTo>
                    <a:pt x="714" y="1104"/>
                  </a:lnTo>
                  <a:lnTo>
                    <a:pt x="688" y="1108"/>
                  </a:lnTo>
                  <a:lnTo>
                    <a:pt x="664" y="1114"/>
                  </a:lnTo>
                  <a:lnTo>
                    <a:pt x="638" y="1116"/>
                  </a:lnTo>
                  <a:lnTo>
                    <a:pt x="612" y="1118"/>
                  </a:lnTo>
                  <a:lnTo>
                    <a:pt x="586" y="1118"/>
                  </a:lnTo>
                  <a:lnTo>
                    <a:pt x="586" y="1118"/>
                  </a:lnTo>
                  <a:lnTo>
                    <a:pt x="560" y="1118"/>
                  </a:lnTo>
                  <a:lnTo>
                    <a:pt x="534" y="1116"/>
                  </a:lnTo>
                  <a:lnTo>
                    <a:pt x="508" y="1114"/>
                  </a:lnTo>
                  <a:lnTo>
                    <a:pt x="482" y="1108"/>
                  </a:lnTo>
                  <a:lnTo>
                    <a:pt x="456" y="1102"/>
                  </a:lnTo>
                  <a:lnTo>
                    <a:pt x="432" y="1096"/>
                  </a:lnTo>
                  <a:lnTo>
                    <a:pt x="406" y="1088"/>
                  </a:lnTo>
                  <a:lnTo>
                    <a:pt x="382" y="1078"/>
                  </a:lnTo>
                  <a:lnTo>
                    <a:pt x="360" y="1068"/>
                  </a:lnTo>
                  <a:lnTo>
                    <a:pt x="336" y="1056"/>
                  </a:lnTo>
                  <a:lnTo>
                    <a:pt x="314" y="1044"/>
                  </a:lnTo>
                  <a:lnTo>
                    <a:pt x="292" y="1030"/>
                  </a:lnTo>
                  <a:lnTo>
                    <a:pt x="270" y="1014"/>
                  </a:lnTo>
                  <a:lnTo>
                    <a:pt x="250" y="998"/>
                  </a:lnTo>
                  <a:lnTo>
                    <a:pt x="230" y="982"/>
                  </a:lnTo>
                  <a:lnTo>
                    <a:pt x="210" y="962"/>
                  </a:lnTo>
                  <a:lnTo>
                    <a:pt x="210" y="962"/>
                  </a:lnTo>
                  <a:lnTo>
                    <a:pt x="192" y="944"/>
                  </a:lnTo>
                  <a:lnTo>
                    <a:pt x="174" y="924"/>
                  </a:lnTo>
                  <a:lnTo>
                    <a:pt x="158" y="904"/>
                  </a:lnTo>
                  <a:lnTo>
                    <a:pt x="144" y="882"/>
                  </a:lnTo>
                  <a:lnTo>
                    <a:pt x="130" y="860"/>
                  </a:lnTo>
                  <a:lnTo>
                    <a:pt x="116" y="838"/>
                  </a:lnTo>
                  <a:lnTo>
                    <a:pt x="106" y="814"/>
                  </a:lnTo>
                  <a:lnTo>
                    <a:pt x="94" y="790"/>
                  </a:lnTo>
                  <a:lnTo>
                    <a:pt x="86" y="766"/>
                  </a:lnTo>
                  <a:lnTo>
                    <a:pt x="78" y="742"/>
                  </a:lnTo>
                  <a:lnTo>
                    <a:pt x="70" y="716"/>
                  </a:lnTo>
                  <a:lnTo>
                    <a:pt x="64" y="692"/>
                  </a:lnTo>
                  <a:lnTo>
                    <a:pt x="60" y="666"/>
                  </a:lnTo>
                  <a:lnTo>
                    <a:pt x="56" y="640"/>
                  </a:lnTo>
                  <a:lnTo>
                    <a:pt x="56" y="614"/>
                  </a:lnTo>
                  <a:lnTo>
                    <a:pt x="54" y="586"/>
                  </a:lnTo>
                  <a:lnTo>
                    <a:pt x="54" y="586"/>
                  </a:lnTo>
                  <a:lnTo>
                    <a:pt x="56" y="560"/>
                  </a:lnTo>
                  <a:lnTo>
                    <a:pt x="56" y="534"/>
                  </a:lnTo>
                  <a:lnTo>
                    <a:pt x="60" y="508"/>
                  </a:lnTo>
                  <a:lnTo>
                    <a:pt x="64" y="482"/>
                  </a:lnTo>
                  <a:lnTo>
                    <a:pt x="70" y="458"/>
                  </a:lnTo>
                  <a:lnTo>
                    <a:pt x="78" y="432"/>
                  </a:lnTo>
                  <a:lnTo>
                    <a:pt x="86" y="408"/>
                  </a:lnTo>
                  <a:lnTo>
                    <a:pt x="94" y="384"/>
                  </a:lnTo>
                  <a:lnTo>
                    <a:pt x="106" y="360"/>
                  </a:lnTo>
                  <a:lnTo>
                    <a:pt x="116" y="336"/>
                  </a:lnTo>
                  <a:lnTo>
                    <a:pt x="130" y="314"/>
                  </a:lnTo>
                  <a:lnTo>
                    <a:pt x="144" y="292"/>
                  </a:lnTo>
                  <a:lnTo>
                    <a:pt x="158" y="270"/>
                  </a:lnTo>
                  <a:lnTo>
                    <a:pt x="174" y="250"/>
                  </a:lnTo>
                  <a:lnTo>
                    <a:pt x="192" y="230"/>
                  </a:lnTo>
                  <a:lnTo>
                    <a:pt x="210" y="210"/>
                  </a:lnTo>
                  <a:lnTo>
                    <a:pt x="210" y="210"/>
                  </a:lnTo>
                  <a:lnTo>
                    <a:pt x="230" y="192"/>
                  </a:lnTo>
                  <a:lnTo>
                    <a:pt x="250" y="176"/>
                  </a:lnTo>
                  <a:lnTo>
                    <a:pt x="270" y="160"/>
                  </a:lnTo>
                  <a:lnTo>
                    <a:pt x="292" y="144"/>
                  </a:lnTo>
                  <a:lnTo>
                    <a:pt x="314" y="130"/>
                  </a:lnTo>
                  <a:lnTo>
                    <a:pt x="336" y="118"/>
                  </a:lnTo>
                  <a:lnTo>
                    <a:pt x="360" y="106"/>
                  </a:lnTo>
                  <a:lnTo>
                    <a:pt x="382" y="96"/>
                  </a:lnTo>
                  <a:lnTo>
                    <a:pt x="406" y="86"/>
                  </a:lnTo>
                  <a:lnTo>
                    <a:pt x="432" y="78"/>
                  </a:lnTo>
                  <a:lnTo>
                    <a:pt x="456" y="70"/>
                  </a:lnTo>
                  <a:lnTo>
                    <a:pt x="482" y="66"/>
                  </a:lnTo>
                  <a:lnTo>
                    <a:pt x="508" y="60"/>
                  </a:lnTo>
                  <a:lnTo>
                    <a:pt x="534" y="58"/>
                  </a:lnTo>
                  <a:lnTo>
                    <a:pt x="560" y="56"/>
                  </a:lnTo>
                  <a:lnTo>
                    <a:pt x="586" y="54"/>
                  </a:lnTo>
                  <a:lnTo>
                    <a:pt x="586" y="54"/>
                  </a:lnTo>
                  <a:lnTo>
                    <a:pt x="614" y="5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굴림" pitchFamily="50" charset="-127"/>
              </a:endParaRPr>
            </a:p>
          </p:txBody>
        </p:sp>
        <p:sp>
          <p:nvSpPr>
            <p:cNvPr id="24" name="Freeform 67"/>
            <p:cNvSpPr>
              <a:spLocks noEditPoints="1"/>
            </p:cNvSpPr>
            <p:nvPr/>
          </p:nvSpPr>
          <p:spPr bwMode="auto">
            <a:xfrm>
              <a:off x="2603500" y="989013"/>
              <a:ext cx="2346325" cy="1489075"/>
            </a:xfrm>
            <a:custGeom>
              <a:avLst/>
              <a:gdLst>
                <a:gd name="T0" fmla="*/ 0 w 1478"/>
                <a:gd name="T1" fmla="*/ 926 h 938"/>
                <a:gd name="T2" fmla="*/ 212 w 1478"/>
                <a:gd name="T3" fmla="*/ 748 h 938"/>
                <a:gd name="T4" fmla="*/ 1284 w 1478"/>
                <a:gd name="T5" fmla="*/ 578 h 938"/>
                <a:gd name="T6" fmla="*/ 1254 w 1478"/>
                <a:gd name="T7" fmla="*/ 746 h 938"/>
                <a:gd name="T8" fmla="*/ 1132 w 1478"/>
                <a:gd name="T9" fmla="*/ 762 h 938"/>
                <a:gd name="T10" fmla="*/ 1066 w 1478"/>
                <a:gd name="T11" fmla="*/ 756 h 938"/>
                <a:gd name="T12" fmla="*/ 988 w 1478"/>
                <a:gd name="T13" fmla="*/ 732 h 938"/>
                <a:gd name="T14" fmla="*/ 934 w 1478"/>
                <a:gd name="T15" fmla="*/ 688 h 938"/>
                <a:gd name="T16" fmla="*/ 900 w 1478"/>
                <a:gd name="T17" fmla="*/ 624 h 938"/>
                <a:gd name="T18" fmla="*/ 882 w 1478"/>
                <a:gd name="T19" fmla="*/ 538 h 938"/>
                <a:gd name="T20" fmla="*/ 878 w 1478"/>
                <a:gd name="T21" fmla="*/ 470 h 938"/>
                <a:gd name="T22" fmla="*/ 886 w 1478"/>
                <a:gd name="T23" fmla="*/ 372 h 938"/>
                <a:gd name="T24" fmla="*/ 908 w 1478"/>
                <a:gd name="T25" fmla="*/ 294 h 938"/>
                <a:gd name="T26" fmla="*/ 948 w 1478"/>
                <a:gd name="T27" fmla="*/ 232 h 938"/>
                <a:gd name="T28" fmla="*/ 1010 w 1478"/>
                <a:gd name="T29" fmla="*/ 192 h 938"/>
                <a:gd name="T30" fmla="*/ 1094 w 1478"/>
                <a:gd name="T31" fmla="*/ 174 h 938"/>
                <a:gd name="T32" fmla="*/ 1166 w 1478"/>
                <a:gd name="T33" fmla="*/ 174 h 938"/>
                <a:gd name="T34" fmla="*/ 1258 w 1478"/>
                <a:gd name="T35" fmla="*/ 196 h 938"/>
                <a:gd name="T36" fmla="*/ 1324 w 1478"/>
                <a:gd name="T37" fmla="*/ 246 h 938"/>
                <a:gd name="T38" fmla="*/ 1474 w 1478"/>
                <a:gd name="T39" fmla="*/ 148 h 938"/>
                <a:gd name="T40" fmla="*/ 1424 w 1478"/>
                <a:gd name="T41" fmla="*/ 92 h 938"/>
                <a:gd name="T42" fmla="*/ 1364 w 1478"/>
                <a:gd name="T43" fmla="*/ 50 h 938"/>
                <a:gd name="T44" fmla="*/ 1296 w 1478"/>
                <a:gd name="T45" fmla="*/ 22 h 938"/>
                <a:gd name="T46" fmla="*/ 1222 w 1478"/>
                <a:gd name="T47" fmla="*/ 6 h 938"/>
                <a:gd name="T48" fmla="*/ 1124 w 1478"/>
                <a:gd name="T49" fmla="*/ 0 h 938"/>
                <a:gd name="T50" fmla="*/ 972 w 1478"/>
                <a:gd name="T51" fmla="*/ 16 h 938"/>
                <a:gd name="T52" fmla="*/ 870 w 1478"/>
                <a:gd name="T53" fmla="*/ 56 h 938"/>
                <a:gd name="T54" fmla="*/ 818 w 1478"/>
                <a:gd name="T55" fmla="*/ 90 h 938"/>
                <a:gd name="T56" fmla="*/ 774 w 1478"/>
                <a:gd name="T57" fmla="*/ 134 h 938"/>
                <a:gd name="T58" fmla="*/ 738 w 1478"/>
                <a:gd name="T59" fmla="*/ 184 h 938"/>
                <a:gd name="T60" fmla="*/ 690 w 1478"/>
                <a:gd name="T61" fmla="*/ 310 h 938"/>
                <a:gd name="T62" fmla="*/ 674 w 1478"/>
                <a:gd name="T63" fmla="*/ 468 h 938"/>
                <a:gd name="T64" fmla="*/ 680 w 1478"/>
                <a:gd name="T65" fmla="*/ 576 h 938"/>
                <a:gd name="T66" fmla="*/ 716 w 1478"/>
                <a:gd name="T67" fmla="*/ 712 h 938"/>
                <a:gd name="T68" fmla="*/ 756 w 1478"/>
                <a:gd name="T69" fmla="*/ 786 h 938"/>
                <a:gd name="T70" fmla="*/ 796 w 1478"/>
                <a:gd name="T71" fmla="*/ 832 h 938"/>
                <a:gd name="T72" fmla="*/ 844 w 1478"/>
                <a:gd name="T73" fmla="*/ 870 h 938"/>
                <a:gd name="T74" fmla="*/ 902 w 1478"/>
                <a:gd name="T75" fmla="*/ 900 h 938"/>
                <a:gd name="T76" fmla="*/ 1014 w 1478"/>
                <a:gd name="T77" fmla="*/ 932 h 938"/>
                <a:gd name="T78" fmla="*/ 1122 w 1478"/>
                <a:gd name="T79" fmla="*/ 938 h 938"/>
                <a:gd name="T80" fmla="*/ 1278 w 1478"/>
                <a:gd name="T81" fmla="*/ 924 h 938"/>
                <a:gd name="T82" fmla="*/ 1410 w 1478"/>
                <a:gd name="T83" fmla="*/ 886 h 938"/>
                <a:gd name="T84" fmla="*/ 1478 w 1478"/>
                <a:gd name="T85" fmla="*/ 40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8" h="938">
                  <a:moveTo>
                    <a:pt x="212" y="12"/>
                  </a:moveTo>
                  <a:lnTo>
                    <a:pt x="0" y="12"/>
                  </a:lnTo>
                  <a:lnTo>
                    <a:pt x="0" y="926"/>
                  </a:lnTo>
                  <a:lnTo>
                    <a:pt x="648" y="926"/>
                  </a:lnTo>
                  <a:lnTo>
                    <a:pt x="648" y="748"/>
                  </a:lnTo>
                  <a:lnTo>
                    <a:pt x="212" y="748"/>
                  </a:lnTo>
                  <a:lnTo>
                    <a:pt x="212" y="12"/>
                  </a:lnTo>
                  <a:close/>
                  <a:moveTo>
                    <a:pt x="1112" y="578"/>
                  </a:moveTo>
                  <a:lnTo>
                    <a:pt x="1284" y="578"/>
                  </a:lnTo>
                  <a:lnTo>
                    <a:pt x="1284" y="738"/>
                  </a:lnTo>
                  <a:lnTo>
                    <a:pt x="1284" y="738"/>
                  </a:lnTo>
                  <a:lnTo>
                    <a:pt x="1254" y="746"/>
                  </a:lnTo>
                  <a:lnTo>
                    <a:pt x="1218" y="754"/>
                  </a:lnTo>
                  <a:lnTo>
                    <a:pt x="1176" y="760"/>
                  </a:lnTo>
                  <a:lnTo>
                    <a:pt x="1132" y="762"/>
                  </a:lnTo>
                  <a:lnTo>
                    <a:pt x="1132" y="762"/>
                  </a:lnTo>
                  <a:lnTo>
                    <a:pt x="1098" y="760"/>
                  </a:lnTo>
                  <a:lnTo>
                    <a:pt x="1066" y="756"/>
                  </a:lnTo>
                  <a:lnTo>
                    <a:pt x="1038" y="752"/>
                  </a:lnTo>
                  <a:lnTo>
                    <a:pt x="1012" y="744"/>
                  </a:lnTo>
                  <a:lnTo>
                    <a:pt x="988" y="732"/>
                  </a:lnTo>
                  <a:lnTo>
                    <a:pt x="968" y="720"/>
                  </a:lnTo>
                  <a:lnTo>
                    <a:pt x="950" y="706"/>
                  </a:lnTo>
                  <a:lnTo>
                    <a:pt x="934" y="688"/>
                  </a:lnTo>
                  <a:lnTo>
                    <a:pt x="920" y="670"/>
                  </a:lnTo>
                  <a:lnTo>
                    <a:pt x="908" y="648"/>
                  </a:lnTo>
                  <a:lnTo>
                    <a:pt x="900" y="624"/>
                  </a:lnTo>
                  <a:lnTo>
                    <a:pt x="892" y="598"/>
                  </a:lnTo>
                  <a:lnTo>
                    <a:pt x="886" y="568"/>
                  </a:lnTo>
                  <a:lnTo>
                    <a:pt x="882" y="538"/>
                  </a:lnTo>
                  <a:lnTo>
                    <a:pt x="880" y="504"/>
                  </a:lnTo>
                  <a:lnTo>
                    <a:pt x="878" y="470"/>
                  </a:lnTo>
                  <a:lnTo>
                    <a:pt x="878" y="470"/>
                  </a:lnTo>
                  <a:lnTo>
                    <a:pt x="880" y="436"/>
                  </a:lnTo>
                  <a:lnTo>
                    <a:pt x="882" y="402"/>
                  </a:lnTo>
                  <a:lnTo>
                    <a:pt x="886" y="372"/>
                  </a:lnTo>
                  <a:lnTo>
                    <a:pt x="890" y="344"/>
                  </a:lnTo>
                  <a:lnTo>
                    <a:pt x="898" y="318"/>
                  </a:lnTo>
                  <a:lnTo>
                    <a:pt x="908" y="294"/>
                  </a:lnTo>
                  <a:lnTo>
                    <a:pt x="918" y="270"/>
                  </a:lnTo>
                  <a:lnTo>
                    <a:pt x="932" y="250"/>
                  </a:lnTo>
                  <a:lnTo>
                    <a:pt x="948" y="232"/>
                  </a:lnTo>
                  <a:lnTo>
                    <a:pt x="966" y="218"/>
                  </a:lnTo>
                  <a:lnTo>
                    <a:pt x="986" y="204"/>
                  </a:lnTo>
                  <a:lnTo>
                    <a:pt x="1010" y="192"/>
                  </a:lnTo>
                  <a:lnTo>
                    <a:pt x="1036" y="184"/>
                  </a:lnTo>
                  <a:lnTo>
                    <a:pt x="1064" y="178"/>
                  </a:lnTo>
                  <a:lnTo>
                    <a:pt x="1094" y="174"/>
                  </a:lnTo>
                  <a:lnTo>
                    <a:pt x="1128" y="172"/>
                  </a:lnTo>
                  <a:lnTo>
                    <a:pt x="1128" y="172"/>
                  </a:lnTo>
                  <a:lnTo>
                    <a:pt x="1166" y="174"/>
                  </a:lnTo>
                  <a:lnTo>
                    <a:pt x="1200" y="178"/>
                  </a:lnTo>
                  <a:lnTo>
                    <a:pt x="1230" y="186"/>
                  </a:lnTo>
                  <a:lnTo>
                    <a:pt x="1258" y="196"/>
                  </a:lnTo>
                  <a:lnTo>
                    <a:pt x="1282" y="210"/>
                  </a:lnTo>
                  <a:lnTo>
                    <a:pt x="1304" y="228"/>
                  </a:lnTo>
                  <a:lnTo>
                    <a:pt x="1324" y="246"/>
                  </a:lnTo>
                  <a:lnTo>
                    <a:pt x="1344" y="268"/>
                  </a:lnTo>
                  <a:lnTo>
                    <a:pt x="1474" y="148"/>
                  </a:lnTo>
                  <a:lnTo>
                    <a:pt x="1474" y="148"/>
                  </a:lnTo>
                  <a:lnTo>
                    <a:pt x="1460" y="128"/>
                  </a:lnTo>
                  <a:lnTo>
                    <a:pt x="1442" y="110"/>
                  </a:lnTo>
                  <a:lnTo>
                    <a:pt x="1424" y="92"/>
                  </a:lnTo>
                  <a:lnTo>
                    <a:pt x="1404" y="76"/>
                  </a:lnTo>
                  <a:lnTo>
                    <a:pt x="1384" y="64"/>
                  </a:lnTo>
                  <a:lnTo>
                    <a:pt x="1364" y="50"/>
                  </a:lnTo>
                  <a:lnTo>
                    <a:pt x="1342" y="40"/>
                  </a:lnTo>
                  <a:lnTo>
                    <a:pt x="1318" y="30"/>
                  </a:lnTo>
                  <a:lnTo>
                    <a:pt x="1296" y="22"/>
                  </a:lnTo>
                  <a:lnTo>
                    <a:pt x="1272" y="16"/>
                  </a:lnTo>
                  <a:lnTo>
                    <a:pt x="1248" y="10"/>
                  </a:lnTo>
                  <a:lnTo>
                    <a:pt x="1222" y="6"/>
                  </a:lnTo>
                  <a:lnTo>
                    <a:pt x="1174" y="2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1070" y="2"/>
                  </a:lnTo>
                  <a:lnTo>
                    <a:pt x="1020" y="6"/>
                  </a:lnTo>
                  <a:lnTo>
                    <a:pt x="972" y="16"/>
                  </a:lnTo>
                  <a:lnTo>
                    <a:pt x="930" y="30"/>
                  </a:lnTo>
                  <a:lnTo>
                    <a:pt x="888" y="46"/>
                  </a:lnTo>
                  <a:lnTo>
                    <a:pt x="870" y="56"/>
                  </a:lnTo>
                  <a:lnTo>
                    <a:pt x="852" y="66"/>
                  </a:lnTo>
                  <a:lnTo>
                    <a:pt x="834" y="78"/>
                  </a:lnTo>
                  <a:lnTo>
                    <a:pt x="818" y="90"/>
                  </a:lnTo>
                  <a:lnTo>
                    <a:pt x="802" y="104"/>
                  </a:lnTo>
                  <a:lnTo>
                    <a:pt x="788" y="118"/>
                  </a:lnTo>
                  <a:lnTo>
                    <a:pt x="774" y="134"/>
                  </a:lnTo>
                  <a:lnTo>
                    <a:pt x="762" y="150"/>
                  </a:lnTo>
                  <a:lnTo>
                    <a:pt x="750" y="166"/>
                  </a:lnTo>
                  <a:lnTo>
                    <a:pt x="738" y="184"/>
                  </a:lnTo>
                  <a:lnTo>
                    <a:pt x="718" y="222"/>
                  </a:lnTo>
                  <a:lnTo>
                    <a:pt x="702" y="264"/>
                  </a:lnTo>
                  <a:lnTo>
                    <a:pt x="690" y="310"/>
                  </a:lnTo>
                  <a:lnTo>
                    <a:pt x="682" y="360"/>
                  </a:lnTo>
                  <a:lnTo>
                    <a:pt x="676" y="412"/>
                  </a:lnTo>
                  <a:lnTo>
                    <a:pt x="674" y="468"/>
                  </a:lnTo>
                  <a:lnTo>
                    <a:pt x="674" y="468"/>
                  </a:lnTo>
                  <a:lnTo>
                    <a:pt x="676" y="524"/>
                  </a:lnTo>
                  <a:lnTo>
                    <a:pt x="680" y="576"/>
                  </a:lnTo>
                  <a:lnTo>
                    <a:pt x="688" y="624"/>
                  </a:lnTo>
                  <a:lnTo>
                    <a:pt x="700" y="670"/>
                  </a:lnTo>
                  <a:lnTo>
                    <a:pt x="716" y="712"/>
                  </a:lnTo>
                  <a:lnTo>
                    <a:pt x="734" y="752"/>
                  </a:lnTo>
                  <a:lnTo>
                    <a:pt x="746" y="770"/>
                  </a:lnTo>
                  <a:lnTo>
                    <a:pt x="756" y="786"/>
                  </a:lnTo>
                  <a:lnTo>
                    <a:pt x="770" y="802"/>
                  </a:lnTo>
                  <a:lnTo>
                    <a:pt x="782" y="818"/>
                  </a:lnTo>
                  <a:lnTo>
                    <a:pt x="796" y="832"/>
                  </a:lnTo>
                  <a:lnTo>
                    <a:pt x="812" y="846"/>
                  </a:lnTo>
                  <a:lnTo>
                    <a:pt x="828" y="858"/>
                  </a:lnTo>
                  <a:lnTo>
                    <a:pt x="844" y="870"/>
                  </a:lnTo>
                  <a:lnTo>
                    <a:pt x="862" y="882"/>
                  </a:lnTo>
                  <a:lnTo>
                    <a:pt x="882" y="892"/>
                  </a:lnTo>
                  <a:lnTo>
                    <a:pt x="902" y="900"/>
                  </a:lnTo>
                  <a:lnTo>
                    <a:pt x="922" y="908"/>
                  </a:lnTo>
                  <a:lnTo>
                    <a:pt x="966" y="922"/>
                  </a:lnTo>
                  <a:lnTo>
                    <a:pt x="1014" y="932"/>
                  </a:lnTo>
                  <a:lnTo>
                    <a:pt x="1066" y="936"/>
                  </a:lnTo>
                  <a:lnTo>
                    <a:pt x="1122" y="938"/>
                  </a:lnTo>
                  <a:lnTo>
                    <a:pt x="1122" y="938"/>
                  </a:lnTo>
                  <a:lnTo>
                    <a:pt x="1176" y="938"/>
                  </a:lnTo>
                  <a:lnTo>
                    <a:pt x="1228" y="932"/>
                  </a:lnTo>
                  <a:lnTo>
                    <a:pt x="1278" y="924"/>
                  </a:lnTo>
                  <a:lnTo>
                    <a:pt x="1326" y="914"/>
                  </a:lnTo>
                  <a:lnTo>
                    <a:pt x="1370" y="902"/>
                  </a:lnTo>
                  <a:lnTo>
                    <a:pt x="1410" y="886"/>
                  </a:lnTo>
                  <a:lnTo>
                    <a:pt x="1446" y="870"/>
                  </a:lnTo>
                  <a:lnTo>
                    <a:pt x="1478" y="850"/>
                  </a:lnTo>
                  <a:lnTo>
                    <a:pt x="1478" y="408"/>
                  </a:lnTo>
                  <a:lnTo>
                    <a:pt x="1112" y="408"/>
                  </a:lnTo>
                  <a:lnTo>
                    <a:pt x="1112" y="578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259099" y="7411850"/>
            <a:ext cx="1811393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latinLnBrk="0">
              <a:defRPr sz="900">
                <a:ln w="1270">
                  <a:solidFill>
                    <a:srgbClr val="82A0BD">
                      <a:alpha val="10000"/>
                    </a:srgbClr>
                  </a:solidFill>
                </a:ln>
                <a:solidFill>
                  <a:srgbClr val="5F748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742950" indent="-285750" defTabSz="1042988"/>
            <a:lvl3pPr marL="1143000" indent="-228600" defTabSz="1042988"/>
            <a:lvl4pPr marL="1600200" indent="-228600" defTabSz="1042988"/>
            <a:lvl5pPr marL="2057400" indent="-228600" defTabSz="1042988"/>
            <a:lvl6pPr marL="2514600" indent="-228600" defTabSz="1042988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1042988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1042988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10429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dirty="0"/>
              <a:t>2020 </a:t>
            </a:r>
            <a:r>
              <a:rPr lang="ko-KR" altLang="en-US" dirty="0"/>
              <a:t>블록체인 민간주도 국민 프로젝트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1159410" y="7459165"/>
            <a:ext cx="46038" cy="46038"/>
          </a:xfrm>
          <a:prstGeom prst="ellipse">
            <a:avLst/>
          </a:prstGeom>
          <a:solidFill>
            <a:srgbClr val="8D9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3" tIns="45667" rIns="91333" bIns="45667" anchor="ctr"/>
          <a:lstStyle/>
          <a:p>
            <a:pPr>
              <a:defRPr/>
            </a:pPr>
            <a:endParaRPr lang="ko-KR" altLang="en-US" sz="1800" dirty="0">
              <a:solidFill>
                <a:srgbClr val="94A5B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7357079"/>
            <a:ext cx="608011" cy="23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3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txStyles>
    <p:titleStyle>
      <a:lvl1pPr algn="ctr" defTabSz="1065540" rtl="0" eaLnBrk="1" latinLnBrk="1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9576" indent="-399576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65748" indent="-332986" algn="l" defTabSz="1065540" rtl="0" eaLnBrk="1" latinLnBrk="1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31922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64688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97456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222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62985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95759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28535" indent="-266385" algn="l" defTabSz="1065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2772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5540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307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1075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3840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6610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29378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2148" algn="l" defTabSz="106554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35671" y="2760938"/>
            <a:ext cx="10117327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313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04240" y="2145541"/>
            <a:ext cx="9669389" cy="5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3084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084" b="1" dirty="0">
                <a:latin typeface="맑은 고딕" pitchFamily="50" charset="-127"/>
                <a:ea typeface="맑은 고딕" pitchFamily="50" charset="-127"/>
              </a:rPr>
              <a:t>아키텍처 설계서</a:t>
            </a:r>
            <a:r>
              <a:rPr lang="en-US" altLang="ko-KR" sz="3084" b="1" dirty="0">
                <a:latin typeface="맑은 고딕" pitchFamily="50" charset="-127"/>
                <a:ea typeface="맑은 고딕" pitchFamily="50" charset="-127"/>
              </a:rPr>
              <a:t>-TA)-</a:t>
            </a:r>
            <a:r>
              <a:rPr lang="ko-KR" altLang="en-US" sz="3084" b="1" dirty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sz="3084" b="1" dirty="0">
                <a:latin typeface="맑은 고딕" pitchFamily="50" charset="-127"/>
                <a:ea typeface="맑은 고딕" pitchFamily="50" charset="-127"/>
              </a:rPr>
              <a:t>01-Cloud &amp; SW </a:t>
            </a:r>
            <a:r>
              <a:rPr lang="ko-KR" altLang="en-US" sz="3084" b="1" dirty="0">
                <a:latin typeface="맑은 고딕" pitchFamily="50" charset="-127"/>
                <a:ea typeface="맑은 고딕" pitchFamily="50" charset="-127"/>
              </a:rPr>
              <a:t>구성도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120767" y="3386824"/>
            <a:ext cx="3431883" cy="2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1322" b="1" dirty="0">
                <a:latin typeface="맑은 고딕" pitchFamily="50" charset="-127"/>
                <a:ea typeface="맑은 고딕" pitchFamily="50" charset="-127"/>
              </a:rPr>
              <a:t>Ver 0.1</a:t>
            </a:r>
          </a:p>
        </p:txBody>
      </p:sp>
      <p:graphicFrame>
        <p:nvGraphicFramePr>
          <p:cNvPr id="1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39112"/>
              </p:ext>
            </p:extLst>
          </p:nvPr>
        </p:nvGraphicFramePr>
        <p:xfrm>
          <a:off x="1966822" y="6726832"/>
          <a:ext cx="6851529" cy="636376"/>
        </p:xfrm>
        <a:graphic>
          <a:graphicData uri="http://schemas.openxmlformats.org/drawingml/2006/table">
            <a:tbl>
              <a:tblPr/>
              <a:tblGrid>
                <a:gridCol w="6851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3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Copyright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©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LG CNS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컨소시엄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 CNS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컨소시엄의 사전 승인 없이 본 내용의 전부 또는 일부에 대한 복사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전재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사용을 금합니다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701" marR="100701" marT="50351" marB="5035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0" name="Text Box 40"/>
          <p:cNvSpPr txBox="1">
            <a:spLocks noChangeArrowheads="1"/>
          </p:cNvSpPr>
          <p:nvPr/>
        </p:nvSpPr>
        <p:spPr bwMode="auto">
          <a:xfrm>
            <a:off x="6802873" y="4047675"/>
            <a:ext cx="184731" cy="32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ko-KR" altLang="ko-KR" sz="1542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3" name="직사각형 1"/>
          <p:cNvSpPr>
            <a:spLocks noChangeArrowheads="1"/>
          </p:cNvSpPr>
          <p:nvPr/>
        </p:nvSpPr>
        <p:spPr bwMode="auto">
          <a:xfrm>
            <a:off x="3524544" y="974190"/>
            <a:ext cx="7075311" cy="77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ko-KR" altLang="en-US" sz="2203" b="1" dirty="0">
                <a:latin typeface="맑은 고딕" pitchFamily="50" charset="-127"/>
                <a:ea typeface="맑은 고딕" pitchFamily="50" charset="-127"/>
              </a:rPr>
              <a:t>블록체인 기반 </a:t>
            </a:r>
            <a:r>
              <a:rPr lang="en-US" altLang="ko-KR" sz="2203" b="1" dirty="0">
                <a:latin typeface="맑은 고딕" pitchFamily="50" charset="-127"/>
                <a:ea typeface="맑은 고딕" pitchFamily="50" charset="-127"/>
              </a:rPr>
              <a:t>P2P </a:t>
            </a:r>
            <a:r>
              <a:rPr lang="ko-KR" altLang="en-US" sz="2203" b="1" dirty="0">
                <a:latin typeface="맑은 고딕" pitchFamily="50" charset="-127"/>
                <a:ea typeface="맑은 고딕" pitchFamily="50" charset="-127"/>
              </a:rPr>
              <a:t>분산거래 유통 플랫폼</a:t>
            </a:r>
            <a:endParaRPr lang="en-US" altLang="ko-KR" sz="2203" b="1" dirty="0"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spcBef>
                <a:spcPct val="0"/>
              </a:spcBef>
            </a:pPr>
            <a:r>
              <a:rPr lang="en-US" altLang="ko-KR" sz="2203" b="1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2203" b="1" dirty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2203" b="1" dirty="0">
                <a:latin typeface="맑은 고딕" pitchFamily="50" charset="-127"/>
                <a:ea typeface="맑은 고딕" pitchFamily="50" charset="-127"/>
              </a:rPr>
              <a:t>– 1</a:t>
            </a:r>
            <a:r>
              <a:rPr lang="ko-KR" altLang="en-US" sz="2203" b="1" dirty="0">
                <a:latin typeface="맑은 고딕" pitchFamily="50" charset="-127"/>
                <a:ea typeface="맑은 고딕" pitchFamily="50" charset="-127"/>
              </a:rPr>
              <a:t>차년도</a:t>
            </a:r>
            <a:r>
              <a:rPr lang="en-US" altLang="ko-KR" sz="2203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20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4" name="직사각형 2"/>
          <p:cNvSpPr>
            <a:spLocks noChangeArrowheads="1"/>
          </p:cNvSpPr>
          <p:nvPr/>
        </p:nvSpPr>
        <p:spPr bwMode="auto">
          <a:xfrm>
            <a:off x="7493819" y="4215511"/>
            <a:ext cx="2981907" cy="32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ko-KR" altLang="en-US" sz="1542" b="1" dirty="0">
                <a:latin typeface="맑은 고딕" pitchFamily="50" charset="-127"/>
                <a:ea typeface="맑은 고딕" pitchFamily="50" charset="-127"/>
              </a:rPr>
              <a:t>관련 시스템</a:t>
            </a:r>
            <a:r>
              <a:rPr lang="en-US" altLang="ko-KR" sz="1542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542" b="1" dirty="0">
                <a:latin typeface="맑은 고딕" pitchFamily="50" charset="-127"/>
                <a:ea typeface="맑은 고딕" pitchFamily="50" charset="-127"/>
              </a:rPr>
              <a:t>파트 </a:t>
            </a:r>
            <a:r>
              <a:rPr lang="en-US" altLang="ko-KR" sz="1542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42" b="1" dirty="0"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1542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542" b="1" dirty="0">
                <a:latin typeface="맑은 고딕" pitchFamily="50" charset="-127"/>
                <a:ea typeface="맑은 고딕" pitchFamily="50" charset="-127"/>
              </a:rPr>
              <a:t>인프라</a:t>
            </a:r>
            <a:endParaRPr lang="en-US" altLang="ko-KR" sz="1542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85" name="Picture 6" descr="컨소시엄로고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"/>
          <a:stretch>
            <a:fillRect/>
          </a:stretch>
        </p:blipFill>
        <p:spPr bwMode="auto">
          <a:xfrm>
            <a:off x="8094561" y="5544208"/>
            <a:ext cx="2358437" cy="50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94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4573514" y="785375"/>
            <a:ext cx="1762272" cy="33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684" tIns="50341" rIns="100684" bIns="5034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kumimoji="0" lang="ko-KR" altLang="en-US" sz="1542" b="1" u="sng" dirty="0">
                <a:latin typeface="+mn-ea"/>
                <a:ea typeface="+mn-ea"/>
              </a:rPr>
              <a:t>개 정 이 </a:t>
            </a:r>
            <a:r>
              <a:rPr kumimoji="0" lang="ko-KR" altLang="en-US" sz="1542" b="1" u="sng" dirty="0" err="1">
                <a:latin typeface="+mn-ea"/>
                <a:ea typeface="+mn-ea"/>
              </a:rPr>
              <a:t>력</a:t>
            </a:r>
            <a:endParaRPr kumimoji="0" lang="ko-KR" altLang="en-US" sz="1542" b="1" u="sng" dirty="0">
              <a:latin typeface="+mn-ea"/>
              <a:ea typeface="+mn-ea"/>
            </a:endParaRPr>
          </a:p>
        </p:txBody>
      </p:sp>
      <p:graphicFrame>
        <p:nvGraphicFramePr>
          <p:cNvPr id="7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99112"/>
              </p:ext>
            </p:extLst>
          </p:nvPr>
        </p:nvGraphicFramePr>
        <p:xfrm>
          <a:off x="991278" y="1479445"/>
          <a:ext cx="8930241" cy="5416178"/>
        </p:xfrm>
        <a:graphic>
          <a:graphicData uri="http://schemas.openxmlformats.org/drawingml/2006/table">
            <a:tbl>
              <a:tblPr/>
              <a:tblGrid>
                <a:gridCol w="926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1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100701" marR="100701" marT="50355" marB="503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100701" marR="100701" marT="50355" marB="503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변경내용</a:t>
                      </a:r>
                      <a:endParaRPr kumimoji="1" lang="ko-KR" altLang="en-US" sz="12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701" marR="100701" marT="50355" marB="503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0701" marR="100701" marT="50355" marB="503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100701" marR="100701" marT="50355" marB="503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2020-11-02</a:t>
                      </a: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최초작성 </a:t>
                      </a: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김태훈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이건재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15" marR="99115" marT="51544" marB="515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32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3850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HW </a:t>
            </a:r>
            <a:r>
              <a:rPr lang="ko-KR" altLang="en-US" sz="3600" b="1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구성도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523410E-EE9A-41A6-82F6-F335E8C2E048}"/>
              </a:ext>
            </a:extLst>
          </p:cNvPr>
          <p:cNvGrpSpPr/>
          <p:nvPr/>
        </p:nvGrpSpPr>
        <p:grpSpPr>
          <a:xfrm>
            <a:off x="1826741" y="1830805"/>
            <a:ext cx="1133181" cy="1360726"/>
            <a:chOff x="2007653" y="1559771"/>
            <a:chExt cx="1133181" cy="1360726"/>
          </a:xfrm>
        </p:grpSpPr>
        <p:sp>
          <p:nvSpPr>
            <p:cNvPr id="114" name="TextBox 165">
              <a:extLst>
                <a:ext uri="{FF2B5EF4-FFF2-40B4-BE49-F238E27FC236}">
                  <a16:creationId xmlns:a16="http://schemas.microsoft.com/office/drawing/2014/main" id="{DAAE8E35-1ABF-4A54-87E7-A4C518D2D06E}"/>
                </a:ext>
              </a:extLst>
            </p:cNvPr>
            <p:cNvSpPr txBox="1"/>
            <p:nvPr/>
          </p:nvSpPr>
          <p:spPr>
            <a:xfrm>
              <a:off x="2584933" y="2440158"/>
              <a:ext cx="55590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/>
              <a:r>
                <a:rPr lang="en-US" altLang="ko-KR" sz="900" b="1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P2S</a:t>
              </a:r>
            </a:p>
            <a:p>
              <a:pPr algn="ctr" defTabSz="457200" latinLnBrk="0"/>
              <a:r>
                <a:rPr lang="en-US" altLang="ko-KR" sz="900" b="1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VPN</a:t>
              </a:r>
            </a:p>
          </p:txBody>
        </p:sp>
        <p:pic>
          <p:nvPicPr>
            <p:cNvPr id="115" name="Picture 9">
              <a:extLst>
                <a:ext uri="{FF2B5EF4-FFF2-40B4-BE49-F238E27FC236}">
                  <a16:creationId xmlns:a16="http://schemas.microsoft.com/office/drawing/2014/main" id="{A7E3E8C9-400F-4832-BAE8-7A36BF392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831" y="2424594"/>
              <a:ext cx="674847" cy="49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26">
              <a:extLst>
                <a:ext uri="{FF2B5EF4-FFF2-40B4-BE49-F238E27FC236}">
                  <a16:creationId xmlns:a16="http://schemas.microsoft.com/office/drawing/2014/main" id="{3D77BCFA-A370-47B2-9630-572BEE1FA01F}"/>
                </a:ext>
              </a:extLst>
            </p:cNvPr>
            <p:cNvSpPr txBox="1"/>
            <p:nvPr/>
          </p:nvSpPr>
          <p:spPr>
            <a:xfrm>
              <a:off x="2058148" y="2586034"/>
              <a:ext cx="623889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900" b="1" dirty="0">
                  <a:solidFill>
                    <a:sysClr val="windowText" lastClr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Internet</a:t>
              </a:r>
              <a:endParaRPr lang="ko-KR" altLang="en-US" sz="900" b="1" dirty="0">
                <a:solidFill>
                  <a:sysClr val="windowText" lastClr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2E034508-C62D-4A2E-AAF0-B1E3CEC0C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997" y="2619613"/>
              <a:ext cx="42950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18" name="TextBox 172">
              <a:extLst>
                <a:ext uri="{FF2B5EF4-FFF2-40B4-BE49-F238E27FC236}">
                  <a16:creationId xmlns:a16="http://schemas.microsoft.com/office/drawing/2014/main" id="{424C0204-BD45-472F-9C46-38C6334DB03F}"/>
                </a:ext>
              </a:extLst>
            </p:cNvPr>
            <p:cNvSpPr txBox="1"/>
            <p:nvPr/>
          </p:nvSpPr>
          <p:spPr>
            <a:xfrm>
              <a:off x="2007653" y="2154692"/>
              <a:ext cx="695775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/>
              <a:r>
                <a:rPr lang="en-US" altLang="ko-KR" sz="900" b="1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P2S VPN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E9FFBE6F-A4B0-4EC1-8D86-92D2EB0CD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748" y="2100393"/>
              <a:ext cx="0" cy="337628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805AD839-2B0F-47D9-B2A9-680611EC0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4833" y="1559771"/>
              <a:ext cx="318141" cy="424527"/>
            </a:xfrm>
            <a:prstGeom prst="rect">
              <a:avLst/>
            </a:prstGeom>
          </p:spPr>
        </p:pic>
        <p:sp>
          <p:nvSpPr>
            <p:cNvPr id="121" name="TextBox 175">
              <a:extLst>
                <a:ext uri="{FF2B5EF4-FFF2-40B4-BE49-F238E27FC236}">
                  <a16:creationId xmlns:a16="http://schemas.microsoft.com/office/drawing/2014/main" id="{F3DCDBC2-7D13-4B2C-BD8D-AD0C7CEBF676}"/>
                </a:ext>
              </a:extLst>
            </p:cNvPr>
            <p:cNvSpPr txBox="1"/>
            <p:nvPr/>
          </p:nvSpPr>
          <p:spPr>
            <a:xfrm>
              <a:off x="2131615" y="1939896"/>
              <a:ext cx="453971" cy="2000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r>
                <a:rPr lang="ko-KR" altLang="en-US" sz="700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개발자</a:t>
              </a:r>
              <a:endParaRPr lang="en-US" altLang="ko-KR" sz="700" dirty="0">
                <a:solidFill>
                  <a:prstClr val="black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700035-A3D3-4A4F-8580-94B1583DA8EF}"/>
              </a:ext>
            </a:extLst>
          </p:cNvPr>
          <p:cNvGrpSpPr/>
          <p:nvPr/>
        </p:nvGrpSpPr>
        <p:grpSpPr>
          <a:xfrm>
            <a:off x="2718509" y="1577306"/>
            <a:ext cx="7386229" cy="4109765"/>
            <a:chOff x="2919809" y="1488337"/>
            <a:chExt cx="7386229" cy="410976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E1D8FB-C3E4-408C-9078-DBCED3836CF4}"/>
                </a:ext>
              </a:extLst>
            </p:cNvPr>
            <p:cNvSpPr txBox="1"/>
            <p:nvPr/>
          </p:nvSpPr>
          <p:spPr>
            <a:xfrm>
              <a:off x="3280807" y="1679245"/>
              <a:ext cx="1953656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457200" latinLnBrk="0"/>
              <a:r>
                <a:rPr lang="en-US" altLang="ko-KR" sz="900" b="1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LG CNS Blockchain (MS Azure)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0991EAE-108E-43FC-B53A-B2A3977297A0}"/>
                </a:ext>
              </a:extLst>
            </p:cNvPr>
            <p:cNvSpPr/>
            <p:nvPr/>
          </p:nvSpPr>
          <p:spPr>
            <a:xfrm rot="5400000">
              <a:off x="4742293" y="34357"/>
              <a:ext cx="3914291" cy="721319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457200" latinLnBrk="0">
                <a:defRPr/>
              </a:pPr>
              <a:endParaRPr lang="ko-KR" altLang="en-US" kern="0">
                <a:solidFill>
                  <a:prstClr val="white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5BAAB2F4-9D44-4A53-A4D9-CA35C68C8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809" y="1488337"/>
              <a:ext cx="416626" cy="463453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CF71D4FF-80EC-4048-A3B7-0BA3CBD6A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771" y="1942140"/>
              <a:ext cx="194175" cy="216000"/>
            </a:xfrm>
            <a:prstGeom prst="rect">
              <a:avLst/>
            </a:prstGeom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B715176-6B2D-4C89-A418-925716E41FF1}"/>
                </a:ext>
              </a:extLst>
            </p:cNvPr>
            <p:cNvSpPr/>
            <p:nvPr/>
          </p:nvSpPr>
          <p:spPr>
            <a:xfrm rot="5400000" flipV="1">
              <a:off x="3036767" y="2102438"/>
              <a:ext cx="2547031" cy="2225001"/>
            </a:xfrm>
            <a:prstGeom prst="rect">
              <a:avLst/>
            </a:prstGeom>
            <a:noFill/>
            <a:ln w="19050" cap="flat" cmpd="sng" algn="ctr">
              <a:solidFill>
                <a:srgbClr val="969696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457200" latinLnBrk="0">
                <a:defRPr/>
              </a:pPr>
              <a:endParaRPr lang="ko-KR" altLang="en-US" sz="800" kern="0">
                <a:solidFill>
                  <a:prstClr val="white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9962CE4B-2914-4890-8F73-3E48885D8C5F}"/>
                </a:ext>
              </a:extLst>
            </p:cNvPr>
            <p:cNvGrpSpPr/>
            <p:nvPr/>
          </p:nvGrpSpPr>
          <p:grpSpPr>
            <a:xfrm>
              <a:off x="3273457" y="2154057"/>
              <a:ext cx="956230" cy="982084"/>
              <a:chOff x="10104889" y="628703"/>
              <a:chExt cx="956230" cy="982084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AD77C7EF-9817-4349-B777-4883178F52C0}"/>
                  </a:ext>
                </a:extLst>
              </p:cNvPr>
              <p:cNvSpPr/>
              <p:nvPr/>
            </p:nvSpPr>
            <p:spPr>
              <a:xfrm>
                <a:off x="10104889" y="694473"/>
                <a:ext cx="956230" cy="916314"/>
              </a:xfrm>
              <a:prstGeom prst="rect">
                <a:avLst/>
              </a:prstGeom>
              <a:noFill/>
              <a:ln w="12700" cap="flat" cmpd="sng" algn="ctr">
                <a:solidFill>
                  <a:srgbClr val="D9D9D9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latinLnBrk="0">
                  <a:defRPr/>
                </a:pPr>
                <a:endParaRPr lang="ko-KR" altLang="en-US" sz="700" kern="0" dirty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4B553647-0F2B-4367-B484-63A7B812C966}"/>
                  </a:ext>
                </a:extLst>
              </p:cNvPr>
              <p:cNvSpPr txBox="1"/>
              <p:nvPr/>
            </p:nvSpPr>
            <p:spPr>
              <a:xfrm>
                <a:off x="10188501" y="665899"/>
                <a:ext cx="856325" cy="3413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 err="1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GatewaySubnet</a:t>
                </a:r>
                <a:endParaRPr lang="en-US" altLang="ko-KR" sz="700" kern="0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(172.26.0.0/27)</a:t>
                </a:r>
              </a:p>
            </p:txBody>
          </p:sp>
          <p:pic>
            <p:nvPicPr>
              <p:cNvPr id="252" name="그림 251">
                <a:extLst>
                  <a:ext uri="{FF2B5EF4-FFF2-40B4-BE49-F238E27FC236}">
                    <a16:creationId xmlns:a16="http://schemas.microsoft.com/office/drawing/2014/main" id="{603EEE8D-5D8E-46AF-AC1F-EC4C5E10C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5972" y="628703"/>
                <a:ext cx="161813" cy="180000"/>
              </a:xfrm>
              <a:prstGeom prst="rect">
                <a:avLst/>
              </a:prstGeom>
            </p:spPr>
          </p:pic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CBD18DBD-9E16-414E-9661-5B25BFF07303}"/>
                  </a:ext>
                </a:extLst>
              </p:cNvPr>
              <p:cNvGrpSpPr/>
              <p:nvPr/>
            </p:nvGrpSpPr>
            <p:grpSpPr>
              <a:xfrm>
                <a:off x="10236585" y="1039391"/>
                <a:ext cx="655629" cy="438060"/>
                <a:chOff x="7234059" y="1970245"/>
                <a:chExt cx="729320" cy="438060"/>
              </a:xfrm>
            </p:grpSpPr>
            <p:pic>
              <p:nvPicPr>
                <p:cNvPr id="254" name="그림 253">
                  <a:extLst>
                    <a:ext uri="{FF2B5EF4-FFF2-40B4-BE49-F238E27FC236}">
                      <a16:creationId xmlns:a16="http://schemas.microsoft.com/office/drawing/2014/main" id="{4FC98031-6E54-4539-A9B1-9C412C402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44977" y="1970245"/>
                  <a:ext cx="310806" cy="310806"/>
                </a:xfrm>
                <a:prstGeom prst="rect">
                  <a:avLst/>
                </a:prstGeom>
              </p:spPr>
            </p:pic>
            <p:sp>
              <p:nvSpPr>
                <p:cNvPr id="255" name="TextBox 53">
                  <a:extLst>
                    <a:ext uri="{FF2B5EF4-FFF2-40B4-BE49-F238E27FC236}">
                      <a16:creationId xmlns:a16="http://schemas.microsoft.com/office/drawing/2014/main" id="{1894830B-46D4-4867-BB70-FAFBB1143E94}"/>
                    </a:ext>
                  </a:extLst>
                </p:cNvPr>
                <p:cNvSpPr txBox="1"/>
                <p:nvPr/>
              </p:nvSpPr>
              <p:spPr>
                <a:xfrm>
                  <a:off x="7234059" y="2300583"/>
                  <a:ext cx="729320" cy="107722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>
                    <a:defRPr/>
                  </a:pPr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DMZ-P2P-VGW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</p:grpSp>
        </p:grp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DC929243-9133-4E6B-9832-63EF8F9FB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6025" y="1910077"/>
              <a:ext cx="194175" cy="216000"/>
            </a:xfrm>
            <a:prstGeom prst="rect">
              <a:avLst/>
            </a:prstGeom>
          </p:spPr>
        </p:pic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3ED5BAC-A774-4526-823F-7E8CD8E6BDE6}"/>
                </a:ext>
              </a:extLst>
            </p:cNvPr>
            <p:cNvSpPr/>
            <p:nvPr/>
          </p:nvSpPr>
          <p:spPr>
            <a:xfrm rot="5400000" flipV="1">
              <a:off x="6098027" y="1371742"/>
              <a:ext cx="3555263" cy="4651237"/>
            </a:xfrm>
            <a:prstGeom prst="rect">
              <a:avLst/>
            </a:prstGeom>
            <a:noFill/>
            <a:ln w="19050" cap="flat" cmpd="sng" algn="ctr">
              <a:solidFill>
                <a:srgbClr val="969696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457200" latinLnBrk="0">
                <a:defRPr/>
              </a:pPr>
              <a:endParaRPr lang="ko-KR" altLang="en-US" sz="800" kern="0">
                <a:solidFill>
                  <a:prstClr val="white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BD52167-BD35-4EA0-AA25-D8FA57ED5EE3}"/>
                </a:ext>
              </a:extLst>
            </p:cNvPr>
            <p:cNvGrpSpPr/>
            <p:nvPr/>
          </p:nvGrpSpPr>
          <p:grpSpPr>
            <a:xfrm>
              <a:off x="3268208" y="3198279"/>
              <a:ext cx="1058433" cy="1253165"/>
              <a:chOff x="344268" y="1731683"/>
              <a:chExt cx="1058433" cy="125316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057B16F8-26AB-4A20-9506-E83ED920946E}"/>
                  </a:ext>
                </a:extLst>
              </p:cNvPr>
              <p:cNvSpPr/>
              <p:nvPr/>
            </p:nvSpPr>
            <p:spPr>
              <a:xfrm>
                <a:off x="346741" y="1792023"/>
                <a:ext cx="956230" cy="1192825"/>
              </a:xfrm>
              <a:prstGeom prst="rect">
                <a:avLst/>
              </a:prstGeom>
              <a:noFill/>
              <a:ln w="12700" cap="flat" cmpd="sng" algn="ctr">
                <a:solidFill>
                  <a:srgbClr val="D9D9D9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latinLnBrk="0">
                  <a:defRPr/>
                </a:pPr>
                <a:endParaRPr lang="ko-KR" altLang="en-US" sz="700" kern="0" dirty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BC353AEE-F54A-410F-9202-0C1A3DA29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268" y="1731683"/>
                <a:ext cx="161813" cy="180000"/>
              </a:xfrm>
              <a:prstGeom prst="rect">
                <a:avLst/>
              </a:prstGeom>
            </p:spPr>
          </p:pic>
          <p:sp>
            <p:nvSpPr>
              <p:cNvPr id="133" name="Rectangle 38">
                <a:extLst>
                  <a:ext uri="{FF2B5EF4-FFF2-40B4-BE49-F238E27FC236}">
                    <a16:creationId xmlns:a16="http://schemas.microsoft.com/office/drawing/2014/main" id="{D502A32F-266B-43CC-AAD8-0B0C81BAA3C0}"/>
                  </a:ext>
                </a:extLst>
              </p:cNvPr>
              <p:cNvSpPr/>
              <p:nvPr/>
            </p:nvSpPr>
            <p:spPr>
              <a:xfrm>
                <a:off x="440369" y="2099867"/>
                <a:ext cx="791382" cy="832514"/>
              </a:xfrm>
              <a:prstGeom prst="rect">
                <a:avLst/>
              </a:prstGeom>
              <a:noFill/>
              <a:ln w="12700" cap="flat" cmpd="sng" algn="ctr">
                <a:solidFill>
                  <a:srgbClr val="ED7D31"/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700" kern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id="{D749E882-0FDC-4D95-AEED-F247E9EF1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086" y="2035131"/>
                <a:ext cx="161813" cy="180000"/>
              </a:xfrm>
              <a:prstGeom prst="rect">
                <a:avLst/>
              </a:prstGeom>
            </p:spPr>
          </p:pic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F88EF51-F747-48FD-A722-466FE9963A1E}"/>
                  </a:ext>
                </a:extLst>
              </p:cNvPr>
              <p:cNvGrpSpPr/>
              <p:nvPr/>
            </p:nvGrpSpPr>
            <p:grpSpPr>
              <a:xfrm>
                <a:off x="545040" y="2187198"/>
                <a:ext cx="578685" cy="683493"/>
                <a:chOff x="5988591" y="5342832"/>
                <a:chExt cx="643728" cy="683493"/>
              </a:xfrm>
            </p:grpSpPr>
            <p:sp>
              <p:nvSpPr>
                <p:cNvPr id="248" name="TextBox 53">
                  <a:extLst>
                    <a:ext uri="{FF2B5EF4-FFF2-40B4-BE49-F238E27FC236}">
                      <a16:creationId xmlns:a16="http://schemas.microsoft.com/office/drawing/2014/main" id="{94651CF0-81D7-42EC-BE13-9030323D9AAB}"/>
                    </a:ext>
                  </a:extLst>
                </p:cNvPr>
                <p:cNvSpPr txBox="1"/>
                <p:nvPr/>
              </p:nvSpPr>
              <p:spPr>
                <a:xfrm>
                  <a:off x="5988591" y="5703160"/>
                  <a:ext cx="643728" cy="323165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DMZ-P2P-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API01-VM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(172.26.0.36)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249" name="그림 248">
                  <a:extLst>
                    <a:ext uri="{FF2B5EF4-FFF2-40B4-BE49-F238E27FC236}">
                      <a16:creationId xmlns:a16="http://schemas.microsoft.com/office/drawing/2014/main" id="{36112FE6-5DF3-42A2-ADC9-0F79919DFA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342832"/>
                  <a:ext cx="360000" cy="364356"/>
                </a:xfrm>
                <a:prstGeom prst="rect">
                  <a:avLst/>
                </a:prstGeom>
              </p:spPr>
            </p:pic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12D6172-E345-411A-86E5-99B6D0071DDF}"/>
                  </a:ext>
                </a:extLst>
              </p:cNvPr>
              <p:cNvSpPr txBox="1"/>
              <p:nvPr/>
            </p:nvSpPr>
            <p:spPr>
              <a:xfrm>
                <a:off x="416534" y="1765544"/>
                <a:ext cx="986167" cy="3413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DMZ-P2P-API-SBN</a:t>
                </a:r>
              </a:p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(172.26.0.32/28)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955175E-C081-4E20-92EB-239CF539BC27}"/>
                </a:ext>
              </a:extLst>
            </p:cNvPr>
            <p:cNvGrpSpPr/>
            <p:nvPr/>
          </p:nvGrpSpPr>
          <p:grpSpPr>
            <a:xfrm>
              <a:off x="4310812" y="3204103"/>
              <a:ext cx="1096502" cy="1251698"/>
              <a:chOff x="1006092" y="3119032"/>
              <a:chExt cx="1096502" cy="1251698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1FBA31B9-8564-4EA5-8673-FB0D97A7F4BF}"/>
                  </a:ext>
                </a:extLst>
              </p:cNvPr>
              <p:cNvSpPr/>
              <p:nvPr/>
            </p:nvSpPr>
            <p:spPr>
              <a:xfrm>
                <a:off x="1008564" y="3184948"/>
                <a:ext cx="1013267" cy="1185782"/>
              </a:xfrm>
              <a:prstGeom prst="rect">
                <a:avLst/>
              </a:prstGeom>
              <a:noFill/>
              <a:ln w="12700" cap="flat" cmpd="sng" algn="ctr">
                <a:solidFill>
                  <a:srgbClr val="D9D9D9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latinLnBrk="0">
                  <a:defRPr/>
                </a:pPr>
                <a:endParaRPr lang="ko-KR" altLang="en-US" sz="700" kern="0" dirty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5246B2BA-4607-457F-A9F7-73B2B7EF7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092" y="3119032"/>
                <a:ext cx="161813" cy="176723"/>
              </a:xfrm>
              <a:prstGeom prst="rect">
                <a:avLst/>
              </a:prstGeom>
            </p:spPr>
          </p:pic>
          <p:sp>
            <p:nvSpPr>
              <p:cNvPr id="139" name="Rectangle 38">
                <a:extLst>
                  <a:ext uri="{FF2B5EF4-FFF2-40B4-BE49-F238E27FC236}">
                    <a16:creationId xmlns:a16="http://schemas.microsoft.com/office/drawing/2014/main" id="{4DC435CC-2B29-41A8-8E08-B82397C0B58B}"/>
                  </a:ext>
                </a:extLst>
              </p:cNvPr>
              <p:cNvSpPr/>
              <p:nvPr/>
            </p:nvSpPr>
            <p:spPr>
              <a:xfrm>
                <a:off x="1134727" y="3513230"/>
                <a:ext cx="791382" cy="814719"/>
              </a:xfrm>
              <a:prstGeom prst="rect">
                <a:avLst/>
              </a:prstGeom>
              <a:noFill/>
              <a:ln w="12700" cap="flat" cmpd="sng" algn="ctr">
                <a:solidFill>
                  <a:srgbClr val="ED7D31"/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700" kern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7B3DFA12-EF33-4A91-984D-6A31C559F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444" y="3448494"/>
                <a:ext cx="161813" cy="180000"/>
              </a:xfrm>
              <a:prstGeom prst="rect">
                <a:avLst/>
              </a:prstGeom>
            </p:spPr>
          </p:pic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60E0B74E-9D74-4774-B743-7C81962E6E4D}"/>
                  </a:ext>
                </a:extLst>
              </p:cNvPr>
              <p:cNvGrpSpPr/>
              <p:nvPr/>
            </p:nvGrpSpPr>
            <p:grpSpPr>
              <a:xfrm>
                <a:off x="1229879" y="3593308"/>
                <a:ext cx="578684" cy="673968"/>
                <a:chOff x="5977988" y="5352357"/>
                <a:chExt cx="643725" cy="673968"/>
              </a:xfrm>
            </p:grpSpPr>
            <p:sp>
              <p:nvSpPr>
                <p:cNvPr id="246" name="TextBox 53">
                  <a:extLst>
                    <a:ext uri="{FF2B5EF4-FFF2-40B4-BE49-F238E27FC236}">
                      <a16:creationId xmlns:a16="http://schemas.microsoft.com/office/drawing/2014/main" id="{8137E2DF-5DCF-44CF-AD46-567940757E50}"/>
                    </a:ext>
                  </a:extLst>
                </p:cNvPr>
                <p:cNvSpPr txBox="1"/>
                <p:nvPr/>
              </p:nvSpPr>
              <p:spPr>
                <a:xfrm>
                  <a:off x="5977988" y="5703160"/>
                  <a:ext cx="643725" cy="323165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DMZ-QR-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WEB01-VM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(172.26.0.52)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247" name="그림 246">
                  <a:extLst>
                    <a:ext uri="{FF2B5EF4-FFF2-40B4-BE49-F238E27FC236}">
                      <a16:creationId xmlns:a16="http://schemas.microsoft.com/office/drawing/2014/main" id="{E88B664C-6723-4527-BB11-9C183BDD15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352357"/>
                  <a:ext cx="360000" cy="364356"/>
                </a:xfrm>
                <a:prstGeom prst="rect">
                  <a:avLst/>
                </a:prstGeom>
              </p:spPr>
            </p:pic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079CBB9-A8A3-4182-A34C-AEDA7B3A2D9C}"/>
                  </a:ext>
                </a:extLst>
              </p:cNvPr>
              <p:cNvSpPr txBox="1"/>
              <p:nvPr/>
            </p:nvSpPr>
            <p:spPr>
              <a:xfrm>
                <a:off x="1101999" y="3167221"/>
                <a:ext cx="1000595" cy="3413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DMZ-QR-WEB-SBN</a:t>
                </a:r>
              </a:p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(172.26.0.48/28)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BC6DF91-751E-49C4-8DFB-CF71A4AE4D48}"/>
                </a:ext>
              </a:extLst>
            </p:cNvPr>
            <p:cNvGrpSpPr/>
            <p:nvPr/>
          </p:nvGrpSpPr>
          <p:grpSpPr>
            <a:xfrm>
              <a:off x="5637802" y="3252115"/>
              <a:ext cx="2144393" cy="984952"/>
              <a:chOff x="5637802" y="3252115"/>
              <a:chExt cx="2144393" cy="984952"/>
            </a:xfrm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E223B463-0190-4CA0-9B8C-3A712963F250}"/>
                  </a:ext>
                </a:extLst>
              </p:cNvPr>
              <p:cNvSpPr/>
              <p:nvPr/>
            </p:nvSpPr>
            <p:spPr>
              <a:xfrm>
                <a:off x="5637802" y="3317885"/>
                <a:ext cx="2095276" cy="919182"/>
              </a:xfrm>
              <a:prstGeom prst="rect">
                <a:avLst/>
              </a:prstGeom>
              <a:noFill/>
              <a:ln w="12700" cap="flat" cmpd="sng" algn="ctr">
                <a:solidFill>
                  <a:srgbClr val="D9D9D9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latinLnBrk="0">
                  <a:defRPr/>
                </a:pPr>
                <a:endParaRPr lang="ko-KR" altLang="en-US" sz="700" kern="0" dirty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237" name="그림 236">
                <a:extLst>
                  <a:ext uri="{FF2B5EF4-FFF2-40B4-BE49-F238E27FC236}">
                    <a16:creationId xmlns:a16="http://schemas.microsoft.com/office/drawing/2014/main" id="{978BC236-6327-41A0-85E2-69324FC3F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885" y="3252115"/>
                <a:ext cx="161813" cy="180000"/>
              </a:xfrm>
              <a:prstGeom prst="rect">
                <a:avLst/>
              </a:prstGeom>
            </p:spPr>
          </p:pic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4E7CD0DE-FB7B-424A-95DA-6039C5DB9D7B}"/>
                  </a:ext>
                </a:extLst>
              </p:cNvPr>
              <p:cNvGrpSpPr/>
              <p:nvPr/>
            </p:nvGrpSpPr>
            <p:grpSpPr>
              <a:xfrm>
                <a:off x="5953653" y="3492426"/>
                <a:ext cx="633186" cy="675104"/>
                <a:chOff x="5947670" y="5337851"/>
                <a:chExt cx="704352" cy="675104"/>
              </a:xfrm>
            </p:grpSpPr>
            <p:sp>
              <p:nvSpPr>
                <p:cNvPr id="244" name="TextBox 53">
                  <a:extLst>
                    <a:ext uri="{FF2B5EF4-FFF2-40B4-BE49-F238E27FC236}">
                      <a16:creationId xmlns:a16="http://schemas.microsoft.com/office/drawing/2014/main" id="{37DF60E9-6CB2-472E-801E-DE48330C32D4}"/>
                    </a:ext>
                  </a:extLst>
                </p:cNvPr>
                <p:cNvSpPr txBox="1"/>
                <p:nvPr/>
              </p:nvSpPr>
              <p:spPr>
                <a:xfrm>
                  <a:off x="5947670" y="5689790"/>
                  <a:ext cx="704352" cy="323165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PRD-P2P-CCB-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PEER01-VM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(172.26.1.52)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245" name="그림 244">
                  <a:extLst>
                    <a:ext uri="{FF2B5EF4-FFF2-40B4-BE49-F238E27FC236}">
                      <a16:creationId xmlns:a16="http://schemas.microsoft.com/office/drawing/2014/main" id="{91760A5A-3DDA-41EC-B657-43E2FD6D7A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337851"/>
                  <a:ext cx="359999" cy="364356"/>
                </a:xfrm>
                <a:prstGeom prst="rect">
                  <a:avLst/>
                </a:prstGeom>
              </p:spPr>
            </p:pic>
          </p:grpSp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819C97F6-DA4C-4DA7-BE04-CD6BAD7BE3BF}"/>
                  </a:ext>
                </a:extLst>
              </p:cNvPr>
              <p:cNvGrpSpPr/>
              <p:nvPr/>
            </p:nvGrpSpPr>
            <p:grpSpPr>
              <a:xfrm>
                <a:off x="6910721" y="3491435"/>
                <a:ext cx="633186" cy="676240"/>
                <a:chOff x="5947666" y="5347376"/>
                <a:chExt cx="704352" cy="676240"/>
              </a:xfrm>
            </p:grpSpPr>
            <p:sp>
              <p:nvSpPr>
                <p:cNvPr id="242" name="TextBox 53">
                  <a:extLst>
                    <a:ext uri="{FF2B5EF4-FFF2-40B4-BE49-F238E27FC236}">
                      <a16:creationId xmlns:a16="http://schemas.microsoft.com/office/drawing/2014/main" id="{4B8F23D5-929A-42F7-97F7-8E6867337CC7}"/>
                    </a:ext>
                  </a:extLst>
                </p:cNvPr>
                <p:cNvSpPr txBox="1"/>
                <p:nvPr/>
              </p:nvSpPr>
              <p:spPr>
                <a:xfrm>
                  <a:off x="5947666" y="5700451"/>
                  <a:ext cx="704352" cy="323165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PRD-P2P-CCB-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PEER02-VM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(172.26.1.53)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243" name="그림 242">
                  <a:extLst>
                    <a:ext uri="{FF2B5EF4-FFF2-40B4-BE49-F238E27FC236}">
                      <a16:creationId xmlns:a16="http://schemas.microsoft.com/office/drawing/2014/main" id="{08E19547-36DD-4B9A-9118-398535309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347376"/>
                  <a:ext cx="359999" cy="364356"/>
                </a:xfrm>
                <a:prstGeom prst="rect">
                  <a:avLst/>
                </a:prstGeom>
              </p:spPr>
            </p:pic>
          </p:grpSp>
          <p:sp>
            <p:nvSpPr>
              <p:cNvPr id="240" name="Rectangle 38">
                <a:extLst>
                  <a:ext uri="{FF2B5EF4-FFF2-40B4-BE49-F238E27FC236}">
                    <a16:creationId xmlns:a16="http://schemas.microsoft.com/office/drawing/2014/main" id="{D5A11C43-6335-4457-9232-6680B99FB59E}"/>
                  </a:ext>
                </a:extLst>
              </p:cNvPr>
              <p:cNvSpPr/>
              <p:nvPr/>
            </p:nvSpPr>
            <p:spPr>
              <a:xfrm>
                <a:off x="5716926" y="3484408"/>
                <a:ext cx="1970616" cy="708220"/>
              </a:xfrm>
              <a:prstGeom prst="rect">
                <a:avLst/>
              </a:prstGeom>
              <a:noFill/>
              <a:ln w="12700" cap="flat" cmpd="sng" algn="ctr">
                <a:solidFill>
                  <a:srgbClr val="ED7D31"/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700" kern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241" name="그림 240">
                <a:extLst>
                  <a:ext uri="{FF2B5EF4-FFF2-40B4-BE49-F238E27FC236}">
                    <a16:creationId xmlns:a16="http://schemas.microsoft.com/office/drawing/2014/main" id="{F2030218-0A4F-47F5-8CAC-37C48C66C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3371" y="3419672"/>
                <a:ext cx="161813" cy="180000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1C947FA-9930-408E-ADCD-CFB723B7F9ED}"/>
                  </a:ext>
                </a:extLst>
              </p:cNvPr>
              <p:cNvSpPr txBox="1"/>
              <p:nvPr/>
            </p:nvSpPr>
            <p:spPr>
              <a:xfrm>
                <a:off x="5773312" y="3308177"/>
                <a:ext cx="2008883" cy="2121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PRD-P2P-CCB-PEER-SBN (172.26.1.48/28)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EDC3B6-4209-4766-BF13-7067D8E82B6F}"/>
                </a:ext>
              </a:extLst>
            </p:cNvPr>
            <p:cNvGrpSpPr/>
            <p:nvPr/>
          </p:nvGrpSpPr>
          <p:grpSpPr>
            <a:xfrm>
              <a:off x="5639609" y="2150134"/>
              <a:ext cx="2150670" cy="1041636"/>
              <a:chOff x="5639609" y="2150134"/>
              <a:chExt cx="2150670" cy="1041636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C66AF01C-1EAF-4F5B-AA21-CC087A013CA3}"/>
                  </a:ext>
                </a:extLst>
              </p:cNvPr>
              <p:cNvSpPr/>
              <p:nvPr/>
            </p:nvSpPr>
            <p:spPr>
              <a:xfrm>
                <a:off x="5639609" y="2211290"/>
                <a:ext cx="2109646" cy="980480"/>
              </a:xfrm>
              <a:prstGeom prst="rect">
                <a:avLst/>
              </a:prstGeom>
              <a:noFill/>
              <a:ln w="12700" cap="flat" cmpd="sng" algn="ctr">
                <a:solidFill>
                  <a:srgbClr val="D9D9D9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latinLnBrk="0">
                  <a:defRPr/>
                </a:pPr>
                <a:endParaRPr lang="ko-KR" altLang="en-US" sz="700" kern="0" dirty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E195F6CE-18DC-454B-9BC8-51426BC14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0692" y="2150134"/>
                <a:ext cx="161813" cy="180000"/>
              </a:xfrm>
              <a:prstGeom prst="rect">
                <a:avLst/>
              </a:prstGeom>
            </p:spPr>
          </p:pic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D4730565-27F6-49AD-8070-930A812F827B}"/>
                  </a:ext>
                </a:extLst>
              </p:cNvPr>
              <p:cNvGrpSpPr/>
              <p:nvPr/>
            </p:nvGrpSpPr>
            <p:grpSpPr>
              <a:xfrm>
                <a:off x="5918367" y="2396294"/>
                <a:ext cx="686085" cy="684629"/>
                <a:chOff x="5918251" y="5346240"/>
                <a:chExt cx="763197" cy="684629"/>
              </a:xfrm>
            </p:grpSpPr>
            <p:sp>
              <p:nvSpPr>
                <p:cNvPr id="231" name="TextBox 53">
                  <a:extLst>
                    <a:ext uri="{FF2B5EF4-FFF2-40B4-BE49-F238E27FC236}">
                      <a16:creationId xmlns:a16="http://schemas.microsoft.com/office/drawing/2014/main" id="{99710DF3-9CC0-4DAD-8371-698E86EA0E5C}"/>
                    </a:ext>
                  </a:extLst>
                </p:cNvPr>
                <p:cNvSpPr txBox="1"/>
                <p:nvPr/>
              </p:nvSpPr>
              <p:spPr>
                <a:xfrm>
                  <a:off x="5918251" y="5707704"/>
                  <a:ext cx="763197" cy="323165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PRD-P2P-CBEC-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PEER01-VM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(172.26.1.36)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232" name="그림 231">
                  <a:extLst>
                    <a:ext uri="{FF2B5EF4-FFF2-40B4-BE49-F238E27FC236}">
                      <a16:creationId xmlns:a16="http://schemas.microsoft.com/office/drawing/2014/main" id="{F3F3EDB9-D837-4115-97F6-D104B5266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346240"/>
                  <a:ext cx="360000" cy="364356"/>
                </a:xfrm>
                <a:prstGeom prst="rect">
                  <a:avLst/>
                </a:prstGeom>
              </p:spPr>
            </p:pic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29BE4D25-25B8-4462-A010-C983542F8E99}"/>
                  </a:ext>
                </a:extLst>
              </p:cNvPr>
              <p:cNvGrpSpPr/>
              <p:nvPr/>
            </p:nvGrpSpPr>
            <p:grpSpPr>
              <a:xfrm>
                <a:off x="6879586" y="2422199"/>
                <a:ext cx="686085" cy="657738"/>
                <a:chOff x="5918246" y="5344556"/>
                <a:chExt cx="763186" cy="657738"/>
              </a:xfrm>
            </p:grpSpPr>
            <p:sp>
              <p:nvSpPr>
                <p:cNvPr id="229" name="TextBox 53">
                  <a:extLst>
                    <a:ext uri="{FF2B5EF4-FFF2-40B4-BE49-F238E27FC236}">
                      <a16:creationId xmlns:a16="http://schemas.microsoft.com/office/drawing/2014/main" id="{3455EB4F-7A1B-4F8A-9B18-4285A2801E98}"/>
                    </a:ext>
                  </a:extLst>
                </p:cNvPr>
                <p:cNvSpPr txBox="1"/>
                <p:nvPr/>
              </p:nvSpPr>
              <p:spPr>
                <a:xfrm>
                  <a:off x="5918246" y="5679129"/>
                  <a:ext cx="763186" cy="323165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PRD-P2P-CBEC-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PEER02-VM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(172.26.1.37)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230" name="그림 229">
                  <a:extLst>
                    <a:ext uri="{FF2B5EF4-FFF2-40B4-BE49-F238E27FC236}">
                      <a16:creationId xmlns:a16="http://schemas.microsoft.com/office/drawing/2014/main" id="{1985E498-A8CE-433E-A340-1ADAB8486D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31" y="5344556"/>
                  <a:ext cx="360000" cy="364356"/>
                </a:xfrm>
                <a:prstGeom prst="rect">
                  <a:avLst/>
                </a:prstGeom>
              </p:spPr>
            </p:pic>
          </p:grpSp>
          <p:sp>
            <p:nvSpPr>
              <p:cNvPr id="227" name="Rectangle 38">
                <a:extLst>
                  <a:ext uri="{FF2B5EF4-FFF2-40B4-BE49-F238E27FC236}">
                    <a16:creationId xmlns:a16="http://schemas.microsoft.com/office/drawing/2014/main" id="{D536A792-9544-4D7C-9550-9C26812F9ECA}"/>
                  </a:ext>
                </a:extLst>
              </p:cNvPr>
              <p:cNvSpPr/>
              <p:nvPr/>
            </p:nvSpPr>
            <p:spPr>
              <a:xfrm>
                <a:off x="5718733" y="2401476"/>
                <a:ext cx="1970137" cy="734663"/>
              </a:xfrm>
              <a:prstGeom prst="rect">
                <a:avLst/>
              </a:prstGeom>
              <a:noFill/>
              <a:ln w="12700" cap="flat" cmpd="sng" algn="ctr">
                <a:solidFill>
                  <a:srgbClr val="ED7D31"/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700" kern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228" name="그림 227">
                <a:extLst>
                  <a:ext uri="{FF2B5EF4-FFF2-40B4-BE49-F238E27FC236}">
                    <a16:creationId xmlns:a16="http://schemas.microsoft.com/office/drawing/2014/main" id="{91E34FCE-B15F-41B4-996B-5A12C6A1F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5178" y="2336741"/>
                <a:ext cx="161813" cy="180000"/>
              </a:xfrm>
              <a:prstGeom prst="rect">
                <a:avLst/>
              </a:prstGeom>
            </p:spPr>
          </p:pic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B3468C9A-99CD-4793-9F67-7EDBD199323B}"/>
                  </a:ext>
                </a:extLst>
              </p:cNvPr>
              <p:cNvSpPr txBox="1"/>
              <p:nvPr/>
            </p:nvSpPr>
            <p:spPr>
              <a:xfrm>
                <a:off x="5743445" y="2184185"/>
                <a:ext cx="2046834" cy="21210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PRD-P2P-CBEC-PEER-SBN (172.26.1.32/28)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A0654D5-4C74-4AD9-A778-2CBCE3C3DE93}"/>
                </a:ext>
              </a:extLst>
            </p:cNvPr>
            <p:cNvGrpSpPr/>
            <p:nvPr/>
          </p:nvGrpSpPr>
          <p:grpSpPr>
            <a:xfrm>
              <a:off x="7833053" y="3245705"/>
              <a:ext cx="2268249" cy="991362"/>
              <a:chOff x="7833053" y="3245705"/>
              <a:chExt cx="2268249" cy="991362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2168D8ED-F59C-4FB9-A90E-090A814795FB}"/>
                  </a:ext>
                </a:extLst>
              </p:cNvPr>
              <p:cNvGrpSpPr/>
              <p:nvPr/>
            </p:nvGrpSpPr>
            <p:grpSpPr>
              <a:xfrm>
                <a:off x="9063652" y="3541194"/>
                <a:ext cx="971420" cy="583143"/>
                <a:chOff x="5759541" y="5407235"/>
                <a:chExt cx="1080606" cy="583143"/>
              </a:xfrm>
            </p:grpSpPr>
            <p:sp>
              <p:nvSpPr>
                <p:cNvPr id="219" name="TextBox 53">
                  <a:extLst>
                    <a:ext uri="{FF2B5EF4-FFF2-40B4-BE49-F238E27FC236}">
                      <a16:creationId xmlns:a16="http://schemas.microsoft.com/office/drawing/2014/main" id="{B1C926DC-5C53-4B6C-B802-2BACC86BC60B}"/>
                    </a:ext>
                  </a:extLst>
                </p:cNvPr>
                <p:cNvSpPr txBox="1"/>
                <p:nvPr/>
              </p:nvSpPr>
              <p:spPr>
                <a:xfrm>
                  <a:off x="5759541" y="5774934"/>
                  <a:ext cx="1080606" cy="215444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PRD-P2P-WEAVER-VM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(172.26.1.85)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220" name="그림 219">
                  <a:extLst>
                    <a:ext uri="{FF2B5EF4-FFF2-40B4-BE49-F238E27FC236}">
                      <a16:creationId xmlns:a16="http://schemas.microsoft.com/office/drawing/2014/main" id="{48963401-5B9E-46AF-883E-2A90C170B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7" y="5407235"/>
                  <a:ext cx="360000" cy="364356"/>
                </a:xfrm>
                <a:prstGeom prst="rect">
                  <a:avLst/>
                </a:prstGeom>
              </p:spPr>
            </p:pic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CCF82E60-0A48-4317-BFA2-37BA0065E6F5}"/>
                  </a:ext>
                </a:extLst>
              </p:cNvPr>
              <p:cNvGrpSpPr/>
              <p:nvPr/>
            </p:nvGrpSpPr>
            <p:grpSpPr>
              <a:xfrm>
                <a:off x="8041550" y="3555683"/>
                <a:ext cx="803105" cy="567501"/>
                <a:chOff x="5853165" y="5432402"/>
                <a:chExt cx="893371" cy="567501"/>
              </a:xfrm>
            </p:grpSpPr>
            <p:sp>
              <p:nvSpPr>
                <p:cNvPr id="217" name="TextBox 53">
                  <a:extLst>
                    <a:ext uri="{FF2B5EF4-FFF2-40B4-BE49-F238E27FC236}">
                      <a16:creationId xmlns:a16="http://schemas.microsoft.com/office/drawing/2014/main" id="{490BD6BE-AE45-4747-9322-6761C99CDA40}"/>
                    </a:ext>
                  </a:extLst>
                </p:cNvPr>
                <p:cNvSpPr txBox="1"/>
                <p:nvPr/>
              </p:nvSpPr>
              <p:spPr>
                <a:xfrm>
                  <a:off x="5853165" y="5784459"/>
                  <a:ext cx="893371" cy="215444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PRD-P2P-CICD-VM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(172.26.1.84)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218" name="그림 217">
                  <a:extLst>
                    <a:ext uri="{FF2B5EF4-FFF2-40B4-BE49-F238E27FC236}">
                      <a16:creationId xmlns:a16="http://schemas.microsoft.com/office/drawing/2014/main" id="{C7937158-4229-4DFA-80C5-E1D49F5F4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432402"/>
                  <a:ext cx="360000" cy="364356"/>
                </a:xfrm>
                <a:prstGeom prst="rect">
                  <a:avLst/>
                </a:prstGeom>
              </p:spPr>
            </p:pic>
          </p:grp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EE8EB758-E0DD-4252-91E3-C08069DF1872}"/>
                  </a:ext>
                </a:extLst>
              </p:cNvPr>
              <p:cNvSpPr/>
              <p:nvPr/>
            </p:nvSpPr>
            <p:spPr>
              <a:xfrm>
                <a:off x="7833053" y="3311239"/>
                <a:ext cx="2268249" cy="925828"/>
              </a:xfrm>
              <a:prstGeom prst="rect">
                <a:avLst/>
              </a:prstGeom>
              <a:noFill/>
              <a:ln w="12700" cap="flat" cmpd="sng" algn="ctr">
                <a:solidFill>
                  <a:srgbClr val="D9D9D9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latinLnBrk="0">
                  <a:defRPr/>
                </a:pPr>
                <a:endParaRPr lang="ko-KR" altLang="en-US" sz="700" kern="0" dirty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9B417D37-F12C-4F55-B353-40DBB1BF4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1171" y="3245705"/>
                <a:ext cx="161813" cy="185944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8D6D48C-8453-424B-93EA-D5638403B1AC}"/>
                  </a:ext>
                </a:extLst>
              </p:cNvPr>
              <p:cNvSpPr txBox="1"/>
              <p:nvPr/>
            </p:nvSpPr>
            <p:spPr>
              <a:xfrm>
                <a:off x="7931174" y="3320162"/>
                <a:ext cx="1967712" cy="21210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PRD-P2P-MGMT-SBN(172.26.1.80/28)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D9A373B-7A59-4932-9E8B-9804C50959F4}"/>
                </a:ext>
              </a:extLst>
            </p:cNvPr>
            <p:cNvGrpSpPr/>
            <p:nvPr/>
          </p:nvGrpSpPr>
          <p:grpSpPr>
            <a:xfrm>
              <a:off x="7833053" y="2127424"/>
              <a:ext cx="2268250" cy="1064346"/>
              <a:chOff x="7833053" y="2127424"/>
              <a:chExt cx="2268250" cy="1064346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37459172-F431-4368-890B-B0FA509098A0}"/>
                  </a:ext>
                </a:extLst>
              </p:cNvPr>
              <p:cNvSpPr/>
              <p:nvPr/>
            </p:nvSpPr>
            <p:spPr>
              <a:xfrm>
                <a:off x="7833053" y="2193194"/>
                <a:ext cx="2268250" cy="998576"/>
              </a:xfrm>
              <a:prstGeom prst="rect">
                <a:avLst/>
              </a:prstGeom>
              <a:noFill/>
              <a:ln w="12700" cap="flat" cmpd="sng" algn="ctr">
                <a:solidFill>
                  <a:srgbClr val="D9D9D9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latinLnBrk="0">
                  <a:defRPr/>
                </a:pPr>
                <a:endParaRPr lang="ko-KR" altLang="en-US" sz="700" kern="0" dirty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B8DB8C10-6395-4CB6-B1B4-E1BB923F7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1171" y="2127424"/>
                <a:ext cx="161813" cy="180000"/>
              </a:xfrm>
              <a:prstGeom prst="rect">
                <a:avLst/>
              </a:prstGeom>
            </p:spPr>
          </p:pic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D46B8769-5738-4087-B29F-F5367524C411}"/>
                  </a:ext>
                </a:extLst>
              </p:cNvPr>
              <p:cNvGrpSpPr/>
              <p:nvPr/>
            </p:nvGrpSpPr>
            <p:grpSpPr>
              <a:xfrm>
                <a:off x="9450237" y="2464218"/>
                <a:ext cx="522580" cy="659462"/>
                <a:chOff x="6009187" y="5409507"/>
                <a:chExt cx="581316" cy="659462"/>
              </a:xfrm>
            </p:grpSpPr>
            <p:sp>
              <p:nvSpPr>
                <p:cNvPr id="210" name="TextBox 53">
                  <a:extLst>
                    <a:ext uri="{FF2B5EF4-FFF2-40B4-BE49-F238E27FC236}">
                      <a16:creationId xmlns:a16="http://schemas.microsoft.com/office/drawing/2014/main" id="{B2D49CF5-5EA3-4D67-8A42-17D84D81474D}"/>
                    </a:ext>
                  </a:extLst>
                </p:cNvPr>
                <p:cNvSpPr txBox="1"/>
                <p:nvPr/>
              </p:nvSpPr>
              <p:spPr>
                <a:xfrm>
                  <a:off x="6009187" y="5745804"/>
                  <a:ext cx="581316" cy="323165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PRD-P2P-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ORD03-VM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(172.26.1.6)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211" name="그림 210">
                  <a:extLst>
                    <a:ext uri="{FF2B5EF4-FFF2-40B4-BE49-F238E27FC236}">
                      <a16:creationId xmlns:a16="http://schemas.microsoft.com/office/drawing/2014/main" id="{0F11D763-C858-4A70-A045-7D8457E13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409507"/>
                  <a:ext cx="360000" cy="364356"/>
                </a:xfrm>
                <a:prstGeom prst="rect">
                  <a:avLst/>
                </a:prstGeom>
              </p:spPr>
            </p:pic>
          </p:grpSp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3426D542-EB1A-42E5-82E5-8B9E0B55E2B2}"/>
                  </a:ext>
                </a:extLst>
              </p:cNvPr>
              <p:cNvGrpSpPr/>
              <p:nvPr/>
            </p:nvGrpSpPr>
            <p:grpSpPr>
              <a:xfrm>
                <a:off x="8768861" y="2454957"/>
                <a:ext cx="522580" cy="668987"/>
                <a:chOff x="6009187" y="5390457"/>
                <a:chExt cx="581316" cy="668987"/>
              </a:xfrm>
            </p:grpSpPr>
            <p:sp>
              <p:nvSpPr>
                <p:cNvPr id="208" name="TextBox 53">
                  <a:extLst>
                    <a:ext uri="{FF2B5EF4-FFF2-40B4-BE49-F238E27FC236}">
                      <a16:creationId xmlns:a16="http://schemas.microsoft.com/office/drawing/2014/main" id="{F7CC65D8-52D6-4753-94B4-7834DFDDF9E0}"/>
                    </a:ext>
                  </a:extLst>
                </p:cNvPr>
                <p:cNvSpPr txBox="1"/>
                <p:nvPr/>
              </p:nvSpPr>
              <p:spPr>
                <a:xfrm>
                  <a:off x="6009187" y="5736279"/>
                  <a:ext cx="581316" cy="323165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PRD-P2P-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ORD02-VM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(172.26.1.5)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209" name="그림 208">
                  <a:extLst>
                    <a:ext uri="{FF2B5EF4-FFF2-40B4-BE49-F238E27FC236}">
                      <a16:creationId xmlns:a16="http://schemas.microsoft.com/office/drawing/2014/main" id="{C27F181D-8BD1-4BE3-90E0-479BEB47D5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390457"/>
                  <a:ext cx="360000" cy="364356"/>
                </a:xfrm>
                <a:prstGeom prst="rect">
                  <a:avLst/>
                </a:prstGeom>
              </p:spPr>
            </p:pic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6821FDC1-2A86-439C-912A-E46136172689}"/>
                  </a:ext>
                </a:extLst>
              </p:cNvPr>
              <p:cNvGrpSpPr/>
              <p:nvPr/>
            </p:nvGrpSpPr>
            <p:grpSpPr>
              <a:xfrm>
                <a:off x="8086310" y="2453858"/>
                <a:ext cx="522580" cy="668987"/>
                <a:chOff x="6009199" y="5390457"/>
                <a:chExt cx="581316" cy="668987"/>
              </a:xfrm>
            </p:grpSpPr>
            <p:sp>
              <p:nvSpPr>
                <p:cNvPr id="206" name="TextBox 53">
                  <a:extLst>
                    <a:ext uri="{FF2B5EF4-FFF2-40B4-BE49-F238E27FC236}">
                      <a16:creationId xmlns:a16="http://schemas.microsoft.com/office/drawing/2014/main" id="{BCAA5849-3986-425D-A74B-634D01B53E18}"/>
                    </a:ext>
                  </a:extLst>
                </p:cNvPr>
                <p:cNvSpPr txBox="1"/>
                <p:nvPr/>
              </p:nvSpPr>
              <p:spPr>
                <a:xfrm>
                  <a:off x="6009199" y="5736279"/>
                  <a:ext cx="581316" cy="323165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PRD-P2P-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ORD01-VM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(172.26.1.4)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207" name="그림 206">
                  <a:extLst>
                    <a:ext uri="{FF2B5EF4-FFF2-40B4-BE49-F238E27FC236}">
                      <a16:creationId xmlns:a16="http://schemas.microsoft.com/office/drawing/2014/main" id="{F32D33AB-0B0D-429A-8295-80C33FC0C4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390457"/>
                  <a:ext cx="360000" cy="364356"/>
                </a:xfrm>
                <a:prstGeom prst="rect">
                  <a:avLst/>
                </a:prstGeom>
              </p:spPr>
            </p:pic>
          </p:grpSp>
          <p:sp>
            <p:nvSpPr>
              <p:cNvPr id="204" name="Rectangle 38">
                <a:extLst>
                  <a:ext uri="{FF2B5EF4-FFF2-40B4-BE49-F238E27FC236}">
                    <a16:creationId xmlns:a16="http://schemas.microsoft.com/office/drawing/2014/main" id="{36040A0D-D2C1-4025-89A0-6E28E05BA0B7}"/>
                  </a:ext>
                </a:extLst>
              </p:cNvPr>
              <p:cNvSpPr/>
              <p:nvPr/>
            </p:nvSpPr>
            <p:spPr>
              <a:xfrm>
                <a:off x="7925722" y="2422199"/>
                <a:ext cx="2091783" cy="713941"/>
              </a:xfrm>
              <a:prstGeom prst="rect">
                <a:avLst/>
              </a:prstGeom>
              <a:noFill/>
              <a:ln w="12700" cap="flat" cmpd="sng" algn="ctr">
                <a:solidFill>
                  <a:srgbClr val="ED7D31"/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700" kern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205" name="그림 204">
                <a:extLst>
                  <a:ext uri="{FF2B5EF4-FFF2-40B4-BE49-F238E27FC236}">
                    <a16:creationId xmlns:a16="http://schemas.microsoft.com/office/drawing/2014/main" id="{75928504-70F6-45AA-91D0-B01BA6D38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4597" y="2357464"/>
                <a:ext cx="161813" cy="180000"/>
              </a:xfrm>
              <a:prstGeom prst="rect">
                <a:avLst/>
              </a:prstGeom>
            </p:spPr>
          </p:pic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B487DE9-85E0-499A-9AA2-8F8B3AD39E78}"/>
                  </a:ext>
                </a:extLst>
              </p:cNvPr>
              <p:cNvSpPr txBox="1"/>
              <p:nvPr/>
            </p:nvSpPr>
            <p:spPr>
              <a:xfrm>
                <a:off x="7940843" y="2167828"/>
                <a:ext cx="1707519" cy="2121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PRD-P2P-ORD-SBN (172.26.1.0/27)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D283661-B065-4DA2-840D-8519411762DE}"/>
                </a:ext>
              </a:extLst>
            </p:cNvPr>
            <p:cNvGrpSpPr/>
            <p:nvPr/>
          </p:nvGrpSpPr>
          <p:grpSpPr>
            <a:xfrm>
              <a:off x="5645454" y="4286266"/>
              <a:ext cx="2214685" cy="1115138"/>
              <a:chOff x="5645454" y="4286266"/>
              <a:chExt cx="2214685" cy="1115138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5CA2B89-B0BF-4A8A-A53D-F1D997E57D71}"/>
                  </a:ext>
                </a:extLst>
              </p:cNvPr>
              <p:cNvSpPr/>
              <p:nvPr/>
            </p:nvSpPr>
            <p:spPr>
              <a:xfrm>
                <a:off x="5645454" y="4352035"/>
                <a:ext cx="2087624" cy="1049369"/>
              </a:xfrm>
              <a:prstGeom prst="rect">
                <a:avLst/>
              </a:prstGeom>
              <a:noFill/>
              <a:ln w="12700" cap="flat" cmpd="sng" algn="ctr">
                <a:solidFill>
                  <a:srgbClr val="D9D9D9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latinLnBrk="0">
                  <a:defRPr/>
                </a:pPr>
                <a:endParaRPr lang="ko-KR" altLang="en-US" sz="700" kern="0" dirty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D2EA911A-C6EA-47EE-8ADE-C23059ED4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6537" y="4286266"/>
                <a:ext cx="161813" cy="180000"/>
              </a:xfrm>
              <a:prstGeom prst="rect">
                <a:avLst/>
              </a:prstGeom>
            </p:spPr>
          </p:pic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D3E4F1CB-19AE-4FA8-AAD7-10B22B09E693}"/>
                  </a:ext>
                </a:extLst>
              </p:cNvPr>
              <p:cNvGrpSpPr/>
              <p:nvPr/>
            </p:nvGrpSpPr>
            <p:grpSpPr>
              <a:xfrm>
                <a:off x="5904150" y="4605872"/>
                <a:ext cx="738985" cy="675104"/>
                <a:chOff x="5888824" y="5355765"/>
                <a:chExt cx="822040" cy="675104"/>
              </a:xfrm>
            </p:grpSpPr>
            <p:sp>
              <p:nvSpPr>
                <p:cNvPr id="195" name="TextBox 53">
                  <a:extLst>
                    <a:ext uri="{FF2B5EF4-FFF2-40B4-BE49-F238E27FC236}">
                      <a16:creationId xmlns:a16="http://schemas.microsoft.com/office/drawing/2014/main" id="{6F9A4381-A2F0-4B99-BA90-0D6FE8C083E0}"/>
                    </a:ext>
                  </a:extLst>
                </p:cNvPr>
                <p:cNvSpPr txBox="1"/>
                <p:nvPr/>
              </p:nvSpPr>
              <p:spPr>
                <a:xfrm>
                  <a:off x="5888824" y="5707704"/>
                  <a:ext cx="822040" cy="323165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PRD-P2P-KTNET-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PEER01-VM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srgbClr val="000000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(172.26.1.68)</a:t>
                  </a:r>
                  <a:endParaRPr lang="en-US" altLang="ko-KR" sz="70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196" name="그림 195">
                  <a:extLst>
                    <a:ext uri="{FF2B5EF4-FFF2-40B4-BE49-F238E27FC236}">
                      <a16:creationId xmlns:a16="http://schemas.microsoft.com/office/drawing/2014/main" id="{94200C48-813A-45AF-8639-37B5236FEB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355765"/>
                  <a:ext cx="360000" cy="364356"/>
                </a:xfrm>
                <a:prstGeom prst="rect">
                  <a:avLst/>
                </a:prstGeom>
              </p:spPr>
            </p:pic>
          </p:grp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10B45BCF-3F85-40B4-8E66-8DFCB50E2527}"/>
                  </a:ext>
                </a:extLst>
              </p:cNvPr>
              <p:cNvGrpSpPr/>
              <p:nvPr/>
            </p:nvGrpSpPr>
            <p:grpSpPr>
              <a:xfrm>
                <a:off x="6860236" y="4602532"/>
                <a:ext cx="738985" cy="675104"/>
                <a:chOff x="5888823" y="5355765"/>
                <a:chExt cx="822040" cy="675104"/>
              </a:xfrm>
            </p:grpSpPr>
            <p:sp>
              <p:nvSpPr>
                <p:cNvPr id="193" name="TextBox 53">
                  <a:extLst>
                    <a:ext uri="{FF2B5EF4-FFF2-40B4-BE49-F238E27FC236}">
                      <a16:creationId xmlns:a16="http://schemas.microsoft.com/office/drawing/2014/main" id="{FDDDAFB9-A5E1-49FB-94AE-EE72F484552F}"/>
                    </a:ext>
                  </a:extLst>
                </p:cNvPr>
                <p:cNvSpPr txBox="1"/>
                <p:nvPr/>
              </p:nvSpPr>
              <p:spPr>
                <a:xfrm>
                  <a:off x="5888823" y="5707704"/>
                  <a:ext cx="822040" cy="323165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PRD-P2P-KTNET-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PEER02-VM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(172.26.1.69)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194" name="그림 193">
                  <a:extLst>
                    <a:ext uri="{FF2B5EF4-FFF2-40B4-BE49-F238E27FC236}">
                      <a16:creationId xmlns:a16="http://schemas.microsoft.com/office/drawing/2014/main" id="{A1B885A2-23B4-4AA4-9E6B-4AAE4F19A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355765"/>
                  <a:ext cx="360000" cy="364356"/>
                </a:xfrm>
                <a:prstGeom prst="rect">
                  <a:avLst/>
                </a:prstGeom>
              </p:spPr>
            </p:pic>
          </p:grpSp>
          <p:sp>
            <p:nvSpPr>
              <p:cNvPr id="191" name="Rectangle 38">
                <a:extLst>
                  <a:ext uri="{FF2B5EF4-FFF2-40B4-BE49-F238E27FC236}">
                    <a16:creationId xmlns:a16="http://schemas.microsoft.com/office/drawing/2014/main" id="{357BF8F9-583C-4B25-AA43-86C3A7118E7A}"/>
                  </a:ext>
                </a:extLst>
              </p:cNvPr>
              <p:cNvSpPr/>
              <p:nvPr/>
            </p:nvSpPr>
            <p:spPr>
              <a:xfrm>
                <a:off x="5724579" y="4575709"/>
                <a:ext cx="1962963" cy="770008"/>
              </a:xfrm>
              <a:prstGeom prst="rect">
                <a:avLst/>
              </a:prstGeom>
              <a:noFill/>
              <a:ln w="12700" cap="flat" cmpd="sng" algn="ctr">
                <a:solidFill>
                  <a:srgbClr val="ED7D31"/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700" kern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192" name="그림 191">
                <a:extLst>
                  <a:ext uri="{FF2B5EF4-FFF2-40B4-BE49-F238E27FC236}">
                    <a16:creationId xmlns:a16="http://schemas.microsoft.com/office/drawing/2014/main" id="{E0BBC558-3365-49D5-A8CE-D772727D5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1023" y="4510973"/>
                <a:ext cx="161813" cy="180000"/>
              </a:xfrm>
              <a:prstGeom prst="rect">
                <a:avLst/>
              </a:prstGeom>
            </p:spPr>
          </p:pic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B15DCCD-F9EE-4E00-8781-8240B53D7622}"/>
                  </a:ext>
                </a:extLst>
              </p:cNvPr>
              <p:cNvSpPr txBox="1"/>
              <p:nvPr/>
            </p:nvSpPr>
            <p:spPr>
              <a:xfrm>
                <a:off x="5745458" y="4348662"/>
                <a:ext cx="2114681" cy="2121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PRD-P2P-KTNET-PEER-SBN (172.26.1.64/28)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7DB4400-6921-4809-A95D-6189438A2798}"/>
                </a:ext>
              </a:extLst>
            </p:cNvPr>
            <p:cNvGrpSpPr/>
            <p:nvPr/>
          </p:nvGrpSpPr>
          <p:grpSpPr>
            <a:xfrm>
              <a:off x="7830445" y="4272647"/>
              <a:ext cx="1100874" cy="1128758"/>
              <a:chOff x="7830445" y="4272647"/>
              <a:chExt cx="1100874" cy="1128758"/>
            </a:xfrm>
          </p:grpSpPr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AF5B8171-62D8-4A4A-98FF-D83918995CDE}"/>
                  </a:ext>
                </a:extLst>
              </p:cNvPr>
              <p:cNvGrpSpPr/>
              <p:nvPr/>
            </p:nvGrpSpPr>
            <p:grpSpPr>
              <a:xfrm>
                <a:off x="8009129" y="4698083"/>
                <a:ext cx="785471" cy="577026"/>
                <a:chOff x="5862974" y="5403827"/>
                <a:chExt cx="873755" cy="577026"/>
              </a:xfrm>
            </p:grpSpPr>
            <p:sp>
              <p:nvSpPr>
                <p:cNvPr id="183" name="TextBox 53">
                  <a:extLst>
                    <a:ext uri="{FF2B5EF4-FFF2-40B4-BE49-F238E27FC236}">
                      <a16:creationId xmlns:a16="http://schemas.microsoft.com/office/drawing/2014/main" id="{909F1A44-75DA-4546-9C1E-6016C6994ED1}"/>
                    </a:ext>
                  </a:extLst>
                </p:cNvPr>
                <p:cNvSpPr txBox="1"/>
                <p:nvPr/>
              </p:nvSpPr>
              <p:spPr>
                <a:xfrm>
                  <a:off x="5862974" y="5765409"/>
                  <a:ext cx="873755" cy="215444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PRD-QR-DB01-VM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(172.26.1.116)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184" name="그림 183">
                  <a:extLst>
                    <a:ext uri="{FF2B5EF4-FFF2-40B4-BE49-F238E27FC236}">
                      <a16:creationId xmlns:a16="http://schemas.microsoft.com/office/drawing/2014/main" id="{D83B79F7-25A3-44E6-A487-517A99E11D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6" y="5403827"/>
                  <a:ext cx="360000" cy="364356"/>
                </a:xfrm>
                <a:prstGeom prst="rect">
                  <a:avLst/>
                </a:prstGeom>
              </p:spPr>
            </p:pic>
          </p:grp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83E66B1C-1547-4726-8A9B-3C1697C33CED}"/>
                  </a:ext>
                </a:extLst>
              </p:cNvPr>
              <p:cNvSpPr/>
              <p:nvPr/>
            </p:nvSpPr>
            <p:spPr>
              <a:xfrm>
                <a:off x="7830445" y="4347940"/>
                <a:ext cx="1100874" cy="1053465"/>
              </a:xfrm>
              <a:prstGeom prst="rect">
                <a:avLst/>
              </a:prstGeom>
              <a:noFill/>
              <a:ln w="12700" cap="flat" cmpd="sng" algn="ctr">
                <a:solidFill>
                  <a:srgbClr val="D9D9D9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latinLnBrk="0">
                  <a:defRPr/>
                </a:pPr>
                <a:endParaRPr lang="ko-KR" altLang="en-US" sz="700" kern="0" dirty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76DC3248-218F-4AD9-9F16-325DBBD8E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1529" y="4272647"/>
                <a:ext cx="161813" cy="185944"/>
              </a:xfrm>
              <a:prstGeom prst="rect">
                <a:avLst/>
              </a:prstGeom>
            </p:spPr>
          </p:pic>
          <p:sp>
            <p:nvSpPr>
              <p:cNvPr id="181" name="Rectangle 38">
                <a:extLst>
                  <a:ext uri="{FF2B5EF4-FFF2-40B4-BE49-F238E27FC236}">
                    <a16:creationId xmlns:a16="http://schemas.microsoft.com/office/drawing/2014/main" id="{00CE6CAB-7384-4C6E-BF34-C8AA868E5BD1}"/>
                  </a:ext>
                </a:extLst>
              </p:cNvPr>
              <p:cNvSpPr/>
              <p:nvPr/>
            </p:nvSpPr>
            <p:spPr>
              <a:xfrm>
                <a:off x="7928297" y="4636123"/>
                <a:ext cx="916357" cy="692269"/>
              </a:xfrm>
              <a:prstGeom prst="rect">
                <a:avLst/>
              </a:prstGeom>
              <a:noFill/>
              <a:ln w="12700" cap="flat" cmpd="sng" algn="ctr">
                <a:solidFill>
                  <a:srgbClr val="ED7D31"/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700" kern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FB811DAA-E74B-4108-B2EA-AC345107D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0926" y="4580912"/>
                <a:ext cx="161813" cy="180000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9A332C8-F9FE-4156-8A6A-1C9CA331A71D}"/>
                  </a:ext>
                </a:extLst>
              </p:cNvPr>
              <p:cNvSpPr txBox="1"/>
              <p:nvPr/>
            </p:nvSpPr>
            <p:spPr>
              <a:xfrm>
                <a:off x="7943252" y="4319561"/>
                <a:ext cx="968535" cy="3413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PRD-QR-DB-SBN</a:t>
                </a:r>
              </a:p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(172.26.1.112/28)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D807714-16AC-40F3-8863-735BA6BAA0B4}"/>
                </a:ext>
              </a:extLst>
            </p:cNvPr>
            <p:cNvGrpSpPr/>
            <p:nvPr/>
          </p:nvGrpSpPr>
          <p:grpSpPr>
            <a:xfrm>
              <a:off x="9022927" y="4282172"/>
              <a:ext cx="1078375" cy="1131789"/>
              <a:chOff x="11319783" y="3691380"/>
              <a:chExt cx="1078375" cy="1131789"/>
            </a:xfrm>
          </p:grpSpPr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52049020-EDEE-4F58-AAC4-5EA9A741A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9282" y="4008473"/>
                <a:ext cx="161813" cy="180000"/>
              </a:xfrm>
              <a:prstGeom prst="rect">
                <a:avLst/>
              </a:prstGeom>
            </p:spPr>
          </p:pic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43D42C08-ED1C-49D4-B843-DD54B4879AEE}"/>
                  </a:ext>
                </a:extLst>
              </p:cNvPr>
              <p:cNvGrpSpPr/>
              <p:nvPr/>
            </p:nvGrpSpPr>
            <p:grpSpPr>
              <a:xfrm>
                <a:off x="11487694" y="4145447"/>
                <a:ext cx="870431" cy="554568"/>
                <a:chOff x="5815714" y="5440791"/>
                <a:chExt cx="968266" cy="554568"/>
              </a:xfrm>
            </p:grpSpPr>
            <p:sp>
              <p:nvSpPr>
                <p:cNvPr id="174" name="TextBox 53">
                  <a:extLst>
                    <a:ext uri="{FF2B5EF4-FFF2-40B4-BE49-F238E27FC236}">
                      <a16:creationId xmlns:a16="http://schemas.microsoft.com/office/drawing/2014/main" id="{C557B551-1B14-42B5-BDFB-269139603971}"/>
                    </a:ext>
                  </a:extLst>
                </p:cNvPr>
                <p:cNvSpPr txBox="1"/>
                <p:nvPr/>
              </p:nvSpPr>
              <p:spPr>
                <a:xfrm>
                  <a:off x="5815714" y="5779915"/>
                  <a:ext cx="968266" cy="215444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PRD-QR-WAS01-VM</a:t>
                  </a:r>
                </a:p>
                <a:p>
                  <a:pPr algn="ctr" fontAlgn="ctr"/>
                  <a:r>
                    <a:rPr lang="en-US" altLang="ko-KR" sz="700" dirty="0">
                      <a:solidFill>
                        <a:prstClr val="black"/>
                      </a:solidFill>
                      <a:latin typeface="LG스마트체2.0 SemiBold" panose="020B0600000101010101" pitchFamily="50" charset="-127"/>
                      <a:ea typeface="LG스마트체2.0 SemiBold" panose="020B0600000101010101" pitchFamily="50" charset="-127"/>
                    </a:rPr>
                    <a:t>(172.26.1.100)</a:t>
                  </a:r>
                  <a:endParaRPr lang="en-US" altLang="ko-KR" sz="700" dirty="0">
                    <a:solidFill>
                      <a:srgbClr val="00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endParaRPr>
                </a:p>
              </p:txBody>
            </p:sp>
            <p:pic>
              <p:nvPicPr>
                <p:cNvPr id="175" name="그림 174">
                  <a:extLst>
                    <a:ext uri="{FF2B5EF4-FFF2-40B4-BE49-F238E27FC236}">
                      <a16:creationId xmlns:a16="http://schemas.microsoft.com/office/drawing/2014/main" id="{8005A568-AAFA-42F4-8925-2C8DE34848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825" y="5440791"/>
                  <a:ext cx="360000" cy="364356"/>
                </a:xfrm>
                <a:prstGeom prst="rect">
                  <a:avLst/>
                </a:prstGeom>
              </p:spPr>
            </p:pic>
          </p:grp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9ACCEAB4-DBA7-4C7A-9208-C1469477B948}"/>
                  </a:ext>
                </a:extLst>
              </p:cNvPr>
              <p:cNvSpPr/>
              <p:nvPr/>
            </p:nvSpPr>
            <p:spPr>
              <a:xfrm>
                <a:off x="11319783" y="3757149"/>
                <a:ext cx="1078375" cy="1066020"/>
              </a:xfrm>
              <a:prstGeom prst="rect">
                <a:avLst/>
              </a:prstGeom>
              <a:noFill/>
              <a:ln w="12700" cap="flat" cmpd="sng" algn="ctr">
                <a:solidFill>
                  <a:srgbClr val="D9D9D9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latinLnBrk="0">
                  <a:defRPr/>
                </a:pPr>
                <a:endParaRPr lang="ko-KR" altLang="en-US" sz="700" kern="0" dirty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4E13A696-A516-4BD8-9D67-4FFDE524D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0867" y="3691380"/>
                <a:ext cx="161813" cy="185944"/>
              </a:xfrm>
              <a:prstGeom prst="rect">
                <a:avLst/>
              </a:prstGeom>
            </p:spPr>
          </p:pic>
          <p:sp>
            <p:nvSpPr>
              <p:cNvPr id="172" name="Rectangle 38">
                <a:extLst>
                  <a:ext uri="{FF2B5EF4-FFF2-40B4-BE49-F238E27FC236}">
                    <a16:creationId xmlns:a16="http://schemas.microsoft.com/office/drawing/2014/main" id="{7C0FE817-EA75-47CA-965D-DAA469C1F7C8}"/>
                  </a:ext>
                </a:extLst>
              </p:cNvPr>
              <p:cNvSpPr/>
              <p:nvPr/>
            </p:nvSpPr>
            <p:spPr>
              <a:xfrm>
                <a:off x="11446653" y="4073209"/>
                <a:ext cx="937651" cy="716541"/>
              </a:xfrm>
              <a:prstGeom prst="rect">
                <a:avLst/>
              </a:prstGeom>
              <a:noFill/>
              <a:ln w="12700" cap="flat" cmpd="sng" algn="ctr">
                <a:solidFill>
                  <a:srgbClr val="ED7D31"/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700" kern="0">
                  <a:solidFill>
                    <a:prstClr val="white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7AC050A-37DB-4C1F-9C0C-F4934470329A}"/>
                  </a:ext>
                </a:extLst>
              </p:cNvPr>
              <p:cNvSpPr txBox="1"/>
              <p:nvPr/>
            </p:nvSpPr>
            <p:spPr>
              <a:xfrm>
                <a:off x="11415197" y="3740070"/>
                <a:ext cx="982961" cy="3413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PRD-QR-WAS-SBN</a:t>
                </a:r>
              </a:p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(172.26.1.96/28)</a:t>
                </a:r>
              </a:p>
            </p:txBody>
          </p:sp>
        </p:grp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936EF1E2-7E8B-423F-8330-ADC0786C1D04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 rot="16200000" flipH="1">
              <a:off x="4726129" y="4072607"/>
              <a:ext cx="408065" cy="1239757"/>
            </a:xfrm>
            <a:prstGeom prst="bentConnector2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CC9E744-F370-4399-881A-D19A839E9E44}"/>
                </a:ext>
              </a:extLst>
            </p:cNvPr>
            <p:cNvSpPr txBox="1"/>
            <p:nvPr/>
          </p:nvSpPr>
          <p:spPr>
            <a:xfrm>
              <a:off x="4276990" y="4689561"/>
              <a:ext cx="710687" cy="212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457200" latinLnBrk="0">
                <a:lnSpc>
                  <a:spcPct val="120000"/>
                </a:lnSpc>
                <a:defRPr/>
              </a:pPr>
              <a:r>
                <a:rPr lang="en-US" altLang="ko-KR" sz="700" kern="0" dirty="0" err="1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vnet</a:t>
              </a:r>
              <a:r>
                <a:rPr lang="en-US" altLang="ko-KR" sz="700" kern="0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-peering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E415D50-51E4-4850-83F0-B7AE5FAD09F8}"/>
                </a:ext>
              </a:extLst>
            </p:cNvPr>
            <p:cNvSpPr txBox="1"/>
            <p:nvPr/>
          </p:nvSpPr>
          <p:spPr>
            <a:xfrm>
              <a:off x="3375145" y="1946863"/>
              <a:ext cx="1396504" cy="212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457200" latinLnBrk="0">
                <a:lnSpc>
                  <a:spcPct val="120000"/>
                </a:lnSpc>
                <a:defRPr/>
              </a:pPr>
              <a:r>
                <a:rPr lang="en-US" altLang="ko-KR" sz="700" kern="0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DMZ-VNET (172.26.0.0/24)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644C204-BD6B-466C-B05B-86837E71EAEF}"/>
                </a:ext>
              </a:extLst>
            </p:cNvPr>
            <p:cNvSpPr txBox="1"/>
            <p:nvPr/>
          </p:nvSpPr>
          <p:spPr>
            <a:xfrm>
              <a:off x="5726691" y="1930955"/>
              <a:ext cx="1792303" cy="212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457200" latinLnBrk="0">
                <a:lnSpc>
                  <a:spcPct val="120000"/>
                </a:lnSpc>
                <a:defRPr/>
              </a:pPr>
              <a:r>
                <a:rPr lang="en-US" altLang="ko-KR" sz="700" kern="0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PRD-VNET (172.26.1.0/24)</a:t>
              </a:r>
            </a:p>
          </p:txBody>
        </p: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C9DF3392-6F22-415C-9438-22574EFD9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599" y="1950242"/>
              <a:ext cx="226457" cy="226457"/>
            </a:xfrm>
            <a:prstGeom prst="rect">
              <a:avLst/>
            </a:prstGeom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76B17C1A-B596-4C30-B56E-DDDEBB954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5254" y="1916826"/>
              <a:ext cx="226457" cy="226457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7B8E38F-52D6-434A-9E5E-4DDA91562493}"/>
                </a:ext>
              </a:extLst>
            </p:cNvPr>
            <p:cNvSpPr txBox="1"/>
            <p:nvPr/>
          </p:nvSpPr>
          <p:spPr>
            <a:xfrm>
              <a:off x="7162199" y="1926975"/>
              <a:ext cx="1396504" cy="212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457200" latinLnBrk="0">
                <a:lnSpc>
                  <a:spcPct val="120000"/>
                </a:lnSpc>
                <a:defRPr/>
              </a:pPr>
              <a:r>
                <a:rPr lang="en-US" altLang="ko-KR" sz="700" kern="0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PRD-RG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2A28246-B260-47A2-97A6-CA61FA0ABD33}"/>
                </a:ext>
              </a:extLst>
            </p:cNvPr>
            <p:cNvSpPr txBox="1"/>
            <p:nvPr/>
          </p:nvSpPr>
          <p:spPr>
            <a:xfrm>
              <a:off x="4847763" y="1940513"/>
              <a:ext cx="546548" cy="212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457200" latinLnBrk="0">
                <a:lnSpc>
                  <a:spcPct val="120000"/>
                </a:lnSpc>
                <a:defRPr/>
              </a:pPr>
              <a:r>
                <a:rPr lang="en-US" altLang="ko-KR" sz="700" kern="0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DMZ-RG</a:t>
              </a: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BE5AB755-F9DB-4692-85FF-DDF4AEE77570}"/>
              </a:ext>
            </a:extLst>
          </p:cNvPr>
          <p:cNvGrpSpPr/>
          <p:nvPr/>
        </p:nvGrpSpPr>
        <p:grpSpPr>
          <a:xfrm>
            <a:off x="1126483" y="4276350"/>
            <a:ext cx="1416648" cy="1410721"/>
            <a:chOff x="9740710" y="1689537"/>
            <a:chExt cx="1416648" cy="1410721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C9A1ECDC-B3B7-4BFF-8631-30BF4DE91D6C}"/>
                </a:ext>
              </a:extLst>
            </p:cNvPr>
            <p:cNvSpPr/>
            <p:nvPr/>
          </p:nvSpPr>
          <p:spPr>
            <a:xfrm rot="5400000">
              <a:off x="9744527" y="1687428"/>
              <a:ext cx="1410721" cy="141494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457200" latinLnBrk="0">
                <a:defRPr/>
              </a:pPr>
              <a:endParaRPr lang="ko-KR" altLang="en-US" kern="0">
                <a:solidFill>
                  <a:prstClr val="white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8E1DC5E-953D-498A-A17A-61AEA2777C68}"/>
                </a:ext>
              </a:extLst>
            </p:cNvPr>
            <p:cNvSpPr txBox="1"/>
            <p:nvPr/>
          </p:nvSpPr>
          <p:spPr>
            <a:xfrm>
              <a:off x="9740710" y="1712398"/>
              <a:ext cx="141494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 latinLnBrk="0"/>
              <a:r>
                <a:rPr lang="en-US" altLang="ko-KR" sz="900" b="1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CBEC </a:t>
              </a:r>
              <a:r>
                <a:rPr lang="ko-KR" altLang="en-US" sz="900" b="1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플랫폼</a:t>
              </a:r>
              <a:endParaRPr lang="en-US" altLang="ko-KR" sz="900" b="1" dirty="0">
                <a:solidFill>
                  <a:prstClr val="black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63C27194-B636-4B3B-86D7-7ED008F87228}"/>
                </a:ext>
              </a:extLst>
            </p:cNvPr>
            <p:cNvGrpSpPr/>
            <p:nvPr/>
          </p:nvGrpSpPr>
          <p:grpSpPr>
            <a:xfrm>
              <a:off x="9914229" y="2116620"/>
              <a:ext cx="1088439" cy="670660"/>
              <a:chOff x="10023744" y="3696519"/>
              <a:chExt cx="1088439" cy="670660"/>
            </a:xfrm>
          </p:grpSpPr>
          <p:pic>
            <p:nvPicPr>
              <p:cNvPr id="260" name="그림 259">
                <a:extLst>
                  <a:ext uri="{FF2B5EF4-FFF2-40B4-BE49-F238E27FC236}">
                    <a16:creationId xmlns:a16="http://schemas.microsoft.com/office/drawing/2014/main" id="{1F8DED13-BE0F-466F-949C-0E77EC5F0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1366" y="3696519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61" name="TextBox 53">
                <a:extLst>
                  <a:ext uri="{FF2B5EF4-FFF2-40B4-BE49-F238E27FC236}">
                    <a16:creationId xmlns:a16="http://schemas.microsoft.com/office/drawing/2014/main" id="{2083084E-56A5-4F70-A946-3E6F6EB31411}"/>
                  </a:ext>
                </a:extLst>
              </p:cNvPr>
              <p:cNvSpPr txBox="1"/>
              <p:nvPr/>
            </p:nvSpPr>
            <p:spPr>
              <a:xfrm>
                <a:off x="10023744" y="4244068"/>
                <a:ext cx="1088439" cy="123111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ctr"/>
                <a:r>
                  <a:rPr lang="en-US" altLang="ko-KR" sz="800" dirty="0">
                    <a:solidFill>
                      <a:prstClr val="black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Azure App Service Plan</a:t>
                </a:r>
              </a:p>
            </p:txBody>
          </p:sp>
        </p:grp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A73FE399-14E3-4B11-9D62-92B7EF26B43C}"/>
              </a:ext>
            </a:extLst>
          </p:cNvPr>
          <p:cNvGrpSpPr/>
          <p:nvPr/>
        </p:nvGrpSpPr>
        <p:grpSpPr>
          <a:xfrm>
            <a:off x="8984508" y="5951481"/>
            <a:ext cx="1294654" cy="996733"/>
            <a:chOff x="10389326" y="5216040"/>
            <a:chExt cx="1294654" cy="996733"/>
          </a:xfrm>
        </p:grpSpPr>
        <p:pic>
          <p:nvPicPr>
            <p:cNvPr id="263" name="그림 262">
              <a:extLst>
                <a:ext uri="{FF2B5EF4-FFF2-40B4-BE49-F238E27FC236}">
                  <a16:creationId xmlns:a16="http://schemas.microsoft.com/office/drawing/2014/main" id="{BBDFD955-F763-45C9-B5FE-647597418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326" y="5447342"/>
              <a:ext cx="226538" cy="252000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CC5033A4-91DD-4DAA-9CBA-91722E4E795D}"/>
                </a:ext>
              </a:extLst>
            </p:cNvPr>
            <p:cNvSpPr txBox="1"/>
            <p:nvPr/>
          </p:nvSpPr>
          <p:spPr>
            <a:xfrm>
              <a:off x="10635678" y="5431735"/>
              <a:ext cx="104830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457200" latinLnBrk="0"/>
              <a:r>
                <a:rPr lang="en-US" altLang="ko-KR" sz="700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Network Security Group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8CF95E72-15A9-4F03-9DBD-8A3A9169DB47}"/>
                </a:ext>
              </a:extLst>
            </p:cNvPr>
            <p:cNvSpPr txBox="1"/>
            <p:nvPr/>
          </p:nvSpPr>
          <p:spPr>
            <a:xfrm>
              <a:off x="10632060" y="5751227"/>
              <a:ext cx="882441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457200" latinLnBrk="0"/>
              <a:r>
                <a:rPr lang="en-US" altLang="ko-KR" sz="700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Availability sets</a:t>
              </a:r>
            </a:p>
          </p:txBody>
        </p:sp>
        <p:pic>
          <p:nvPicPr>
            <p:cNvPr id="266" name="그림 265">
              <a:extLst>
                <a:ext uri="{FF2B5EF4-FFF2-40B4-BE49-F238E27FC236}">
                  <a16:creationId xmlns:a16="http://schemas.microsoft.com/office/drawing/2014/main" id="{C0D33A34-9AA7-476B-8846-41B0FC3A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238" y="5734829"/>
              <a:ext cx="194175" cy="216000"/>
            </a:xfrm>
            <a:prstGeom prst="rect">
              <a:avLst/>
            </a:prstGeom>
          </p:spPr>
        </p:pic>
        <p:pic>
          <p:nvPicPr>
            <p:cNvPr id="267" name="그림 266">
              <a:extLst>
                <a:ext uri="{FF2B5EF4-FFF2-40B4-BE49-F238E27FC236}">
                  <a16:creationId xmlns:a16="http://schemas.microsoft.com/office/drawing/2014/main" id="{BF0061D2-0B80-41B5-9739-B7991EDE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061" y="5216040"/>
              <a:ext cx="194175" cy="216000"/>
            </a:xfrm>
            <a:prstGeom prst="rect">
              <a:avLst/>
            </a:prstGeom>
          </p:spPr>
        </p:pic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8D40412-6220-4978-8209-8E994D0B3B98}"/>
                </a:ext>
              </a:extLst>
            </p:cNvPr>
            <p:cNvSpPr txBox="1"/>
            <p:nvPr/>
          </p:nvSpPr>
          <p:spPr>
            <a:xfrm>
              <a:off x="10627115" y="5238898"/>
              <a:ext cx="882441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457200" latinLnBrk="0"/>
              <a:r>
                <a:rPr lang="en-US" altLang="ko-KR" sz="700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Virtual Network</a:t>
              </a:r>
            </a:p>
          </p:txBody>
        </p:sp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3262F9FB-45A2-45E7-A913-7004CC192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0658" y="5986316"/>
              <a:ext cx="226457" cy="226457"/>
            </a:xfrm>
            <a:prstGeom prst="rect">
              <a:avLst/>
            </a:prstGeom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366AF705-8C66-4F8F-88BB-E0E2C0B2BE55}"/>
                </a:ext>
              </a:extLst>
            </p:cNvPr>
            <p:cNvSpPr txBox="1"/>
            <p:nvPr/>
          </p:nvSpPr>
          <p:spPr>
            <a:xfrm>
              <a:off x="10632642" y="6003922"/>
              <a:ext cx="882441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457200" latinLnBrk="0"/>
              <a:r>
                <a:rPr lang="en-US" altLang="ko-KR" sz="700" dirty="0">
                  <a:solidFill>
                    <a:prstClr val="black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Resource Group</a:t>
              </a:r>
            </a:p>
          </p:txBody>
        </p:sp>
      </p:grpSp>
      <p:cxnSp>
        <p:nvCxnSpPr>
          <p:cNvPr id="271" name="연결선: 꺾임 270">
            <a:extLst>
              <a:ext uri="{FF2B5EF4-FFF2-40B4-BE49-F238E27FC236}">
                <a16:creationId xmlns:a16="http://schemas.microsoft.com/office/drawing/2014/main" id="{BF3C8716-B906-42FB-928A-00615A92552C}"/>
              </a:ext>
            </a:extLst>
          </p:cNvPr>
          <p:cNvCxnSpPr>
            <a:cxnSpLocks/>
            <a:stCxn id="258" idx="0"/>
          </p:cNvCxnSpPr>
          <p:nvPr/>
        </p:nvCxnSpPr>
        <p:spPr>
          <a:xfrm rot="5400000" flipH="1" flipV="1">
            <a:off x="2090439" y="3486282"/>
            <a:ext cx="556445" cy="1069414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53" descr="어두운 상향 대각선"/>
          <p:cNvSpPr>
            <a:spLocks noChangeArrowheads="1"/>
          </p:cNvSpPr>
          <p:nvPr/>
        </p:nvSpPr>
        <p:spPr bwMode="auto">
          <a:xfrm>
            <a:off x="395520" y="1731616"/>
            <a:ext cx="4174285" cy="1293375"/>
          </a:xfrm>
          <a:prstGeom prst="rect">
            <a:avLst/>
          </a:prstGeom>
          <a:pattFill prst="dkUpDiag">
            <a:fgClr>
              <a:srgbClr val="EAEAEA"/>
            </a:fgClr>
            <a:bgClr>
              <a:srgbClr val="FFFFFF"/>
            </a:bgClr>
          </a:pattFill>
          <a:ln>
            <a:noFill/>
          </a:ln>
          <a:effectLst/>
        </p:spPr>
        <p:txBody>
          <a:bodyPr wrap="none" anchor="ctr"/>
          <a:lstStyle>
            <a:lvl1pPr algn="just" defTabSz="882650" eaLnBrk="0" hangingPunct="0">
              <a:lnSpc>
                <a:spcPct val="110000"/>
              </a:lnSpc>
              <a:spcBef>
                <a:spcPct val="25000"/>
              </a:spcBef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1pPr>
            <a:lvl2pPr marL="742950" indent="-285750" algn="just" defTabSz="882650" eaLnBrk="0" hangingPunct="0">
              <a:lnSpc>
                <a:spcPct val="110000"/>
              </a:lnSpc>
              <a:spcBef>
                <a:spcPct val="25000"/>
              </a:spcBef>
              <a:buChar char="–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2pPr>
            <a:lvl3pPr marL="11430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•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3pPr>
            <a:lvl4pPr marL="16002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–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4pPr>
            <a:lvl5pPr marL="20574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5pPr>
            <a:lvl6pPr marL="25146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6pPr>
            <a:lvl7pPr marL="29718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7pPr>
            <a:lvl8pPr marL="34290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8pPr>
            <a:lvl9pPr marL="38862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805" b="1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4D4D4D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7" name="AutoShape 1721"/>
          <p:cNvSpPr>
            <a:spLocks noChangeAspect="1" noChangeArrowheads="1"/>
          </p:cNvSpPr>
          <p:nvPr/>
        </p:nvSpPr>
        <p:spPr bwMode="auto">
          <a:xfrm>
            <a:off x="410193" y="1609936"/>
            <a:ext cx="1235005" cy="188705"/>
          </a:xfrm>
          <a:prstGeom prst="roundRect">
            <a:avLst>
              <a:gd name="adj" fmla="val 101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12700" dir="5400000">
              <a:prstClr val="black">
                <a:alpha val="21000"/>
              </a:prstClr>
            </a:innerShdw>
          </a:effectLst>
        </p:spPr>
        <p:txBody>
          <a:bodyPr lIns="32213" tIns="32213" rIns="32213" bIns="22549" anchor="ctr"/>
          <a:lstStyle/>
          <a:p>
            <a:pPr algn="ctr"/>
            <a:r>
              <a:rPr kumimoji="1" lang="en-US" altLang="ko-KR" sz="805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Peer</a:t>
            </a:r>
            <a:endParaRPr kumimoji="1" lang="ko-KR" altLang="en-US" sz="805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Rectangle 212" descr="강-3단"/>
          <p:cNvSpPr>
            <a:spLocks noChangeArrowheads="1"/>
          </p:cNvSpPr>
          <p:nvPr/>
        </p:nvSpPr>
        <p:spPr bwMode="auto">
          <a:xfrm>
            <a:off x="716792" y="2026920"/>
            <a:ext cx="969091" cy="193275"/>
          </a:xfrm>
          <a:prstGeom prst="rect">
            <a:avLst/>
          </a:prstGeom>
          <a:solidFill>
            <a:srgbClr val="59AAE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9922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716" b="1" spc="-54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CBEC Peer #1 #2</a:t>
            </a:r>
          </a:p>
        </p:txBody>
      </p:sp>
      <p:sp>
        <p:nvSpPr>
          <p:cNvPr id="170" name="Text Box 211" descr="00"/>
          <p:cNvSpPr txBox="1">
            <a:spLocks noChangeArrowheads="1"/>
          </p:cNvSpPr>
          <p:nvPr/>
        </p:nvSpPr>
        <p:spPr bwMode="auto">
          <a:xfrm>
            <a:off x="716792" y="2218873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73737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Ubuntu 18.04</a:t>
            </a:r>
          </a:p>
        </p:txBody>
      </p:sp>
      <p:sp>
        <p:nvSpPr>
          <p:cNvPr id="171" name="Text Box 211" descr="00"/>
          <p:cNvSpPr txBox="1">
            <a:spLocks noChangeArrowheads="1"/>
          </p:cNvSpPr>
          <p:nvPr/>
        </p:nvSpPr>
        <p:spPr bwMode="auto">
          <a:xfrm>
            <a:off x="716792" y="2330831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Docker</a:t>
            </a:r>
          </a:p>
        </p:txBody>
      </p:sp>
      <p:sp>
        <p:nvSpPr>
          <p:cNvPr id="172" name="Text Box 211" descr="00"/>
          <p:cNvSpPr txBox="1">
            <a:spLocks noChangeArrowheads="1"/>
          </p:cNvSpPr>
          <p:nvPr/>
        </p:nvSpPr>
        <p:spPr bwMode="auto">
          <a:xfrm>
            <a:off x="716792" y="2449165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Docker-compose</a:t>
            </a:r>
          </a:p>
        </p:txBody>
      </p:sp>
      <p:sp>
        <p:nvSpPr>
          <p:cNvPr id="195" name="Text Box 211" descr="00"/>
          <p:cNvSpPr txBox="1">
            <a:spLocks noChangeArrowheads="1"/>
          </p:cNvSpPr>
          <p:nvPr/>
        </p:nvSpPr>
        <p:spPr bwMode="auto">
          <a:xfrm>
            <a:off x="716792" y="2566104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Hyperledger Fabric 1.4.3</a:t>
            </a:r>
          </a:p>
        </p:txBody>
      </p:sp>
      <p:sp>
        <p:nvSpPr>
          <p:cNvPr id="252" name="Text Box 211" descr="00"/>
          <p:cNvSpPr txBox="1">
            <a:spLocks noChangeArrowheads="1"/>
          </p:cNvSpPr>
          <p:nvPr/>
        </p:nvSpPr>
        <p:spPr bwMode="auto">
          <a:xfrm>
            <a:off x="716792" y="2686125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couchDB</a:t>
            </a:r>
            <a:endParaRPr lang="en-US" altLang="ko-KR" sz="626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8" name="Rectangle 153" descr="어두운 상향 대각선"/>
          <p:cNvSpPr>
            <a:spLocks noChangeArrowheads="1"/>
          </p:cNvSpPr>
          <p:nvPr/>
        </p:nvSpPr>
        <p:spPr bwMode="auto">
          <a:xfrm>
            <a:off x="5038159" y="1726274"/>
            <a:ext cx="1594870" cy="1298717"/>
          </a:xfrm>
          <a:prstGeom prst="rect">
            <a:avLst/>
          </a:prstGeom>
          <a:pattFill prst="dkUpDiag">
            <a:fgClr>
              <a:srgbClr val="EAEAEA"/>
            </a:fgClr>
            <a:bgClr>
              <a:srgbClr val="FFFFFF"/>
            </a:bgClr>
          </a:pattFill>
          <a:ln>
            <a:noFill/>
          </a:ln>
          <a:effectLst/>
        </p:spPr>
        <p:txBody>
          <a:bodyPr wrap="none" anchor="ctr"/>
          <a:lstStyle>
            <a:lvl1pPr algn="just" defTabSz="882650" eaLnBrk="0" hangingPunct="0">
              <a:lnSpc>
                <a:spcPct val="110000"/>
              </a:lnSpc>
              <a:spcBef>
                <a:spcPct val="25000"/>
              </a:spcBef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1pPr>
            <a:lvl2pPr marL="742950" indent="-285750" algn="just" defTabSz="882650" eaLnBrk="0" hangingPunct="0">
              <a:lnSpc>
                <a:spcPct val="110000"/>
              </a:lnSpc>
              <a:spcBef>
                <a:spcPct val="25000"/>
              </a:spcBef>
              <a:buChar char="–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2pPr>
            <a:lvl3pPr marL="11430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•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3pPr>
            <a:lvl4pPr marL="16002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–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4pPr>
            <a:lvl5pPr marL="20574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5pPr>
            <a:lvl6pPr marL="25146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6pPr>
            <a:lvl7pPr marL="29718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7pPr>
            <a:lvl8pPr marL="34290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8pPr>
            <a:lvl9pPr marL="38862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805" b="1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4D4D4D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1" name="AutoShape 1721"/>
          <p:cNvSpPr>
            <a:spLocks noChangeAspect="1" noChangeArrowheads="1"/>
          </p:cNvSpPr>
          <p:nvPr/>
        </p:nvSpPr>
        <p:spPr bwMode="auto">
          <a:xfrm>
            <a:off x="5038158" y="1609936"/>
            <a:ext cx="1235005" cy="188705"/>
          </a:xfrm>
          <a:prstGeom prst="roundRect">
            <a:avLst>
              <a:gd name="adj" fmla="val 101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12700" dir="5400000">
              <a:prstClr val="black">
                <a:alpha val="21000"/>
              </a:prstClr>
            </a:innerShdw>
          </a:effectLst>
        </p:spPr>
        <p:txBody>
          <a:bodyPr lIns="32213" tIns="32213" rIns="32213" bIns="22549" anchor="ctr"/>
          <a:lstStyle/>
          <a:p>
            <a:pPr algn="ctr"/>
            <a:r>
              <a:rPr kumimoji="1" lang="en-US" altLang="ko-KR" sz="805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Orderer</a:t>
            </a:r>
            <a:endParaRPr kumimoji="1" lang="ko-KR" altLang="en-US" sz="805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0" name="Rectangle 153" descr="어두운 상향 대각선"/>
          <p:cNvSpPr>
            <a:spLocks noChangeArrowheads="1"/>
          </p:cNvSpPr>
          <p:nvPr/>
        </p:nvSpPr>
        <p:spPr bwMode="auto">
          <a:xfrm>
            <a:off x="1736920" y="3975892"/>
            <a:ext cx="3050161" cy="1293375"/>
          </a:xfrm>
          <a:prstGeom prst="rect">
            <a:avLst/>
          </a:prstGeom>
          <a:pattFill prst="dkUpDiag">
            <a:fgClr>
              <a:srgbClr val="EAEAEA"/>
            </a:fgClr>
            <a:bgClr>
              <a:srgbClr val="FFFFFF"/>
            </a:bgClr>
          </a:pattFill>
          <a:ln>
            <a:noFill/>
          </a:ln>
          <a:effectLst/>
        </p:spPr>
        <p:txBody>
          <a:bodyPr wrap="none" anchor="ctr"/>
          <a:lstStyle>
            <a:lvl1pPr algn="just" defTabSz="882650" eaLnBrk="0" hangingPunct="0">
              <a:lnSpc>
                <a:spcPct val="110000"/>
              </a:lnSpc>
              <a:spcBef>
                <a:spcPct val="25000"/>
              </a:spcBef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1pPr>
            <a:lvl2pPr marL="742950" indent="-285750" algn="just" defTabSz="882650" eaLnBrk="0" hangingPunct="0">
              <a:lnSpc>
                <a:spcPct val="110000"/>
              </a:lnSpc>
              <a:spcBef>
                <a:spcPct val="25000"/>
              </a:spcBef>
              <a:buChar char="–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2pPr>
            <a:lvl3pPr marL="11430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•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3pPr>
            <a:lvl4pPr marL="16002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–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4pPr>
            <a:lvl5pPr marL="20574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5pPr>
            <a:lvl6pPr marL="25146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6pPr>
            <a:lvl7pPr marL="29718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7pPr>
            <a:lvl8pPr marL="34290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8pPr>
            <a:lvl9pPr marL="38862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805" b="1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4D4D4D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7" name="AutoShape 1721"/>
          <p:cNvSpPr>
            <a:spLocks noChangeAspect="1" noChangeArrowheads="1"/>
          </p:cNvSpPr>
          <p:nvPr/>
        </p:nvSpPr>
        <p:spPr bwMode="auto">
          <a:xfrm>
            <a:off x="1736920" y="3859554"/>
            <a:ext cx="1235005" cy="188705"/>
          </a:xfrm>
          <a:prstGeom prst="roundRect">
            <a:avLst>
              <a:gd name="adj" fmla="val 101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12700" dir="5400000">
              <a:prstClr val="black">
                <a:alpha val="21000"/>
              </a:prstClr>
            </a:innerShdw>
          </a:effectLst>
        </p:spPr>
        <p:txBody>
          <a:bodyPr lIns="32213" tIns="32213" rIns="32213" bIns="22549" anchor="ctr"/>
          <a:lstStyle/>
          <a:p>
            <a:pPr algn="ctr"/>
            <a:r>
              <a:rPr kumimoji="1" lang="ko-KR" altLang="en-US" sz="805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 </a:t>
            </a:r>
            <a:r>
              <a:rPr kumimoji="1" lang="en-US" altLang="ko-KR" sz="805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kumimoji="1" lang="ko-KR" altLang="en-US" sz="805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</a:t>
            </a:r>
            <a:r>
              <a:rPr kumimoji="1" lang="en-US" altLang="ko-KR" sz="805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kumimoji="1" lang="ko-KR" altLang="en-US" sz="805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배포</a:t>
            </a:r>
          </a:p>
        </p:txBody>
      </p:sp>
      <p:sp>
        <p:nvSpPr>
          <p:cNvPr id="441" name="Rectangle 212" descr="강-3단"/>
          <p:cNvSpPr>
            <a:spLocks noChangeArrowheads="1"/>
          </p:cNvSpPr>
          <p:nvPr/>
        </p:nvSpPr>
        <p:spPr bwMode="auto">
          <a:xfrm>
            <a:off x="2053321" y="4276538"/>
            <a:ext cx="969091" cy="193275"/>
          </a:xfrm>
          <a:prstGeom prst="rect">
            <a:avLst/>
          </a:prstGeom>
          <a:solidFill>
            <a:srgbClr val="59AAE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9922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716" b="1" spc="-54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CI/CD</a:t>
            </a:r>
          </a:p>
        </p:txBody>
      </p:sp>
      <p:sp>
        <p:nvSpPr>
          <p:cNvPr id="442" name="Text Box 211" descr="00"/>
          <p:cNvSpPr txBox="1">
            <a:spLocks noChangeArrowheads="1"/>
          </p:cNvSpPr>
          <p:nvPr/>
        </p:nvSpPr>
        <p:spPr bwMode="auto">
          <a:xfrm>
            <a:off x="2053321" y="4468491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73737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Ubuntu 18.04</a:t>
            </a:r>
          </a:p>
        </p:txBody>
      </p:sp>
      <p:sp>
        <p:nvSpPr>
          <p:cNvPr id="443" name="Text Box 211" descr="00"/>
          <p:cNvSpPr txBox="1">
            <a:spLocks noChangeArrowheads="1"/>
          </p:cNvSpPr>
          <p:nvPr/>
        </p:nvSpPr>
        <p:spPr bwMode="auto">
          <a:xfrm>
            <a:off x="2053321" y="4701099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Git</a:t>
            </a:r>
            <a:endParaRPr lang="en-US" altLang="ko-KR" sz="626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4" name="Text Box 211" descr="00"/>
          <p:cNvSpPr txBox="1">
            <a:spLocks noChangeArrowheads="1"/>
          </p:cNvSpPr>
          <p:nvPr/>
        </p:nvSpPr>
        <p:spPr bwMode="auto">
          <a:xfrm>
            <a:off x="2053321" y="4819433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Jenkins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8625" y="323850"/>
            <a:ext cx="476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SW </a:t>
            </a:r>
            <a:r>
              <a:rPr lang="ko-KR" altLang="en-US" sz="3600" b="1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구성도 </a:t>
            </a:r>
            <a:r>
              <a:rPr lang="en-US" altLang="ko-KR" sz="3600" b="1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(</a:t>
            </a:r>
            <a:r>
              <a:rPr lang="ko-KR" altLang="en-US" sz="3600" b="1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수정 필요</a:t>
            </a:r>
            <a:r>
              <a:rPr lang="en-US" altLang="ko-KR" sz="3600" b="1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)</a:t>
            </a:r>
            <a:endParaRPr lang="ko-KR" altLang="en-US" sz="3600" b="1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83" name="Rectangle 212" descr="강-3단">
            <a:extLst>
              <a:ext uri="{FF2B5EF4-FFF2-40B4-BE49-F238E27FC236}">
                <a16:creationId xmlns:a16="http://schemas.microsoft.com/office/drawing/2014/main" id="{5217275E-37EE-4129-B021-AED9ABFAD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110" y="1990594"/>
            <a:ext cx="969091" cy="193275"/>
          </a:xfrm>
          <a:prstGeom prst="rect">
            <a:avLst/>
          </a:prstGeom>
          <a:solidFill>
            <a:srgbClr val="59AAE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9922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716" b="1" spc="-54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Orderer</a:t>
            </a:r>
            <a:r>
              <a:rPr lang="en-US" altLang="ko-KR" sz="716" b="1" spc="-54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#1,2,3</a:t>
            </a:r>
          </a:p>
        </p:txBody>
      </p:sp>
      <p:sp>
        <p:nvSpPr>
          <p:cNvPr id="85" name="Text Box 211" descr="00">
            <a:extLst>
              <a:ext uri="{FF2B5EF4-FFF2-40B4-BE49-F238E27FC236}">
                <a16:creationId xmlns:a16="http://schemas.microsoft.com/office/drawing/2014/main" id="{5A96278E-F99E-4FDF-BB93-76384D2FA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10" y="2182547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73737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Ubuntu 18.04</a:t>
            </a:r>
          </a:p>
        </p:txBody>
      </p:sp>
      <p:sp>
        <p:nvSpPr>
          <p:cNvPr id="86" name="Text Box 211" descr="00">
            <a:extLst>
              <a:ext uri="{FF2B5EF4-FFF2-40B4-BE49-F238E27FC236}">
                <a16:creationId xmlns:a16="http://schemas.microsoft.com/office/drawing/2014/main" id="{ACF2C325-2C15-45F2-AF67-EB77E8BD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10" y="2294505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Docker</a:t>
            </a:r>
            <a:endParaRPr lang="en-US" altLang="ko-KR" sz="626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7" name="Text Box 211" descr="00">
            <a:extLst>
              <a:ext uri="{FF2B5EF4-FFF2-40B4-BE49-F238E27FC236}">
                <a16:creationId xmlns:a16="http://schemas.microsoft.com/office/drawing/2014/main" id="{8EFF8FBB-DBD4-40B7-BA09-087497DC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10" y="2412839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Docker-compose</a:t>
            </a:r>
            <a:endParaRPr lang="en-US" altLang="ko-KR" sz="626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8" name="Text Box 211" descr="00">
            <a:extLst>
              <a:ext uri="{FF2B5EF4-FFF2-40B4-BE49-F238E27FC236}">
                <a16:creationId xmlns:a16="http://schemas.microsoft.com/office/drawing/2014/main" id="{81B44255-8018-4E06-8E8A-5906CAA11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10" y="2529778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Hyperledger Fabric 1.4.3</a:t>
            </a:r>
          </a:p>
        </p:txBody>
      </p:sp>
      <p:sp>
        <p:nvSpPr>
          <p:cNvPr id="89" name="Text Box 211" descr="00">
            <a:extLst>
              <a:ext uri="{FF2B5EF4-FFF2-40B4-BE49-F238E27FC236}">
                <a16:creationId xmlns:a16="http://schemas.microsoft.com/office/drawing/2014/main" id="{15AD5FB3-7D54-450B-905F-4544536B4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10" y="2649799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couchDB</a:t>
            </a:r>
            <a:endParaRPr lang="en-US" altLang="ko-KR" sz="626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Text Box 211" descr="00">
            <a:extLst>
              <a:ext uri="{FF2B5EF4-FFF2-40B4-BE49-F238E27FC236}">
                <a16:creationId xmlns:a16="http://schemas.microsoft.com/office/drawing/2014/main" id="{7CC3BA39-DA45-4587-8694-EC59A012C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321" y="4588930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73737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Docker</a:t>
            </a:r>
          </a:p>
        </p:txBody>
      </p:sp>
      <p:sp>
        <p:nvSpPr>
          <p:cNvPr id="91" name="Rectangle 212" descr="강-3단">
            <a:extLst>
              <a:ext uri="{FF2B5EF4-FFF2-40B4-BE49-F238E27FC236}">
                <a16:creationId xmlns:a16="http://schemas.microsoft.com/office/drawing/2014/main" id="{7380AAF6-20E0-4CA6-BD4B-2802115E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553" y="4275216"/>
            <a:ext cx="969091" cy="193275"/>
          </a:xfrm>
          <a:prstGeom prst="rect">
            <a:avLst/>
          </a:prstGeom>
          <a:solidFill>
            <a:srgbClr val="59AAE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9922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716" b="1" spc="-54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관리서버</a:t>
            </a:r>
            <a:endParaRPr lang="en-US" altLang="ko-KR" sz="716" b="1" spc="-54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Text Box 211" descr="00">
            <a:extLst>
              <a:ext uri="{FF2B5EF4-FFF2-40B4-BE49-F238E27FC236}">
                <a16:creationId xmlns:a16="http://schemas.microsoft.com/office/drawing/2014/main" id="{8082F698-F21A-4824-BE5E-64B5EF53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553" y="4467169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73737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Ubuntu 18.04</a:t>
            </a:r>
          </a:p>
        </p:txBody>
      </p:sp>
      <p:sp>
        <p:nvSpPr>
          <p:cNvPr id="93" name="Text Box 211" descr="00">
            <a:extLst>
              <a:ext uri="{FF2B5EF4-FFF2-40B4-BE49-F238E27FC236}">
                <a16:creationId xmlns:a16="http://schemas.microsoft.com/office/drawing/2014/main" id="{6A1D6774-0D87-4EEE-8015-B06CFC82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553" y="4579127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Docker</a:t>
            </a:r>
          </a:p>
        </p:txBody>
      </p:sp>
      <p:sp>
        <p:nvSpPr>
          <p:cNvPr id="94" name="Text Box 211" descr="00">
            <a:extLst>
              <a:ext uri="{FF2B5EF4-FFF2-40B4-BE49-F238E27FC236}">
                <a16:creationId xmlns:a16="http://schemas.microsoft.com/office/drawing/2014/main" id="{BB6B10C1-7BEB-41BC-A6F1-2E6B36256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553" y="4697461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Weaver</a:t>
            </a:r>
          </a:p>
        </p:txBody>
      </p:sp>
      <p:sp>
        <p:nvSpPr>
          <p:cNvPr id="99" name="Rectangle 212" descr="강-3단">
            <a:extLst>
              <a:ext uri="{FF2B5EF4-FFF2-40B4-BE49-F238E27FC236}">
                <a16:creationId xmlns:a16="http://schemas.microsoft.com/office/drawing/2014/main" id="{FE056259-2333-4409-9CDA-840292F2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34" y="2026920"/>
            <a:ext cx="969091" cy="193275"/>
          </a:xfrm>
          <a:prstGeom prst="rect">
            <a:avLst/>
          </a:prstGeom>
          <a:solidFill>
            <a:srgbClr val="59AAE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9922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716" b="1" spc="-54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충청북도</a:t>
            </a:r>
            <a:r>
              <a:rPr lang="en-US" altLang="ko-KR" sz="716" b="1" spc="-54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Peer #1 #2</a:t>
            </a:r>
          </a:p>
        </p:txBody>
      </p:sp>
      <p:sp>
        <p:nvSpPr>
          <p:cNvPr id="100" name="Text Box 211" descr="00">
            <a:extLst>
              <a:ext uri="{FF2B5EF4-FFF2-40B4-BE49-F238E27FC236}">
                <a16:creationId xmlns:a16="http://schemas.microsoft.com/office/drawing/2014/main" id="{46556F7E-DDCF-4184-9673-750D48C90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834" y="2218873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73737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Ubuntu 18.04</a:t>
            </a:r>
          </a:p>
        </p:txBody>
      </p:sp>
      <p:sp>
        <p:nvSpPr>
          <p:cNvPr id="101" name="Text Box 211" descr="00">
            <a:extLst>
              <a:ext uri="{FF2B5EF4-FFF2-40B4-BE49-F238E27FC236}">
                <a16:creationId xmlns:a16="http://schemas.microsoft.com/office/drawing/2014/main" id="{384ABBAE-441B-451B-A783-6818CB47D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834" y="2330831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Docker</a:t>
            </a:r>
          </a:p>
        </p:txBody>
      </p:sp>
      <p:sp>
        <p:nvSpPr>
          <p:cNvPr id="102" name="Text Box 211" descr="00">
            <a:extLst>
              <a:ext uri="{FF2B5EF4-FFF2-40B4-BE49-F238E27FC236}">
                <a16:creationId xmlns:a16="http://schemas.microsoft.com/office/drawing/2014/main" id="{47107593-D041-47FF-9F3E-AF8BB894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834" y="2449165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Docker-compose</a:t>
            </a:r>
          </a:p>
        </p:txBody>
      </p:sp>
      <p:sp>
        <p:nvSpPr>
          <p:cNvPr id="103" name="Text Box 211" descr="00">
            <a:extLst>
              <a:ext uri="{FF2B5EF4-FFF2-40B4-BE49-F238E27FC236}">
                <a16:creationId xmlns:a16="http://schemas.microsoft.com/office/drawing/2014/main" id="{0E9B1F25-0226-4DAF-941A-A0091D4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834" y="2566104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Hyperledger Fabric 1.4.3</a:t>
            </a:r>
          </a:p>
        </p:txBody>
      </p:sp>
      <p:sp>
        <p:nvSpPr>
          <p:cNvPr id="104" name="Text Box 211" descr="00">
            <a:extLst>
              <a:ext uri="{FF2B5EF4-FFF2-40B4-BE49-F238E27FC236}">
                <a16:creationId xmlns:a16="http://schemas.microsoft.com/office/drawing/2014/main" id="{8C2FC98A-D5E1-487E-BDB5-57C4A2E8F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834" y="2686125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couchDB</a:t>
            </a:r>
            <a:endParaRPr lang="en-US" altLang="ko-KR" sz="626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Rectangle 212" descr="강-3단">
            <a:extLst>
              <a:ext uri="{FF2B5EF4-FFF2-40B4-BE49-F238E27FC236}">
                <a16:creationId xmlns:a16="http://schemas.microsoft.com/office/drawing/2014/main" id="{5E8DB873-A191-4777-B41A-10DA1ED9F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319" y="2025598"/>
            <a:ext cx="969091" cy="193275"/>
          </a:xfrm>
          <a:prstGeom prst="rect">
            <a:avLst/>
          </a:prstGeom>
          <a:solidFill>
            <a:srgbClr val="59AAE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9922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716" b="1" spc="-54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KTNET Peer #1 #2</a:t>
            </a:r>
          </a:p>
        </p:txBody>
      </p:sp>
      <p:sp>
        <p:nvSpPr>
          <p:cNvPr id="106" name="Text Box 211" descr="00">
            <a:extLst>
              <a:ext uri="{FF2B5EF4-FFF2-40B4-BE49-F238E27FC236}">
                <a16:creationId xmlns:a16="http://schemas.microsoft.com/office/drawing/2014/main" id="{CB807B69-2CE7-47BF-A099-6A31BF618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319" y="2217551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73737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Ubuntu 18.04</a:t>
            </a:r>
          </a:p>
        </p:txBody>
      </p:sp>
      <p:sp>
        <p:nvSpPr>
          <p:cNvPr id="107" name="Text Box 211" descr="00">
            <a:extLst>
              <a:ext uri="{FF2B5EF4-FFF2-40B4-BE49-F238E27FC236}">
                <a16:creationId xmlns:a16="http://schemas.microsoft.com/office/drawing/2014/main" id="{44164A75-F3A5-4271-BD34-3267E2462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319" y="2329509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Docker</a:t>
            </a:r>
          </a:p>
        </p:txBody>
      </p:sp>
      <p:sp>
        <p:nvSpPr>
          <p:cNvPr id="108" name="Text Box 211" descr="00">
            <a:extLst>
              <a:ext uri="{FF2B5EF4-FFF2-40B4-BE49-F238E27FC236}">
                <a16:creationId xmlns:a16="http://schemas.microsoft.com/office/drawing/2014/main" id="{0DE6070C-9F72-4DAB-B214-CEF430AF4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319" y="2447843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Docker-compose</a:t>
            </a:r>
          </a:p>
        </p:txBody>
      </p:sp>
      <p:sp>
        <p:nvSpPr>
          <p:cNvPr id="110" name="Text Box 211" descr="00">
            <a:extLst>
              <a:ext uri="{FF2B5EF4-FFF2-40B4-BE49-F238E27FC236}">
                <a16:creationId xmlns:a16="http://schemas.microsoft.com/office/drawing/2014/main" id="{5074ACF7-4AA9-414B-9F8C-34B4EC776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319" y="2564782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Hyperledger Fabric 1.4.3</a:t>
            </a:r>
          </a:p>
        </p:txBody>
      </p:sp>
      <p:sp>
        <p:nvSpPr>
          <p:cNvPr id="111" name="Text Box 211" descr="00">
            <a:extLst>
              <a:ext uri="{FF2B5EF4-FFF2-40B4-BE49-F238E27FC236}">
                <a16:creationId xmlns:a16="http://schemas.microsoft.com/office/drawing/2014/main" id="{E783CC6E-13D3-44EA-A956-6DE2CBF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319" y="2684803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couchDB</a:t>
            </a:r>
            <a:endParaRPr lang="en-US" altLang="ko-KR" sz="626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Rectangle 153" descr="어두운 상향 대각선">
            <a:extLst>
              <a:ext uri="{FF2B5EF4-FFF2-40B4-BE49-F238E27FC236}">
                <a16:creationId xmlns:a16="http://schemas.microsoft.com/office/drawing/2014/main" id="{0B9CED16-C680-41E0-917B-71003AB9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59" y="3981110"/>
            <a:ext cx="1594870" cy="1298717"/>
          </a:xfrm>
          <a:prstGeom prst="rect">
            <a:avLst/>
          </a:prstGeom>
          <a:pattFill prst="dkUpDiag">
            <a:fgClr>
              <a:srgbClr val="EAEAEA"/>
            </a:fgClr>
            <a:bgClr>
              <a:srgbClr val="FFFFFF"/>
            </a:bgClr>
          </a:pattFill>
          <a:ln>
            <a:noFill/>
          </a:ln>
          <a:effectLst/>
        </p:spPr>
        <p:txBody>
          <a:bodyPr wrap="none" anchor="ctr"/>
          <a:lstStyle>
            <a:lvl1pPr algn="just" defTabSz="882650" eaLnBrk="0" hangingPunct="0">
              <a:lnSpc>
                <a:spcPct val="110000"/>
              </a:lnSpc>
              <a:spcBef>
                <a:spcPct val="25000"/>
              </a:spcBef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1pPr>
            <a:lvl2pPr marL="742950" indent="-285750" algn="just" defTabSz="882650" eaLnBrk="0" hangingPunct="0">
              <a:lnSpc>
                <a:spcPct val="110000"/>
              </a:lnSpc>
              <a:spcBef>
                <a:spcPct val="25000"/>
              </a:spcBef>
              <a:buChar char="–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2pPr>
            <a:lvl3pPr marL="11430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•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3pPr>
            <a:lvl4pPr marL="16002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–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4pPr>
            <a:lvl5pPr marL="2057400" indent="-228600" algn="just" defTabSz="882650" eaLnBrk="0" hangingPunct="0">
              <a:lnSpc>
                <a:spcPct val="110000"/>
              </a:lnSpc>
              <a:spcBef>
                <a:spcPct val="25000"/>
              </a:spcBef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5pPr>
            <a:lvl6pPr marL="25146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6pPr>
            <a:lvl7pPr marL="29718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7pPr>
            <a:lvl8pPr marL="34290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8pPr>
            <a:lvl9pPr marL="3886200" indent="-228600" algn="just" defTabSz="88265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>
                <a:solidFill>
                  <a:srgbClr val="000000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805" b="1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4D4D4D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AutoShape 1721">
            <a:extLst>
              <a:ext uri="{FF2B5EF4-FFF2-40B4-BE49-F238E27FC236}">
                <a16:creationId xmlns:a16="http://schemas.microsoft.com/office/drawing/2014/main" id="{CC42FB6D-8107-4613-B41B-DA77DCAC57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38158" y="3864772"/>
            <a:ext cx="1235005" cy="188705"/>
          </a:xfrm>
          <a:prstGeom prst="roundRect">
            <a:avLst>
              <a:gd name="adj" fmla="val 101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12700" dir="5400000">
              <a:prstClr val="black">
                <a:alpha val="21000"/>
              </a:prstClr>
            </a:innerShdw>
          </a:effectLst>
        </p:spPr>
        <p:txBody>
          <a:bodyPr lIns="32213" tIns="32213" rIns="32213" bIns="22549" anchor="ctr"/>
          <a:lstStyle/>
          <a:p>
            <a:pPr algn="ctr"/>
            <a:r>
              <a:rPr kumimoji="1" lang="en-US" altLang="ko-KR" sz="805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</a:t>
            </a:r>
            <a:endParaRPr kumimoji="1" lang="ko-KR" altLang="en-US" sz="805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Rectangle 212" descr="강-3단">
            <a:extLst>
              <a:ext uri="{FF2B5EF4-FFF2-40B4-BE49-F238E27FC236}">
                <a16:creationId xmlns:a16="http://schemas.microsoft.com/office/drawing/2014/main" id="{1A75E011-94AB-413E-BC03-85859B74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110" y="4245430"/>
            <a:ext cx="969091" cy="193275"/>
          </a:xfrm>
          <a:prstGeom prst="rect">
            <a:avLst/>
          </a:prstGeom>
          <a:solidFill>
            <a:srgbClr val="59AAE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9922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716" b="1" spc="-54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 </a:t>
            </a:r>
            <a:r>
              <a:rPr lang="ko-KR" altLang="en-US" sz="716" b="1" spc="-54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서버 </a:t>
            </a:r>
            <a:r>
              <a:rPr lang="en-US" altLang="ko-KR" sz="716" b="1" spc="-54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#1</a:t>
            </a:r>
          </a:p>
        </p:txBody>
      </p:sp>
      <p:sp>
        <p:nvSpPr>
          <p:cNvPr id="45" name="Text Box 211" descr="00">
            <a:extLst>
              <a:ext uri="{FF2B5EF4-FFF2-40B4-BE49-F238E27FC236}">
                <a16:creationId xmlns:a16="http://schemas.microsoft.com/office/drawing/2014/main" id="{4C03ADCB-20D8-442A-9534-1CA5FBF20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10" y="4437383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73737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Ubuntu 18.04</a:t>
            </a:r>
          </a:p>
        </p:txBody>
      </p:sp>
      <p:sp>
        <p:nvSpPr>
          <p:cNvPr id="46" name="Text Box 211" descr="00">
            <a:extLst>
              <a:ext uri="{FF2B5EF4-FFF2-40B4-BE49-F238E27FC236}">
                <a16:creationId xmlns:a16="http://schemas.microsoft.com/office/drawing/2014/main" id="{A257D57A-26EA-46AD-8EC4-AC0FB2BC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10" y="4549341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26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Docker</a:t>
            </a:r>
            <a:endParaRPr lang="en-US" altLang="ko-KR" sz="626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 Box 211" descr="00">
            <a:extLst>
              <a:ext uri="{FF2B5EF4-FFF2-40B4-BE49-F238E27FC236}">
                <a16:creationId xmlns:a16="http://schemas.microsoft.com/office/drawing/2014/main" id="{6E6942A2-6D20-4FAF-A50E-E6F925EB6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10" y="4667675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626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Text Box 211" descr="00">
            <a:extLst>
              <a:ext uri="{FF2B5EF4-FFF2-40B4-BE49-F238E27FC236}">
                <a16:creationId xmlns:a16="http://schemas.microsoft.com/office/drawing/2014/main" id="{57363F42-4360-4C2B-8A06-2FB9D8027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10" y="4784614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626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Text Box 211" descr="00">
            <a:extLst>
              <a:ext uri="{FF2B5EF4-FFF2-40B4-BE49-F238E27FC236}">
                <a16:creationId xmlns:a16="http://schemas.microsoft.com/office/drawing/2014/main" id="{746B2676-2414-416E-A879-B8FA5CE11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10" y="4904635"/>
            <a:ext cx="969091" cy="1183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81790" tIns="40896" rIns="81790" bIns="40896" anchor="ctr"/>
          <a:lstStyle>
            <a:defPPr>
              <a:defRPr lang="ko-KR"/>
            </a:defPPr>
            <a:lvl1pPr algn="ctr">
              <a:lnSpc>
                <a:spcPct val="130000"/>
              </a:lnSpc>
              <a:buSzPct val="80000"/>
              <a:defRPr kumimoji="0" sz="700">
                <a:solidFill>
                  <a:srgbClr val="737373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Arial" panose="020B0604020202020204" pitchFamily="34" charset="0"/>
              </a:defRPr>
            </a:lvl1pPr>
            <a:lvl2pPr marL="742950" indent="-28575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626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415442"/>
      </p:ext>
    </p:extLst>
  </p:cSld>
  <p:clrMapOvr>
    <a:masterClrMapping/>
  </p:clrMapOvr>
</p:sld>
</file>

<file path=ppt/theme/theme1.xml><?xml version="1.0" encoding="utf-8"?>
<a:theme xmlns:a="http://schemas.openxmlformats.org/drawingml/2006/main" name="28_서울보증 설명회-전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_서울보증 설명회-전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19778</TotalTime>
  <Words>314</Words>
  <Application>Microsoft Office PowerPoint</Application>
  <PresentationFormat>사용자 지정</PresentationFormat>
  <Paragraphs>134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KoPub돋움체 Medium</vt:lpstr>
      <vt:lpstr>LG스마트체 Regular</vt:lpstr>
      <vt:lpstr>LG스마트체2.0 Bold</vt:lpstr>
      <vt:lpstr>LG스마트체2.0 SemiBold</vt:lpstr>
      <vt:lpstr>맑은 고딕</vt:lpstr>
      <vt:lpstr>Arial</vt:lpstr>
      <vt:lpstr>28_서울보증 설명회-전략</vt:lpstr>
      <vt:lpstr>20_서울보증 설명회-전략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김태훈</cp:lastModifiedBy>
  <cp:revision>1902</cp:revision>
  <cp:lastPrinted>2020-07-03T02:01:10Z</cp:lastPrinted>
  <dcterms:created xsi:type="dcterms:W3CDTF">2006-10-05T04:04:58Z</dcterms:created>
  <dcterms:modified xsi:type="dcterms:W3CDTF">2020-11-04T01:26:31Z</dcterms:modified>
</cp:coreProperties>
</file>