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8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DE28-0BE8-4A7B-A641-49F5BEAD35D8}" type="datetimeFigureOut">
              <a:rPr lang="ko-KR" altLang="en-US" smtClean="0"/>
              <a:t>2012-06-17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38C-F740-4680-9EF3-F069F3F4A0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DE28-0BE8-4A7B-A641-49F5BEAD35D8}" type="datetimeFigureOut">
              <a:rPr lang="ko-KR" altLang="en-US" smtClean="0"/>
              <a:t>2012-06-17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38C-F740-4680-9EF3-F069F3F4A0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DE28-0BE8-4A7B-A641-49F5BEAD35D8}" type="datetimeFigureOut">
              <a:rPr lang="ko-KR" altLang="en-US" smtClean="0"/>
              <a:t>2012-06-17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38C-F740-4680-9EF3-F069F3F4A0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DE28-0BE8-4A7B-A641-49F5BEAD35D8}" type="datetimeFigureOut">
              <a:rPr lang="ko-KR" altLang="en-US" smtClean="0"/>
              <a:t>2012-06-17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38C-F740-4680-9EF3-F069F3F4A0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DE28-0BE8-4A7B-A641-49F5BEAD35D8}" type="datetimeFigureOut">
              <a:rPr lang="ko-KR" altLang="en-US" smtClean="0"/>
              <a:t>2012-06-17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38C-F740-4680-9EF3-F069F3F4A0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DE28-0BE8-4A7B-A641-49F5BEAD35D8}" type="datetimeFigureOut">
              <a:rPr lang="ko-KR" altLang="en-US" smtClean="0"/>
              <a:t>2012-06-17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38C-F740-4680-9EF3-F069F3F4A0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DE28-0BE8-4A7B-A641-49F5BEAD35D8}" type="datetimeFigureOut">
              <a:rPr lang="ko-KR" altLang="en-US" smtClean="0"/>
              <a:t>2012-06-17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38C-F740-4680-9EF3-F069F3F4A0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DE28-0BE8-4A7B-A641-49F5BEAD35D8}" type="datetimeFigureOut">
              <a:rPr lang="ko-KR" altLang="en-US" smtClean="0"/>
              <a:t>2012-06-17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38C-F740-4680-9EF3-F069F3F4A0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DE28-0BE8-4A7B-A641-49F5BEAD35D8}" type="datetimeFigureOut">
              <a:rPr lang="ko-KR" altLang="en-US" smtClean="0"/>
              <a:t>2012-06-17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38C-F740-4680-9EF3-F069F3F4A0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DE28-0BE8-4A7B-A641-49F5BEAD35D8}" type="datetimeFigureOut">
              <a:rPr lang="ko-KR" altLang="en-US" smtClean="0"/>
              <a:t>2012-06-17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38C-F740-4680-9EF3-F069F3F4A0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DE28-0BE8-4A7B-A641-49F5BEAD35D8}" type="datetimeFigureOut">
              <a:rPr lang="ko-KR" altLang="en-US" smtClean="0"/>
              <a:t>2012-06-17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338C-F740-4680-9EF3-F069F3F4A0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DE28-0BE8-4A7B-A641-49F5BEAD35D8}" type="datetimeFigureOut">
              <a:rPr lang="ko-KR" altLang="en-US" smtClean="0"/>
              <a:t>2012-06-17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338C-F740-4680-9EF3-F069F3F4A0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CRZ_망고보드\InternalPjt-2012-0005_mango-m32f2_STM32F2x7\사진\Ver1.1\M32F2-20120617_1017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011882"/>
            <a:ext cx="6958599" cy="4937398"/>
          </a:xfrm>
          <a:prstGeom prst="rect">
            <a:avLst/>
          </a:prstGeom>
          <a:noFill/>
        </p:spPr>
      </p:pic>
      <p:cxnSp>
        <p:nvCxnSpPr>
          <p:cNvPr id="7" name="직선 연결선 6"/>
          <p:cNvCxnSpPr/>
          <p:nvPr/>
        </p:nvCxnSpPr>
        <p:spPr>
          <a:xfrm>
            <a:off x="1979712" y="836712"/>
            <a:ext cx="288032" cy="648072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87624" y="548680"/>
            <a:ext cx="152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Battery Connector</a:t>
            </a:r>
            <a:endParaRPr lang="ko-KR" altLang="en-US" sz="1200" b="1" dirty="0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2987824" y="908720"/>
            <a:ext cx="216024" cy="72008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99792" y="620688"/>
            <a:ext cx="1288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DC 5V Adapter</a:t>
            </a:r>
            <a:endParaRPr lang="ko-KR" altLang="en-US" sz="1200" b="1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3995936" y="836712"/>
            <a:ext cx="216024" cy="72008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51920" y="548680"/>
            <a:ext cx="1406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RJ-45 Connector</a:t>
            </a:r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5076056" y="404664"/>
            <a:ext cx="144016" cy="1008112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73353" y="116632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USB Host</a:t>
            </a: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5580112" y="836712"/>
            <a:ext cx="72008" cy="648072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20072" y="54868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USB Device</a:t>
            </a:r>
          </a:p>
        </p:txBody>
      </p:sp>
      <p:cxnSp>
        <p:nvCxnSpPr>
          <p:cNvPr id="25" name="직선 연결선 24"/>
          <p:cNvCxnSpPr/>
          <p:nvPr/>
        </p:nvCxnSpPr>
        <p:spPr>
          <a:xfrm flipH="1">
            <a:off x="6300192" y="980728"/>
            <a:ext cx="72008" cy="504056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8144" y="775737"/>
            <a:ext cx="1094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RS232 Port3</a:t>
            </a: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524328" y="1556792"/>
            <a:ext cx="216024" cy="576064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64288" y="1279793"/>
            <a:ext cx="1689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RS232 Port1(Debug)</a:t>
            </a:r>
          </a:p>
        </p:txBody>
      </p:sp>
      <p:cxnSp>
        <p:nvCxnSpPr>
          <p:cNvPr id="31" name="직선 연결선 30"/>
          <p:cNvCxnSpPr/>
          <p:nvPr/>
        </p:nvCxnSpPr>
        <p:spPr>
          <a:xfrm flipH="1">
            <a:off x="7524328" y="2852936"/>
            <a:ext cx="288032" cy="43204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16688" y="2636912"/>
            <a:ext cx="1729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Zigbee</a:t>
            </a:r>
            <a:r>
              <a:rPr lang="en-US" altLang="ko-KR" sz="1200" b="1" dirty="0" smtClean="0"/>
              <a:t> 8P Connector</a:t>
            </a:r>
          </a:p>
        </p:txBody>
      </p:sp>
      <p:cxnSp>
        <p:nvCxnSpPr>
          <p:cNvPr id="34" name="직선 연결선 33"/>
          <p:cNvCxnSpPr>
            <a:stCxn id="35" idx="2"/>
          </p:cNvCxnSpPr>
          <p:nvPr/>
        </p:nvCxnSpPr>
        <p:spPr>
          <a:xfrm flipH="1">
            <a:off x="7524328" y="3994031"/>
            <a:ext cx="676756" cy="299065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24328" y="3717032"/>
            <a:ext cx="1353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UART5(GPS etc)</a:t>
            </a: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6876256" y="5013176"/>
            <a:ext cx="720080" cy="22705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42257" y="4736177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50P Expansion B</a:t>
            </a:r>
          </a:p>
        </p:txBody>
      </p:sp>
      <p:cxnSp>
        <p:nvCxnSpPr>
          <p:cNvPr id="41" name="직선 연결선 40"/>
          <p:cNvCxnSpPr/>
          <p:nvPr/>
        </p:nvCxnSpPr>
        <p:spPr>
          <a:xfrm flipH="1" flipV="1">
            <a:off x="6516216" y="5445224"/>
            <a:ext cx="216024" cy="576064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0121" y="5960313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KEY2</a:t>
            </a:r>
          </a:p>
        </p:txBody>
      </p:sp>
      <p:cxnSp>
        <p:nvCxnSpPr>
          <p:cNvPr id="45" name="직선 연결선 44"/>
          <p:cNvCxnSpPr/>
          <p:nvPr/>
        </p:nvCxnSpPr>
        <p:spPr>
          <a:xfrm flipH="1" flipV="1">
            <a:off x="6012160" y="5445224"/>
            <a:ext cx="72008" cy="648072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22049" y="6021288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KEY1</a:t>
            </a:r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5652120" y="5373216"/>
            <a:ext cx="0" cy="936104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364088" y="6248345"/>
            <a:ext cx="581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Reset</a:t>
            </a:r>
          </a:p>
        </p:txBody>
      </p:sp>
      <p:cxnSp>
        <p:nvCxnSpPr>
          <p:cNvPr id="51" name="직선 연결선 50"/>
          <p:cNvCxnSpPr>
            <a:stCxn id="53" idx="0"/>
          </p:cNvCxnSpPr>
          <p:nvPr/>
        </p:nvCxnSpPr>
        <p:spPr>
          <a:xfrm flipH="1" flipV="1">
            <a:off x="4932040" y="5517232"/>
            <a:ext cx="144940" cy="576064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644008" y="6093296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LED 1,2,3</a:t>
            </a:r>
          </a:p>
        </p:txBody>
      </p:sp>
      <p:cxnSp>
        <p:nvCxnSpPr>
          <p:cNvPr id="55" name="직선 연결선 54"/>
          <p:cNvCxnSpPr>
            <a:stCxn id="57" idx="2"/>
          </p:cNvCxnSpPr>
          <p:nvPr/>
        </p:nvCxnSpPr>
        <p:spPr>
          <a:xfrm flipH="1">
            <a:off x="5105845" y="3345959"/>
            <a:ext cx="673478" cy="587097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32040" y="3068960"/>
            <a:ext cx="1694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STM32F207VGT CPU</a:t>
            </a:r>
          </a:p>
        </p:txBody>
      </p:sp>
      <p:cxnSp>
        <p:nvCxnSpPr>
          <p:cNvPr id="59" name="직선 연결선 58"/>
          <p:cNvCxnSpPr>
            <a:stCxn id="61" idx="0"/>
          </p:cNvCxnSpPr>
          <p:nvPr/>
        </p:nvCxnSpPr>
        <p:spPr>
          <a:xfrm flipV="1">
            <a:off x="4380347" y="5517232"/>
            <a:ext cx="149433" cy="72008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50073" y="6237312"/>
            <a:ext cx="1060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Boot Switch</a:t>
            </a:r>
          </a:p>
        </p:txBody>
      </p:sp>
      <p:cxnSp>
        <p:nvCxnSpPr>
          <p:cNvPr id="63" name="직선 연결선 62"/>
          <p:cNvCxnSpPr>
            <a:stCxn id="65" idx="0"/>
          </p:cNvCxnSpPr>
          <p:nvPr/>
        </p:nvCxnSpPr>
        <p:spPr>
          <a:xfrm flipH="1" flipV="1">
            <a:off x="3209265" y="5589240"/>
            <a:ext cx="97453" cy="648072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83768" y="6237312"/>
            <a:ext cx="1645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I2C/CAN</a:t>
            </a:r>
          </a:p>
          <a:p>
            <a:r>
              <a:rPr lang="en-US" altLang="ko-KR" sz="1200" b="1" dirty="0" smtClean="0"/>
              <a:t>(Sensor Connector)</a:t>
            </a:r>
          </a:p>
        </p:txBody>
      </p:sp>
      <p:cxnSp>
        <p:nvCxnSpPr>
          <p:cNvPr id="67" name="직선 연결선 66"/>
          <p:cNvCxnSpPr>
            <a:stCxn id="69" idx="0"/>
          </p:cNvCxnSpPr>
          <p:nvPr/>
        </p:nvCxnSpPr>
        <p:spPr>
          <a:xfrm flipV="1">
            <a:off x="1180140" y="5085184"/>
            <a:ext cx="1591660" cy="875129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51520" y="5960313"/>
            <a:ext cx="1857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CAN/IO Select Switch1</a:t>
            </a:r>
          </a:p>
        </p:txBody>
      </p:sp>
      <p:cxnSp>
        <p:nvCxnSpPr>
          <p:cNvPr id="72" name="직선 연결선 71"/>
          <p:cNvCxnSpPr>
            <a:stCxn id="73" idx="0"/>
          </p:cNvCxnSpPr>
          <p:nvPr/>
        </p:nvCxnSpPr>
        <p:spPr>
          <a:xfrm flipV="1">
            <a:off x="1699164" y="5085184"/>
            <a:ext cx="1648700" cy="1235169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70544" y="6320353"/>
            <a:ext cx="1857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CAN/IO Select Switch1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1187624" y="1268760"/>
            <a:ext cx="1303628" cy="1152129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23528" y="1052736"/>
            <a:ext cx="165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Power Select Switch</a:t>
            </a:r>
            <a:endParaRPr lang="ko-KR" altLang="en-US" sz="1200" b="1" dirty="0"/>
          </a:p>
        </p:txBody>
      </p:sp>
      <p:cxnSp>
        <p:nvCxnSpPr>
          <p:cNvPr id="81" name="직선 연결선 80"/>
          <p:cNvCxnSpPr/>
          <p:nvPr/>
        </p:nvCxnSpPr>
        <p:spPr>
          <a:xfrm>
            <a:off x="1187624" y="2132856"/>
            <a:ext cx="288032" cy="43204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23528" y="1927865"/>
            <a:ext cx="1281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Power ON/OFF</a:t>
            </a:r>
            <a:endParaRPr lang="ko-KR" altLang="en-US" sz="1200" b="1" dirty="0"/>
          </a:p>
        </p:txBody>
      </p:sp>
      <p:cxnSp>
        <p:nvCxnSpPr>
          <p:cNvPr id="85" name="직선 연결선 84"/>
          <p:cNvCxnSpPr>
            <a:stCxn id="87" idx="3"/>
          </p:cNvCxnSpPr>
          <p:nvPr/>
        </p:nvCxnSpPr>
        <p:spPr>
          <a:xfrm>
            <a:off x="1665497" y="2919428"/>
            <a:ext cx="530239" cy="293548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1520" y="2780928"/>
            <a:ext cx="1413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50P Expansion 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23528" y="3440033"/>
            <a:ext cx="929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JTAG 20P </a:t>
            </a:r>
          </a:p>
        </p:txBody>
      </p:sp>
      <p:cxnSp>
        <p:nvCxnSpPr>
          <p:cNvPr id="89" name="직선 연결선 88"/>
          <p:cNvCxnSpPr/>
          <p:nvPr/>
        </p:nvCxnSpPr>
        <p:spPr>
          <a:xfrm>
            <a:off x="1187624" y="3573016"/>
            <a:ext cx="504056" cy="360040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2843808" y="3656058"/>
            <a:ext cx="720080" cy="421014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95536" y="3933056"/>
            <a:ext cx="2562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RTL8201CP 10/100Mbs Ethernet</a:t>
            </a:r>
            <a:endParaRPr lang="en-US" altLang="ko-KR" sz="1200" b="1" dirty="0" smtClean="0"/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3419872" y="2924944"/>
            <a:ext cx="216024" cy="144016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915816" y="2935977"/>
            <a:ext cx="9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Power LED</a:t>
            </a:r>
          </a:p>
        </p:txBody>
      </p:sp>
      <p:cxnSp>
        <p:nvCxnSpPr>
          <p:cNvPr id="100" name="직선 연결선 99"/>
          <p:cNvCxnSpPr>
            <a:stCxn id="102" idx="1"/>
          </p:cNvCxnSpPr>
          <p:nvPr/>
        </p:nvCxnSpPr>
        <p:spPr>
          <a:xfrm flipH="1">
            <a:off x="6130770" y="2498413"/>
            <a:ext cx="1286563" cy="77524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417333" y="2359913"/>
            <a:ext cx="1547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SP3232 Level Shift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63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crztech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icanjji</dc:creator>
  <cp:lastModifiedBy>icanjji</cp:lastModifiedBy>
  <cp:revision>22</cp:revision>
  <dcterms:created xsi:type="dcterms:W3CDTF">2012-06-17T00:03:07Z</dcterms:created>
  <dcterms:modified xsi:type="dcterms:W3CDTF">2012-06-17T02:20:19Z</dcterms:modified>
</cp:coreProperties>
</file>