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8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764-4A9A-4FA7-95B4-5B238C39DC49}" type="datetimeFigureOut">
              <a:rPr lang="ko-KR" altLang="en-US" smtClean="0"/>
              <a:t>2012-06-17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91D7-D567-4472-A60B-425E042F2E0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764-4A9A-4FA7-95B4-5B238C39DC49}" type="datetimeFigureOut">
              <a:rPr lang="ko-KR" altLang="en-US" smtClean="0"/>
              <a:t>2012-06-17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91D7-D567-4472-A60B-425E042F2E0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764-4A9A-4FA7-95B4-5B238C39DC49}" type="datetimeFigureOut">
              <a:rPr lang="ko-KR" altLang="en-US" smtClean="0"/>
              <a:t>2012-06-17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91D7-D567-4472-A60B-425E042F2E0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764-4A9A-4FA7-95B4-5B238C39DC49}" type="datetimeFigureOut">
              <a:rPr lang="ko-KR" altLang="en-US" smtClean="0"/>
              <a:t>2012-06-17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91D7-D567-4472-A60B-425E042F2E0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764-4A9A-4FA7-95B4-5B238C39DC49}" type="datetimeFigureOut">
              <a:rPr lang="ko-KR" altLang="en-US" smtClean="0"/>
              <a:t>2012-06-17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91D7-D567-4472-A60B-425E042F2E0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764-4A9A-4FA7-95B4-5B238C39DC49}" type="datetimeFigureOut">
              <a:rPr lang="ko-KR" altLang="en-US" smtClean="0"/>
              <a:t>2012-06-17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91D7-D567-4472-A60B-425E042F2E0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764-4A9A-4FA7-95B4-5B238C39DC49}" type="datetimeFigureOut">
              <a:rPr lang="ko-KR" altLang="en-US" smtClean="0"/>
              <a:t>2012-06-17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91D7-D567-4472-A60B-425E042F2E0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764-4A9A-4FA7-95B4-5B238C39DC49}" type="datetimeFigureOut">
              <a:rPr lang="ko-KR" altLang="en-US" smtClean="0"/>
              <a:t>2012-06-17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91D7-D567-4472-A60B-425E042F2E0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764-4A9A-4FA7-95B4-5B238C39DC49}" type="datetimeFigureOut">
              <a:rPr lang="ko-KR" altLang="en-US" smtClean="0"/>
              <a:t>2012-06-17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91D7-D567-4472-A60B-425E042F2E0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764-4A9A-4FA7-95B4-5B238C39DC49}" type="datetimeFigureOut">
              <a:rPr lang="ko-KR" altLang="en-US" smtClean="0"/>
              <a:t>2012-06-17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91D7-D567-4472-A60B-425E042F2E0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7764-4A9A-4FA7-95B4-5B238C39DC49}" type="datetimeFigureOut">
              <a:rPr lang="ko-KR" altLang="en-US" smtClean="0"/>
              <a:t>2012-06-17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891D7-D567-4472-A60B-425E042F2E0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7764-4A9A-4FA7-95B4-5B238C39DC49}" type="datetimeFigureOut">
              <a:rPr lang="ko-KR" altLang="en-US" smtClean="0"/>
              <a:t>2012-06-17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891D7-D567-4472-A60B-425E042F2E07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:\CRZ_망고보드\InternalPjt-2012-0005_mango-m32f2_STM32F2x7\사진\Ver1.1\M32F2-20120617_1017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9" y="1196753"/>
            <a:ext cx="4104456" cy="2912272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600278"/>
            <a:ext cx="1114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5600278"/>
            <a:ext cx="11239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5600278"/>
            <a:ext cx="1104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5600278"/>
            <a:ext cx="1143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68144" y="5600278"/>
            <a:ext cx="1133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236296" y="5600278"/>
            <a:ext cx="11144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40352" y="3140968"/>
            <a:ext cx="8572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5400000">
            <a:off x="7868369" y="996727"/>
            <a:ext cx="9048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 descr="H:\CRZ_망고보드\Mango-액세사리\5P Cable\사진\Mango-5P-Cable20120617_134934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5400000">
            <a:off x="5880745" y="3200375"/>
            <a:ext cx="1800200" cy="529259"/>
          </a:xfrm>
          <a:prstGeom prst="rect">
            <a:avLst/>
          </a:prstGeom>
          <a:noFill/>
        </p:spPr>
      </p:pic>
      <p:pic>
        <p:nvPicPr>
          <p:cNvPr id="1039" name="Picture 15" descr="H:\CRZ_망고보드\Mango-액세사리\8P Cable\사진\Mago-8P-cable20120617_134802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V="1">
            <a:off x="1835696" y="4398626"/>
            <a:ext cx="3899347" cy="686558"/>
          </a:xfrm>
          <a:prstGeom prst="rect">
            <a:avLst/>
          </a:prstGeom>
          <a:noFill/>
        </p:spPr>
      </p:pic>
      <p:pic>
        <p:nvPicPr>
          <p:cNvPr id="18" name="Picture 15" descr="H:\CRZ_망고보드\Mango-액세사리\8P Cable\사진\Mago-8P-cable20120617_13480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flipV="1">
            <a:off x="5796136" y="1628800"/>
            <a:ext cx="1800200" cy="316961"/>
          </a:xfrm>
          <a:prstGeom prst="rect">
            <a:avLst/>
          </a:prstGeom>
          <a:noFill/>
        </p:spPr>
      </p:pic>
      <p:cxnSp>
        <p:nvCxnSpPr>
          <p:cNvPr id="20" name="직선 연결선 19"/>
          <p:cNvCxnSpPr>
            <a:stCxn id="1030" idx="0"/>
            <a:endCxn id="1039" idx="0"/>
          </p:cNvCxnSpPr>
          <p:nvPr/>
        </p:nvCxnSpPr>
        <p:spPr>
          <a:xfrm flipV="1">
            <a:off x="1024757" y="5085184"/>
            <a:ext cx="2760613" cy="515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31" idx="0"/>
            <a:endCxn id="1039" idx="0"/>
          </p:cNvCxnSpPr>
          <p:nvPr/>
        </p:nvCxnSpPr>
        <p:spPr>
          <a:xfrm flipV="1">
            <a:off x="2397671" y="5085184"/>
            <a:ext cx="1387699" cy="515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032" idx="0"/>
            <a:endCxn id="1039" idx="0"/>
          </p:cNvCxnSpPr>
          <p:nvPr/>
        </p:nvCxnSpPr>
        <p:spPr>
          <a:xfrm flipV="1">
            <a:off x="3756298" y="5085184"/>
            <a:ext cx="29072" cy="515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1033" idx="0"/>
          </p:cNvCxnSpPr>
          <p:nvPr/>
        </p:nvCxnSpPr>
        <p:spPr>
          <a:xfrm flipH="1" flipV="1">
            <a:off x="3779912" y="5085184"/>
            <a:ext cx="1363588" cy="515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034" idx="0"/>
            <a:endCxn id="1039" idx="0"/>
          </p:cNvCxnSpPr>
          <p:nvPr/>
        </p:nvCxnSpPr>
        <p:spPr>
          <a:xfrm flipH="1" flipV="1">
            <a:off x="3785370" y="5085184"/>
            <a:ext cx="2649512" cy="5150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035" idx="0"/>
            <a:endCxn id="1039" idx="3"/>
          </p:cNvCxnSpPr>
          <p:nvPr/>
        </p:nvCxnSpPr>
        <p:spPr>
          <a:xfrm flipH="1" flipV="1">
            <a:off x="5735043" y="4741905"/>
            <a:ext cx="2058466" cy="8583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1039" idx="2"/>
          </p:cNvCxnSpPr>
          <p:nvPr/>
        </p:nvCxnSpPr>
        <p:spPr>
          <a:xfrm flipH="1" flipV="1">
            <a:off x="2987824" y="3861048"/>
            <a:ext cx="797546" cy="5375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038" idx="2"/>
          </p:cNvCxnSpPr>
          <p:nvPr/>
        </p:nvCxnSpPr>
        <p:spPr>
          <a:xfrm flipH="1" flipV="1">
            <a:off x="5580112" y="3140968"/>
            <a:ext cx="936104" cy="3240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036" idx="1"/>
            <a:endCxn id="1038" idx="0"/>
          </p:cNvCxnSpPr>
          <p:nvPr/>
        </p:nvCxnSpPr>
        <p:spPr>
          <a:xfrm flipH="1" flipV="1">
            <a:off x="7045475" y="3465005"/>
            <a:ext cx="694877" cy="1426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8" idx="0"/>
          </p:cNvCxnSpPr>
          <p:nvPr/>
        </p:nvCxnSpPr>
        <p:spPr>
          <a:xfrm flipH="1">
            <a:off x="5580113" y="1945761"/>
            <a:ext cx="1116123" cy="54713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8" idx="3"/>
          </p:cNvCxnSpPr>
          <p:nvPr/>
        </p:nvCxnSpPr>
        <p:spPr>
          <a:xfrm flipH="1">
            <a:off x="7596336" y="1628800"/>
            <a:ext cx="180020" cy="1584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56176" y="14034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8P cable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812360" y="90872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Zigbee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12360" y="285293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GPS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660232" y="30053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P Cable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275856" y="46438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8P cable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5536" y="6335742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Pressure sensor</a:t>
            </a:r>
            <a:endParaRPr lang="ko-KR" altLang="en-US" sz="11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904001" y="6335742"/>
            <a:ext cx="10118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Light sensor</a:t>
            </a:r>
            <a:endParaRPr lang="ko-KR" altLang="en-US" sz="11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203848" y="6381328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3-Axis sensor</a:t>
            </a:r>
            <a:endParaRPr lang="ko-KR" altLang="en-US" sz="11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499992" y="6407750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Remocon sensor</a:t>
            </a:r>
            <a:endParaRPr lang="ko-KR" alt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940152" y="6407750"/>
            <a:ext cx="9957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Gyro sensor</a:t>
            </a:r>
            <a:endParaRPr lang="ko-KR" altLang="en-US" sz="11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230608" y="6407750"/>
            <a:ext cx="1229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CAN Tranceiver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20</Words>
  <Application>Microsoft Office PowerPoint</Application>
  <PresentationFormat>화면 슬라이드 쇼(4:3)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>crztech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icanjji</dc:creator>
  <cp:lastModifiedBy>icanjji</cp:lastModifiedBy>
  <cp:revision>125</cp:revision>
  <dcterms:created xsi:type="dcterms:W3CDTF">2012-06-17T04:28:14Z</dcterms:created>
  <dcterms:modified xsi:type="dcterms:W3CDTF">2012-06-18T05:32:27Z</dcterms:modified>
</cp:coreProperties>
</file>