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2355" autoAdjust="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4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B1D34B-5E31-4516-BA25-57132211F7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SOFTWARE ENGINEERING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2015-12-04T13:44:42Z</dcterms:created>
  <dcterms:modified xsi:type="dcterms:W3CDTF">2015-12-04T13:46:32Z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