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4"/>
  </p:notesMasterIdLst>
  <p:sldIdLst>
    <p:sldId id="256" r:id="rId3"/>
    <p:sldId id="257" r:id="rId4"/>
    <p:sldId id="258" r:id="rId5"/>
    <p:sldId id="261" r:id="rId6"/>
    <p:sldId id="266" r:id="rId7"/>
    <p:sldId id="262" r:id="rId8"/>
    <p:sldId id="263" r:id="rId9"/>
    <p:sldId id="265" r:id="rId10"/>
    <p:sldId id="264"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12/5/2015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và quản lý</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smtClean="0"/>
          </a:p>
          <a:p>
            <a:pPr lvl="1">
              <a:buFont typeface="Wingdings" panose="05000000000000000000" pitchFamily="2" charset="2"/>
              <a:buChar char="Ø"/>
            </a:pPr>
            <a:r>
              <a:rPr lang="en-US" sz="1600" dirty="0" smtClean="0"/>
              <a:t>Yêu cầu đặc tả Emergent properties.</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và tác nhân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Mô hình</a:t>
            </a:r>
            <a:endParaRPr lang="vi-VN" sz="2000" b="1" dirty="0" smtClean="0"/>
          </a:p>
          <a:p>
            <a:pPr lvl="1">
              <a:buFont typeface="Wingdings" panose="05000000000000000000" pitchFamily="2" charset="2"/>
              <a:buChar char="Ø"/>
            </a:pPr>
            <a:r>
              <a:rPr lang="en-US" sz="1600" dirty="0" smtClean="0"/>
              <a:t>...</a:t>
            </a:r>
            <a:endParaRPr lang="vi-VN" sz="1600" dirty="0" smtClean="0"/>
          </a:p>
          <a:p>
            <a:r>
              <a:rPr lang="en-US" sz="2000" b="1" dirty="0" smtClean="0"/>
              <a:t>Tác nhân</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459</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YÊU CẦU PHẦN MỀM</vt:lpstr>
      <vt:lpstr>Mô hình và tác nhân</vt:lpstr>
      <vt:lpstr>Hỗ trợ và quản lý</vt:lpstr>
      <vt:lpstr>Chất lượng và cải tiến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2015-12-05T05:39:49Z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