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3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2355" autoAdjust="0"/>
  </p:normalViewPr>
  <p:slideViewPr>
    <p:cSldViewPr showGuides="1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7A6A1-140E-4053-A62A-AFDAF6E6ECE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B8C0-8F1E-47A8-9B24-9AB8E2F1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9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2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4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4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2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KỸ NGHỆ PHẦN MỀM </a:t>
            </a:r>
            <a:br>
              <a:rPr lang="en-US" dirty="0" smtClean="0"/>
            </a:br>
            <a:r>
              <a:rPr lang="en-US" dirty="0" smtClean="0"/>
              <a:t>NÂNG CAO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4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CB1D34B-5E31-4516-BA25-57132211F7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KỸ NGHỆ PHẦN MỀM  NÂNG CAO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2015-12-04T13:44:42Z</dcterms:created>
  <dcterms:modified xsi:type="dcterms:W3CDTF">2015-12-04T13:49:34Z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TC020116339991</vt:lpwstr>
  </property>
</Properties>
</file>