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74" autoAdjust="0"/>
  </p:normalViewPr>
  <p:slideViewPr>
    <p:cSldViewPr showGuides="1">
      <p:cViewPr>
        <p:scale>
          <a:sx n="66" d="100"/>
          <a:sy n="66" d="100"/>
        </p:scale>
        <p:origin x="-150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Nhằm mục đích:</a:t>
            </a:r>
          </a:p>
          <a:p>
            <a:r>
              <a:rPr lang="vi-VN" dirty="0" smtClean="0"/>
              <a:t>	Phát hiện và giải quyết xung đột giữa các yêu cầu</a:t>
            </a:r>
          </a:p>
          <a:p>
            <a:r>
              <a:rPr lang="vi-VN" dirty="0" smtClean="0"/>
              <a:t>	Tìm ra những giới hạn của phần mềm và cách phần mềm tương tác với tổ chức và môi trường hoạt động của nó.</a:t>
            </a:r>
          </a:p>
          <a:p>
            <a:r>
              <a:rPr lang="vi-VN" dirty="0" smtClean="0"/>
              <a:t>	Nghiên cứu các yêu cầu hệ thống để lấy được các yêu cầu phần mềm.</a:t>
            </a:r>
            <a:endParaRPr lang="en-US" dirty="0"/>
          </a:p>
        </p:txBody>
      </p:sp>
      <p:sp>
        <p:nvSpPr>
          <p:cNvPr id="4" name="Slide Number Placeholder 3"/>
          <p:cNvSpPr>
            <a:spLocks noGrp="1"/>
          </p:cNvSpPr>
          <p:nvPr>
            <p:ph type="sldNum" sz="quarter" idx="10"/>
          </p:nvPr>
        </p:nvSpPr>
        <p:spPr/>
        <p:txBody>
          <a:bodyPr/>
          <a:lstStyle/>
          <a:p>
            <a:fld id="{D966B8C0-8F1E-47A8-9B24-9AB8E2F126D3}" type="slidenum">
              <a:rPr lang="en-US" smtClean="0"/>
              <a:t>6</a:t>
            </a:fld>
            <a:endParaRPr lang="en-US"/>
          </a:p>
        </p:txBody>
      </p:sp>
    </p:spTree>
    <p:extLst>
      <p:ext uri="{BB962C8B-B14F-4D97-AF65-F5344CB8AC3E}">
        <p14:creationId xmlns:p14="http://schemas.microsoft.com/office/powerpoint/2010/main" val="178177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Định nghĩa</a:t>
            </a:r>
            <a:endParaRPr lang="en-US" dirty="0"/>
          </a:p>
        </p:txBody>
      </p:sp>
      <p:sp>
        <p:nvSpPr>
          <p:cNvPr id="3" name="Content Placeholder 2"/>
          <p:cNvSpPr>
            <a:spLocks noGrp="1"/>
          </p:cNvSpPr>
          <p:nvPr>
            <p:ph idx="1"/>
          </p:nvPr>
        </p:nvSpPr>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359596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loại</a:t>
            </a:r>
            <a:endParaRPr lang="en-US" dirty="0"/>
          </a:p>
        </p:txBody>
      </p:sp>
      <p:sp>
        <p:nvSpPr>
          <p:cNvPr id="3" name="Content Placeholder 2"/>
          <p:cNvSpPr>
            <a:spLocks noGrp="1"/>
          </p:cNvSpPr>
          <p:nvPr>
            <p:ph idx="1"/>
          </p:nvPr>
        </p:nvSpPr>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endParaRPr lang="en-US" sz="1600" dirty="0"/>
          </a:p>
        </p:txBody>
      </p:sp>
    </p:spTree>
    <p:extLst>
      <p:ext uri="{BB962C8B-B14F-4D97-AF65-F5344CB8AC3E}">
        <p14:creationId xmlns:p14="http://schemas.microsoft.com/office/powerpoint/2010/main" val="93802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endParaRPr lang="en-US" dirty="0"/>
          </a:p>
        </p:txBody>
      </p:sp>
      <p:sp>
        <p:nvSpPr>
          <p:cNvPr id="3" name="Content Placeholder 2"/>
          <p:cNvSpPr>
            <a:spLocks noGrp="1"/>
          </p:cNvSpPr>
          <p:nvPr>
            <p:ph idx="1"/>
          </p:nvPr>
        </p:nvSpPr>
        <p:spPr/>
        <p:txBody>
          <a:bodyPr>
            <a:normAutofit/>
          </a:bodyPr>
          <a:lstStyle/>
          <a:p>
            <a:r>
              <a:rPr lang="en-US" sz="1800" b="1" dirty="0" err="1" smtClean="0"/>
              <a:t>Phân</a:t>
            </a:r>
            <a:r>
              <a:rPr lang="en-US" sz="1800" b="1" dirty="0" smtClean="0"/>
              <a:t> </a:t>
            </a:r>
            <a:r>
              <a:rPr lang="en-US" sz="1800" b="1" dirty="0" err="1" smtClean="0"/>
              <a:t>loại</a:t>
            </a:r>
            <a:r>
              <a:rPr lang="en-US" sz="1800" b="1" dirty="0" smtClean="0"/>
              <a:t> </a:t>
            </a:r>
            <a:r>
              <a:rPr lang="en-US" sz="1800" b="1" dirty="0" err="1" smtClean="0"/>
              <a:t>yêu</a:t>
            </a:r>
            <a:r>
              <a:rPr lang="en-US" sz="1800" b="1" dirty="0" smtClean="0"/>
              <a:t> </a:t>
            </a:r>
            <a:r>
              <a:rPr lang="en-US" sz="1800" b="1" dirty="0" err="1" smtClean="0"/>
              <a:t>cầu</a:t>
            </a:r>
            <a:endParaRPr lang="en-US" sz="1800" b="1" dirty="0" smtClean="0"/>
          </a:p>
          <a:p>
            <a:pPr lvl="1"/>
            <a:r>
              <a:rPr lang="vi-VN" sz="1800" dirty="0"/>
              <a:t>Phân loại theo yêu cầu chức năng hoặc phi chức năng</a:t>
            </a:r>
            <a:endParaRPr lang="en-US" sz="1800" dirty="0"/>
          </a:p>
          <a:p>
            <a:pPr lvl="1"/>
            <a:r>
              <a:rPr lang="vi-VN" sz="1800" dirty="0"/>
              <a:t>Phân loại theo các yêu cầu đặt ra cho sản phẩm hoặc là trên từng tiến trình</a:t>
            </a:r>
            <a:endParaRPr lang="en-US" sz="1800" dirty="0"/>
          </a:p>
          <a:p>
            <a:pPr lvl="1"/>
            <a:r>
              <a:rPr lang="vi-VN" sz="1800" dirty="0"/>
              <a:t>Phân loại theo độ ưu tiên phần mềm</a:t>
            </a:r>
            <a:endParaRPr lang="en-US" sz="1800" dirty="0"/>
          </a:p>
          <a:p>
            <a:pPr lvl="1"/>
            <a:r>
              <a:rPr lang="en-US" sz="1800" dirty="0" err="1"/>
              <a:t>Phân</a:t>
            </a:r>
            <a:r>
              <a:rPr lang="en-US" sz="1800" dirty="0"/>
              <a:t> </a:t>
            </a:r>
            <a:r>
              <a:rPr lang="en-US" sz="1800" dirty="0" err="1"/>
              <a:t>theo</a:t>
            </a:r>
            <a:r>
              <a:rPr lang="en-US" sz="1800" dirty="0"/>
              <a:t> </a:t>
            </a:r>
            <a:r>
              <a:rPr lang="en-US" sz="1800" dirty="0" err="1"/>
              <a:t>phạm</a:t>
            </a:r>
            <a:r>
              <a:rPr lang="en-US" sz="1800" dirty="0"/>
              <a:t> vi </a:t>
            </a:r>
            <a:r>
              <a:rPr lang="en-US" sz="1800" dirty="0" err="1"/>
              <a:t>yêu</a:t>
            </a:r>
            <a:r>
              <a:rPr lang="en-US" sz="1800" dirty="0"/>
              <a:t> </a:t>
            </a:r>
            <a:r>
              <a:rPr lang="en-US" sz="1800" dirty="0" err="1"/>
              <a:t>cầu</a:t>
            </a:r>
            <a:r>
              <a:rPr lang="en-US" sz="1800" dirty="0"/>
              <a:t> </a:t>
            </a:r>
            <a:r>
              <a:rPr lang="en-US" sz="1800" dirty="0" err="1"/>
              <a:t>phần</a:t>
            </a:r>
            <a:r>
              <a:rPr lang="en-US" sz="1800" dirty="0"/>
              <a:t> </a:t>
            </a:r>
            <a:r>
              <a:rPr lang="en-US" sz="1800" dirty="0" err="1"/>
              <a:t>mềm</a:t>
            </a:r>
            <a:endParaRPr lang="en-US" sz="1800" dirty="0"/>
          </a:p>
          <a:p>
            <a:pPr lvl="1"/>
            <a:r>
              <a:rPr lang="vi-VN" sz="1800" dirty="0"/>
              <a:t>Phân loại theo độ dễ biến động/ tính ổn </a:t>
            </a:r>
            <a:r>
              <a:rPr lang="vi-VN" sz="1800" dirty="0" smtClean="0"/>
              <a:t>định</a:t>
            </a:r>
            <a:endParaRPr lang="en-US" sz="1800" b="1" dirty="0" smtClean="0"/>
          </a:p>
          <a:p>
            <a:r>
              <a:rPr lang="en-US" sz="1800" b="1" dirty="0" err="1" smtClean="0"/>
              <a:t>Mô</a:t>
            </a:r>
            <a:r>
              <a:rPr lang="en-US" sz="1800" b="1" dirty="0" smtClean="0"/>
              <a:t> </a:t>
            </a:r>
            <a:r>
              <a:rPr lang="en-US" sz="1800" b="1" dirty="0" err="1" smtClean="0"/>
              <a:t>hình</a:t>
            </a:r>
            <a:r>
              <a:rPr lang="en-US" sz="1800" b="1" dirty="0" smtClean="0"/>
              <a:t> </a:t>
            </a:r>
            <a:r>
              <a:rPr lang="en-US" sz="1800" b="1" dirty="0" err="1" smtClean="0"/>
              <a:t>hóa</a:t>
            </a:r>
            <a:r>
              <a:rPr lang="en-US" sz="1800" b="1" dirty="0" smtClean="0"/>
              <a:t> </a:t>
            </a:r>
            <a:r>
              <a:rPr lang="en-US" sz="1800" b="1" dirty="0" err="1" smtClean="0"/>
              <a:t>khái</a:t>
            </a:r>
            <a:r>
              <a:rPr lang="en-US" sz="1800" b="1" dirty="0" smtClean="0"/>
              <a:t> </a:t>
            </a:r>
            <a:r>
              <a:rPr lang="en-US" sz="1800" b="1" dirty="0" err="1" smtClean="0"/>
              <a:t>niệm</a:t>
            </a:r>
            <a:endParaRPr lang="en-US" sz="1800" b="1" dirty="0" smtClean="0"/>
          </a:p>
          <a:p>
            <a:r>
              <a:rPr lang="en-US" sz="1800" b="1" dirty="0" err="1"/>
              <a:t>Thiết</a:t>
            </a:r>
            <a:r>
              <a:rPr lang="en-US" sz="1800" b="1" dirty="0"/>
              <a:t> </a:t>
            </a:r>
            <a:r>
              <a:rPr lang="en-US" sz="1800" b="1" dirty="0" err="1"/>
              <a:t>kế</a:t>
            </a:r>
            <a:r>
              <a:rPr lang="en-US" sz="1800" b="1" dirty="0"/>
              <a:t> </a:t>
            </a:r>
            <a:r>
              <a:rPr lang="en-US" sz="1800" b="1" dirty="0" err="1"/>
              <a:t>kiến</a:t>
            </a:r>
            <a:r>
              <a:rPr lang="en-US" sz="1800" b="1" dirty="0"/>
              <a:t> </a:t>
            </a:r>
            <a:r>
              <a:rPr lang="en-US" sz="1800" b="1" dirty="0" err="1"/>
              <a:t>trúc</a:t>
            </a:r>
            <a:r>
              <a:rPr lang="en-US" sz="1800" b="1" dirty="0"/>
              <a:t> </a:t>
            </a:r>
            <a:r>
              <a:rPr lang="en-US" sz="1800" b="1" dirty="0" err="1"/>
              <a:t>và</a:t>
            </a:r>
            <a:r>
              <a:rPr lang="en-US" sz="1800" b="1" dirty="0"/>
              <a:t> </a:t>
            </a:r>
            <a:r>
              <a:rPr lang="en-US" sz="1800" b="1" dirty="0" err="1"/>
              <a:t>các</a:t>
            </a:r>
            <a:r>
              <a:rPr lang="en-US" sz="1800" b="1" dirty="0"/>
              <a:t> </a:t>
            </a:r>
            <a:r>
              <a:rPr lang="en-US" sz="1800" b="1" dirty="0" err="1"/>
              <a:t>yêu</a:t>
            </a:r>
            <a:r>
              <a:rPr lang="en-US" sz="1800" b="1" dirty="0"/>
              <a:t> </a:t>
            </a:r>
            <a:r>
              <a:rPr lang="en-US" sz="1800" b="1" dirty="0" err="1"/>
              <a:t>cầu</a:t>
            </a:r>
            <a:r>
              <a:rPr lang="en-US" sz="1800" b="1" dirty="0"/>
              <a:t> </a:t>
            </a:r>
            <a:r>
              <a:rPr lang="en-US" sz="1800" b="1" dirty="0" err="1"/>
              <a:t>phân</a:t>
            </a:r>
            <a:r>
              <a:rPr lang="en-US" sz="1800" b="1" dirty="0"/>
              <a:t> </a:t>
            </a:r>
            <a:r>
              <a:rPr lang="en-US" sz="1800" b="1" dirty="0" err="1" smtClean="0"/>
              <a:t>bổ</a:t>
            </a:r>
            <a:endParaRPr lang="en-US" sz="1800" b="1" dirty="0" smtClean="0"/>
          </a:p>
          <a:p>
            <a:r>
              <a:rPr lang="en-US" sz="1800" b="1" dirty="0" err="1" smtClean="0"/>
              <a:t>Sự</a:t>
            </a:r>
            <a:r>
              <a:rPr lang="en-US" sz="1800" b="1" dirty="0" smtClean="0"/>
              <a:t> </a:t>
            </a:r>
            <a:r>
              <a:rPr lang="en-US" sz="1800" b="1" dirty="0" err="1" smtClean="0"/>
              <a:t>đàm</a:t>
            </a:r>
            <a:r>
              <a:rPr lang="en-US" sz="1800" b="1" dirty="0" smtClean="0"/>
              <a:t> </a:t>
            </a:r>
            <a:r>
              <a:rPr lang="en-US" sz="1800" b="1" dirty="0" err="1" smtClean="0"/>
              <a:t>phán</a:t>
            </a:r>
            <a:r>
              <a:rPr lang="en-US" sz="1800" b="1" dirty="0" smtClean="0"/>
              <a:t> </a:t>
            </a:r>
            <a:r>
              <a:rPr lang="en-US" sz="1800" b="1" dirty="0" err="1" smtClean="0"/>
              <a:t>của</a:t>
            </a:r>
            <a:r>
              <a:rPr lang="en-US" sz="1800" b="1" dirty="0" smtClean="0"/>
              <a:t> </a:t>
            </a:r>
            <a:r>
              <a:rPr lang="en-US" sz="1800" b="1" dirty="0" err="1" smtClean="0"/>
              <a:t>các</a:t>
            </a:r>
            <a:r>
              <a:rPr lang="en-US" sz="1800" b="1" dirty="0" smtClean="0"/>
              <a:t> </a:t>
            </a:r>
            <a:r>
              <a:rPr lang="en-US" sz="1800" b="1" dirty="0" err="1" smtClean="0"/>
              <a:t>yêu</a:t>
            </a:r>
            <a:r>
              <a:rPr lang="en-US" sz="1800" b="1" dirty="0" smtClean="0"/>
              <a:t> </a:t>
            </a:r>
            <a:r>
              <a:rPr lang="en-US" sz="1800" b="1" dirty="0" err="1" smtClean="0"/>
              <a:t>cầu</a:t>
            </a:r>
            <a:endParaRPr lang="en-US" sz="1800" b="1" dirty="0" smtClean="0"/>
          </a:p>
          <a:p>
            <a:r>
              <a:rPr lang="en-US" sz="1800" b="1" dirty="0" err="1"/>
              <a:t>Phân</a:t>
            </a:r>
            <a:r>
              <a:rPr lang="en-US" sz="1800" b="1" dirty="0"/>
              <a:t> </a:t>
            </a:r>
            <a:r>
              <a:rPr lang="en-US" sz="1800" b="1" dirty="0" err="1"/>
              <a:t>tích</a:t>
            </a:r>
            <a:r>
              <a:rPr lang="en-US" sz="1800" b="1" dirty="0"/>
              <a:t> </a:t>
            </a:r>
            <a:r>
              <a:rPr lang="en-US" sz="1800" b="1" dirty="0" err="1"/>
              <a:t>chính</a:t>
            </a:r>
            <a:r>
              <a:rPr lang="en-US" sz="1800" b="1" dirty="0"/>
              <a:t> </a:t>
            </a:r>
            <a:r>
              <a:rPr lang="en-US" sz="1800" b="1" dirty="0" err="1"/>
              <a:t>thức</a:t>
            </a:r>
            <a:endParaRPr lang="en-US" sz="1800" b="1" dirty="0" smtClean="0"/>
          </a:p>
          <a:p>
            <a:endParaRPr lang="en-US" sz="1800" dirty="0"/>
          </a:p>
        </p:txBody>
      </p:sp>
    </p:spTree>
    <p:extLst>
      <p:ext uri="{BB962C8B-B14F-4D97-AF65-F5344CB8AC3E}">
        <p14:creationId xmlns:p14="http://schemas.microsoft.com/office/powerpoint/2010/main" val="352749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endParaRPr lang="en-US" dirty="0"/>
          </a:p>
        </p:txBody>
      </p:sp>
      <p:sp>
        <p:nvSpPr>
          <p:cNvPr id="3" name="Content Placeholder 2"/>
          <p:cNvSpPr>
            <a:spLocks noGrp="1"/>
          </p:cNvSpPr>
          <p:nvPr>
            <p:ph idx="1"/>
          </p:nvPr>
        </p:nvSpPr>
        <p:spPr/>
        <p:txBody>
          <a:bodyPr/>
          <a:lstStyle/>
          <a:p>
            <a:pPr marL="0" indent="0">
              <a:buNone/>
            </a:pPr>
            <a:r>
              <a:rPr lang="en-US" sz="2000" b="1" dirty="0" err="1" smtClean="0"/>
              <a:t>Các</a:t>
            </a:r>
            <a:r>
              <a:rPr lang="en-US" sz="2000" b="1" dirty="0" smtClean="0"/>
              <a:t> </a:t>
            </a:r>
            <a:r>
              <a:rPr lang="en-US" sz="2000" b="1" dirty="0" err="1" smtClean="0"/>
              <a:t>hoạt</a:t>
            </a:r>
            <a:r>
              <a:rPr lang="en-US" sz="2000" b="1" dirty="0" smtClean="0"/>
              <a:t> </a:t>
            </a:r>
            <a:r>
              <a:rPr lang="en-US" sz="2000" b="1" dirty="0" err="1" smtClean="0"/>
              <a:t>động</a:t>
            </a:r>
            <a:endParaRPr lang="en-US" sz="2000" b="1" dirty="0" smtClean="0"/>
          </a:p>
          <a:p>
            <a:r>
              <a:rPr lang="en-US" sz="1800" dirty="0" err="1" smtClean="0"/>
              <a:t>Áp</a:t>
            </a:r>
            <a:r>
              <a:rPr lang="en-US" sz="1800" dirty="0" smtClean="0"/>
              <a:t> </a:t>
            </a:r>
            <a:r>
              <a:rPr lang="en-US" sz="1800" dirty="0" err="1" smtClean="0"/>
              <a:t>dụng</a:t>
            </a:r>
            <a:r>
              <a:rPr lang="en-US" sz="1800" dirty="0" smtClean="0"/>
              <a:t> </a:t>
            </a:r>
            <a:r>
              <a:rPr lang="en-US" sz="1800" dirty="0" err="1" smtClean="0"/>
              <a:t>các</a:t>
            </a:r>
            <a:r>
              <a:rPr lang="en-US" sz="1800" dirty="0" smtClean="0"/>
              <a:t> </a:t>
            </a:r>
            <a:r>
              <a:rPr lang="en-US" sz="1800" dirty="0" err="1" smtClean="0"/>
              <a:t>mẫu</a:t>
            </a:r>
            <a:r>
              <a:rPr lang="en-US" sz="1800" dirty="0" smtClean="0"/>
              <a:t> </a:t>
            </a:r>
            <a:r>
              <a:rPr lang="en-US" sz="1800" dirty="0" err="1" smtClean="0"/>
              <a:t>đặc</a:t>
            </a:r>
            <a:r>
              <a:rPr lang="en-US" sz="1800" dirty="0" smtClean="0"/>
              <a:t> </a:t>
            </a:r>
            <a:r>
              <a:rPr lang="en-US" sz="1800" dirty="0" err="1" smtClean="0"/>
              <a:t>tả</a:t>
            </a:r>
            <a:r>
              <a:rPr lang="en-US" sz="1800" dirty="0" smtClean="0"/>
              <a:t> </a:t>
            </a:r>
            <a:r>
              <a:rPr lang="en-US" sz="1800" dirty="0" err="1" smtClean="0"/>
              <a:t>yêu</a:t>
            </a:r>
            <a:r>
              <a:rPr lang="en-US" sz="1800" dirty="0" smtClean="0"/>
              <a:t> </a:t>
            </a:r>
            <a:r>
              <a:rPr lang="en-US" sz="1800" dirty="0" err="1" smtClean="0"/>
              <a:t>cầu</a:t>
            </a:r>
            <a:r>
              <a:rPr lang="en-US" sz="1800" dirty="0" smtClean="0"/>
              <a:t> </a:t>
            </a:r>
            <a:r>
              <a:rPr lang="en-US" sz="1800" dirty="0" err="1" smtClean="0"/>
              <a:t>phần</a:t>
            </a:r>
            <a:r>
              <a:rPr lang="en-US" sz="1800" dirty="0" smtClean="0"/>
              <a:t> </a:t>
            </a:r>
            <a:r>
              <a:rPr lang="en-US" sz="1800" dirty="0" err="1" smtClean="0"/>
              <a:t>mềm</a:t>
            </a:r>
            <a:r>
              <a:rPr lang="en-US" sz="1800" dirty="0" smtClean="0"/>
              <a:t>.</a:t>
            </a:r>
            <a:endParaRPr lang="en-US" sz="1800" dirty="0" smtClean="0"/>
          </a:p>
          <a:p>
            <a:r>
              <a:rPr lang="en-US" sz="1800" dirty="0" err="1" smtClean="0"/>
              <a:t>Xác</a:t>
            </a:r>
            <a:r>
              <a:rPr lang="en-US" sz="1800" dirty="0" smtClean="0"/>
              <a:t> </a:t>
            </a:r>
            <a:r>
              <a:rPr lang="en-US" sz="1800" dirty="0" err="1" smtClean="0"/>
              <a:t>định</a:t>
            </a:r>
            <a:r>
              <a:rPr lang="en-US" sz="1800" dirty="0" smtClean="0"/>
              <a:t> </a:t>
            </a:r>
            <a:r>
              <a:rPr lang="en-US" sz="1800" dirty="0" err="1" smtClean="0"/>
              <a:t>các</a:t>
            </a:r>
            <a:r>
              <a:rPr lang="en-US" sz="1800" dirty="0" smtClean="0"/>
              <a:t> </a:t>
            </a:r>
            <a:r>
              <a:rPr lang="en-US" sz="1800" dirty="0" err="1" smtClean="0"/>
              <a:t>nguồn</a:t>
            </a:r>
            <a:r>
              <a:rPr lang="en-US" sz="1800" dirty="0" smtClean="0"/>
              <a:t> </a:t>
            </a:r>
            <a:r>
              <a:rPr lang="en-US" sz="1800" dirty="0" err="1" smtClean="0"/>
              <a:t>yêu</a:t>
            </a:r>
            <a:r>
              <a:rPr lang="en-US" sz="1800" dirty="0" smtClean="0"/>
              <a:t> </a:t>
            </a:r>
            <a:r>
              <a:rPr lang="en-US" sz="1800" dirty="0" err="1" smtClean="0"/>
              <a:t>cầu</a:t>
            </a:r>
            <a:endParaRPr lang="en-US" sz="1800" dirty="0" smtClean="0"/>
          </a:p>
          <a:p>
            <a:r>
              <a:rPr lang="en-US" sz="1800" dirty="0" err="1" smtClean="0"/>
              <a:t>Gán</a:t>
            </a:r>
            <a:r>
              <a:rPr lang="en-US" sz="1800" dirty="0" smtClean="0"/>
              <a:t> </a:t>
            </a:r>
            <a:r>
              <a:rPr lang="en-US" sz="1800" dirty="0" err="1" smtClean="0"/>
              <a:t>nhãn</a:t>
            </a:r>
            <a:r>
              <a:rPr lang="en-US" sz="1800" dirty="0" smtClean="0"/>
              <a:t> </a:t>
            </a:r>
            <a:r>
              <a:rPr lang="en-US" sz="1800" dirty="0" err="1" smtClean="0"/>
              <a:t>riêng</a:t>
            </a:r>
            <a:r>
              <a:rPr lang="en-US" sz="1800" dirty="0" smtClean="0"/>
              <a:t> </a:t>
            </a:r>
            <a:r>
              <a:rPr lang="en-US" sz="1800" dirty="0" err="1" smtClean="0"/>
              <a:t>cho</a:t>
            </a:r>
            <a:r>
              <a:rPr lang="en-US" sz="1800" dirty="0" smtClean="0"/>
              <a:t> </a:t>
            </a:r>
            <a:r>
              <a:rPr lang="en-US" sz="1800" dirty="0" err="1" smtClean="0"/>
              <a:t>mỗi</a:t>
            </a:r>
            <a:r>
              <a:rPr lang="en-US" sz="1800" dirty="0" smtClean="0"/>
              <a:t> </a:t>
            </a:r>
            <a:r>
              <a:rPr lang="en-US" sz="1800" dirty="0" err="1" smtClean="0"/>
              <a:t>yêu</a:t>
            </a:r>
            <a:r>
              <a:rPr lang="en-US" sz="1800" dirty="0" smtClean="0"/>
              <a:t> </a:t>
            </a:r>
            <a:r>
              <a:rPr lang="en-US" sz="1800" dirty="0" err="1" smtClean="0"/>
              <a:t>cầu</a:t>
            </a:r>
            <a:endParaRPr lang="en-US" sz="1800" dirty="0" smtClean="0"/>
          </a:p>
          <a:p>
            <a:r>
              <a:rPr lang="en-US" sz="1800" dirty="0" err="1" smtClean="0"/>
              <a:t>Ghi</a:t>
            </a:r>
            <a:r>
              <a:rPr lang="en-US" sz="1800" dirty="0" smtClean="0"/>
              <a:t> </a:t>
            </a:r>
            <a:r>
              <a:rPr lang="en-US" sz="1800" dirty="0" err="1" smtClean="0"/>
              <a:t>lại</a:t>
            </a:r>
            <a:r>
              <a:rPr lang="en-US" sz="1800" dirty="0" smtClean="0"/>
              <a:t> </a:t>
            </a:r>
            <a:r>
              <a:rPr lang="en-US" sz="1800" dirty="0" err="1" smtClean="0"/>
              <a:t>các</a:t>
            </a:r>
            <a:r>
              <a:rPr lang="en-US" sz="1800" dirty="0" smtClean="0"/>
              <a:t> </a:t>
            </a:r>
            <a:r>
              <a:rPr lang="en-US" sz="1800" dirty="0" err="1" smtClean="0"/>
              <a:t>quy</a:t>
            </a:r>
            <a:r>
              <a:rPr lang="en-US" sz="1800" dirty="0" smtClean="0"/>
              <a:t> </a:t>
            </a:r>
            <a:r>
              <a:rPr lang="en-US" sz="1800" dirty="0" err="1" smtClean="0"/>
              <a:t>tắc</a:t>
            </a:r>
            <a:r>
              <a:rPr lang="en-US" sz="1800" dirty="0" smtClean="0"/>
              <a:t> </a:t>
            </a:r>
            <a:r>
              <a:rPr lang="en-US" sz="1800" dirty="0" err="1" smtClean="0"/>
              <a:t>kinh</a:t>
            </a:r>
            <a:r>
              <a:rPr lang="en-US" sz="1800" dirty="0" smtClean="0"/>
              <a:t> </a:t>
            </a:r>
            <a:r>
              <a:rPr lang="en-US" sz="1800" dirty="0" err="1" smtClean="0"/>
              <a:t>doanh</a:t>
            </a:r>
            <a:endParaRPr lang="en-US" sz="1800" dirty="0" smtClean="0"/>
          </a:p>
          <a:p>
            <a:r>
              <a:rPr lang="en-US" sz="1800" dirty="0" err="1" smtClean="0"/>
              <a:t>Xác</a:t>
            </a:r>
            <a:r>
              <a:rPr lang="en-US" sz="1800" dirty="0" smtClean="0"/>
              <a:t> </a:t>
            </a:r>
            <a:r>
              <a:rPr lang="en-US" sz="1800" dirty="0" err="1" smtClean="0"/>
              <a:t>định</a:t>
            </a:r>
            <a:r>
              <a:rPr lang="en-US" sz="1800" dirty="0" smtClean="0"/>
              <a:t> </a:t>
            </a:r>
            <a:r>
              <a:rPr lang="en-US" sz="1800" dirty="0" err="1" smtClean="0"/>
              <a:t>các</a:t>
            </a:r>
            <a:r>
              <a:rPr lang="en-US" sz="1800" dirty="0" smtClean="0"/>
              <a:t> </a:t>
            </a:r>
            <a:r>
              <a:rPr lang="en-US" sz="1800" dirty="0" err="1" smtClean="0"/>
              <a:t>thuộc</a:t>
            </a:r>
            <a:r>
              <a:rPr lang="en-US" sz="1800" dirty="0" smtClean="0"/>
              <a:t> </a:t>
            </a:r>
            <a:r>
              <a:rPr lang="en-US" sz="1800" dirty="0" err="1" smtClean="0"/>
              <a:t>tính</a:t>
            </a:r>
            <a:r>
              <a:rPr lang="en-US" sz="1800" dirty="0" smtClean="0"/>
              <a:t> </a:t>
            </a:r>
            <a:r>
              <a:rPr lang="en-US" sz="1800" dirty="0" err="1" smtClean="0"/>
              <a:t>chất</a:t>
            </a:r>
            <a:r>
              <a:rPr lang="en-US" sz="1800" dirty="0" smtClean="0"/>
              <a:t> </a:t>
            </a:r>
            <a:r>
              <a:rPr lang="en-US" sz="1800" dirty="0" err="1" smtClean="0"/>
              <a:t>lượng</a:t>
            </a:r>
            <a:endParaRPr lang="en-US" sz="1800" dirty="0" smtClean="0"/>
          </a:p>
          <a:p>
            <a:pPr marL="0" indent="0">
              <a:buNone/>
            </a:pPr>
            <a:r>
              <a:rPr lang="en-US" sz="2000" b="1" dirty="0" err="1" smtClean="0"/>
              <a:t>Mục</a:t>
            </a:r>
            <a:r>
              <a:rPr lang="en-US" sz="2000" b="1" dirty="0" smtClean="0"/>
              <a:t> </a:t>
            </a:r>
            <a:r>
              <a:rPr lang="en-US" sz="2000" b="1" dirty="0" err="1" smtClean="0"/>
              <a:t>tiêu</a:t>
            </a:r>
            <a:endParaRPr lang="en-US" sz="2000" b="1" dirty="0" smtClean="0"/>
          </a:p>
          <a:p>
            <a:r>
              <a:rPr lang="en-US" sz="1800" dirty="0" err="1" smtClean="0"/>
              <a:t>Tạo</a:t>
            </a:r>
            <a:r>
              <a:rPr lang="en-US" sz="1800" dirty="0" smtClean="0"/>
              <a:t> </a:t>
            </a:r>
            <a:r>
              <a:rPr lang="en-US" sz="1800" dirty="0" err="1" smtClean="0"/>
              <a:t>tài</a:t>
            </a:r>
            <a:r>
              <a:rPr lang="en-US" sz="1800" dirty="0" smtClean="0"/>
              <a:t> </a:t>
            </a:r>
            <a:r>
              <a:rPr lang="en-US" sz="1800" dirty="0" err="1" smtClean="0"/>
              <a:t>liệu</a:t>
            </a:r>
            <a:r>
              <a:rPr lang="en-US" sz="1800" dirty="0" smtClean="0"/>
              <a:t> </a:t>
            </a:r>
            <a:r>
              <a:rPr lang="en-US" sz="1800" dirty="0" err="1" smtClean="0"/>
              <a:t>định</a:t>
            </a:r>
            <a:r>
              <a:rPr lang="en-US" sz="1800" dirty="0" smtClean="0"/>
              <a:t> </a:t>
            </a:r>
            <a:r>
              <a:rPr lang="en-US" sz="1800" dirty="0" err="1" smtClean="0"/>
              <a:t>nghĩa</a:t>
            </a:r>
            <a:r>
              <a:rPr lang="en-US" sz="1800" dirty="0" smtClean="0"/>
              <a:t> </a:t>
            </a:r>
            <a:r>
              <a:rPr lang="en-US" sz="1800" dirty="0" err="1" smtClean="0"/>
              <a:t>hệ</a:t>
            </a:r>
            <a:r>
              <a:rPr lang="en-US" sz="1800" dirty="0" smtClean="0"/>
              <a:t> </a:t>
            </a:r>
            <a:r>
              <a:rPr lang="en-US" sz="1800" dirty="0" err="1" smtClean="0"/>
              <a:t>thống</a:t>
            </a:r>
            <a:endParaRPr lang="en-US" sz="1800" dirty="0" smtClean="0"/>
          </a:p>
          <a:p>
            <a:r>
              <a:rPr lang="en-US" sz="1800" dirty="0" err="1" smtClean="0"/>
              <a:t>Đặc</a:t>
            </a:r>
            <a:r>
              <a:rPr lang="en-US" sz="1800" dirty="0" smtClean="0"/>
              <a:t> </a:t>
            </a:r>
            <a:r>
              <a:rPr lang="en-US" sz="1800" dirty="0" err="1" smtClean="0"/>
              <a:t>tả</a:t>
            </a:r>
            <a:r>
              <a:rPr lang="en-US" sz="1800" dirty="0" smtClean="0"/>
              <a:t> </a:t>
            </a:r>
            <a:r>
              <a:rPr lang="en-US" sz="1800" dirty="0" err="1" smtClean="0"/>
              <a:t>được</a:t>
            </a:r>
            <a:r>
              <a:rPr lang="en-US" sz="1800" dirty="0" smtClean="0"/>
              <a:t> </a:t>
            </a:r>
            <a:r>
              <a:rPr lang="en-US" sz="1800" dirty="0" err="1" smtClean="0"/>
              <a:t>yêu</a:t>
            </a:r>
            <a:r>
              <a:rPr lang="en-US" sz="1800" dirty="0" smtClean="0"/>
              <a:t> </a:t>
            </a:r>
            <a:r>
              <a:rPr lang="en-US" sz="1800" dirty="0" err="1" smtClean="0"/>
              <a:t>cầu</a:t>
            </a:r>
            <a:r>
              <a:rPr lang="en-US" sz="1800" dirty="0" smtClean="0"/>
              <a:t> </a:t>
            </a:r>
            <a:r>
              <a:rPr lang="en-US" sz="1800" dirty="0" err="1" smtClean="0"/>
              <a:t>hệ</a:t>
            </a:r>
            <a:r>
              <a:rPr lang="en-US" sz="1800" dirty="0" smtClean="0"/>
              <a:t> </a:t>
            </a:r>
            <a:r>
              <a:rPr lang="en-US" sz="1800" dirty="0" err="1" smtClean="0"/>
              <a:t>thống</a:t>
            </a:r>
            <a:endParaRPr lang="en-US" sz="1800" dirty="0" smtClean="0"/>
          </a:p>
          <a:p>
            <a:r>
              <a:rPr lang="en-US" sz="1800" dirty="0" err="1" smtClean="0"/>
              <a:t>Đặc</a:t>
            </a:r>
            <a:r>
              <a:rPr lang="en-US" sz="1800" dirty="0" smtClean="0"/>
              <a:t> </a:t>
            </a:r>
            <a:r>
              <a:rPr lang="en-US" sz="1800" dirty="0" err="1" smtClean="0"/>
              <a:t>tả</a:t>
            </a:r>
            <a:r>
              <a:rPr lang="en-US" sz="1800" dirty="0" smtClean="0"/>
              <a:t> </a:t>
            </a:r>
            <a:r>
              <a:rPr lang="en-US" sz="1800" dirty="0" err="1" smtClean="0"/>
              <a:t>được</a:t>
            </a:r>
            <a:r>
              <a:rPr lang="en-US" sz="1800" dirty="0" smtClean="0"/>
              <a:t> </a:t>
            </a:r>
            <a:r>
              <a:rPr lang="en-US" sz="1800" dirty="0" err="1" smtClean="0"/>
              <a:t>yêu</a:t>
            </a:r>
            <a:r>
              <a:rPr lang="en-US" sz="1800" dirty="0" smtClean="0"/>
              <a:t> </a:t>
            </a:r>
            <a:r>
              <a:rPr lang="en-US" sz="1800" dirty="0" err="1" smtClean="0"/>
              <a:t>cầu</a:t>
            </a:r>
            <a:r>
              <a:rPr lang="en-US" sz="1800" dirty="0" smtClean="0"/>
              <a:t> </a:t>
            </a:r>
            <a:r>
              <a:rPr lang="en-US" sz="1800" dirty="0" err="1" smtClean="0"/>
              <a:t>của</a:t>
            </a:r>
            <a:r>
              <a:rPr lang="en-US" sz="1800" dirty="0" smtClean="0"/>
              <a:t> </a:t>
            </a:r>
            <a:r>
              <a:rPr lang="en-US" sz="1800" dirty="0" err="1" smtClean="0"/>
              <a:t>phần</a:t>
            </a:r>
            <a:r>
              <a:rPr lang="en-US" sz="1800" dirty="0" smtClean="0"/>
              <a:t> </a:t>
            </a:r>
            <a:r>
              <a:rPr lang="en-US" sz="1800" dirty="0" err="1" smtClean="0"/>
              <a:t>mềm</a:t>
            </a:r>
            <a:endParaRPr lang="en-US" sz="1800" dirty="0"/>
          </a:p>
        </p:txBody>
      </p:sp>
    </p:spTree>
    <p:extLst>
      <p:ext uri="{BB962C8B-B14F-4D97-AF65-F5344CB8AC3E}">
        <p14:creationId xmlns:p14="http://schemas.microsoft.com/office/powerpoint/2010/main" val="30179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Thẩm</a:t>
            </a:r>
            <a:r>
              <a:rPr lang="en-US" dirty="0" smtClean="0"/>
              <a:t> </a:t>
            </a:r>
            <a:r>
              <a:rPr lang="en-US" dirty="0" err="1" smtClean="0"/>
              <a:t>định</a:t>
            </a:r>
            <a:r>
              <a:rPr lang="en-US" dirty="0" smtClean="0"/>
              <a:t> </a:t>
            </a:r>
            <a:r>
              <a:rPr lang="en-US" dirty="0" err="1" smtClean="0"/>
              <a:t>yêu</a:t>
            </a:r>
            <a:r>
              <a:rPr lang="en-US" dirty="0" smtClean="0"/>
              <a:t> </a:t>
            </a:r>
            <a:r>
              <a:rPr lang="en-US" dirty="0" err="1" smtClean="0"/>
              <a:t>cầu</a:t>
            </a:r>
            <a:endParaRPr lang="en-US" dirty="0"/>
          </a:p>
        </p:txBody>
      </p:sp>
      <p:sp>
        <p:nvSpPr>
          <p:cNvPr id="3" name="Content Placeholder 2"/>
          <p:cNvSpPr>
            <a:spLocks noGrp="1"/>
          </p:cNvSpPr>
          <p:nvPr>
            <p:ph idx="1"/>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yêu</a:t>
            </a:r>
            <a:r>
              <a:rPr lang="en-US" dirty="0" smtClean="0"/>
              <a:t> </a:t>
            </a:r>
            <a:r>
              <a:rPr lang="en-US" dirty="0" err="1" smtClean="0"/>
              <a:t>cầu</a:t>
            </a:r>
            <a:endParaRPr lang="en-US" dirty="0" smtClean="0"/>
          </a:p>
          <a:p>
            <a:r>
              <a:rPr lang="en-US" dirty="0" err="1" smtClean="0"/>
              <a:t>Khuôn</a:t>
            </a:r>
            <a:r>
              <a:rPr lang="en-US" dirty="0" smtClean="0"/>
              <a:t> </a:t>
            </a:r>
            <a:r>
              <a:rPr lang="en-US" dirty="0" err="1" smtClean="0"/>
              <a:t>mẫu</a:t>
            </a:r>
            <a:endParaRPr lang="en-US" dirty="0" smtClean="0"/>
          </a:p>
          <a:p>
            <a:r>
              <a:rPr lang="en-US" dirty="0" err="1" smtClean="0"/>
              <a:t>Xác</a:t>
            </a:r>
            <a:r>
              <a:rPr lang="en-US" dirty="0" smtClean="0"/>
              <a:t> minh </a:t>
            </a:r>
            <a:r>
              <a:rPr lang="en-US" dirty="0" err="1" smtClean="0"/>
              <a:t>mô</a:t>
            </a:r>
            <a:r>
              <a:rPr lang="en-US" dirty="0" smtClean="0"/>
              <a:t> </a:t>
            </a:r>
            <a:r>
              <a:rPr lang="en-US" dirty="0" err="1" smtClean="0"/>
              <a:t>hình</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chấp</a:t>
            </a:r>
            <a:r>
              <a:rPr lang="en-US" dirty="0" smtClean="0"/>
              <a:t> </a:t>
            </a:r>
            <a:r>
              <a:rPr lang="en-US" dirty="0" err="1" smtClean="0"/>
              <a:t>nhận</a:t>
            </a:r>
            <a:endParaRPr lang="en-US" dirty="0"/>
          </a:p>
        </p:txBody>
      </p:sp>
    </p:spTree>
    <p:extLst>
      <p:ext uri="{BB962C8B-B14F-4D97-AF65-F5344CB8AC3E}">
        <p14:creationId xmlns:p14="http://schemas.microsoft.com/office/powerpoint/2010/main" val="122740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497</Words>
  <Application>Microsoft Office PowerPoint</Application>
  <PresentationFormat>On-screen Show (4:3)</PresentationFormat>
  <Paragraphs>60</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KỸ NGHỆ PHẦN MỀM  NÂNG CAO</vt:lpstr>
      <vt:lpstr>YÊU CẦU PHẦN MỀM</vt:lpstr>
      <vt:lpstr>Thuật ngữ thường dùng</vt:lpstr>
      <vt:lpstr>Định nghĩa</vt:lpstr>
      <vt:lpstr>Phân loại</vt:lpstr>
      <vt:lpstr>Phân tích yêu cầu</vt:lpstr>
      <vt:lpstr>Đặc tả yêu cầu</vt:lpstr>
      <vt:lpstr>Thẩm định yêu cầu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2015-12-06T01:37:21Z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