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9032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60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240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00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770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225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11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498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99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40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8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60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9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13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47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endykan/lending-club-loan-dat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1328731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000000"/>
                </a:solidFill>
              </a:rPr>
              <a:t>TEAM PRESENTATION</a:t>
            </a:r>
          </a:p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000000"/>
                </a:solidFill>
              </a:rPr>
              <a:t>CIS 4560</a:t>
            </a:r>
            <a:br>
              <a:rPr lang="en" sz="3600" dirty="0">
                <a:solidFill>
                  <a:srgbClr val="000000"/>
                </a:solidFill>
              </a:rPr>
            </a:br>
            <a:br>
              <a:rPr lang="en" sz="3600" dirty="0">
                <a:solidFill>
                  <a:srgbClr val="000000"/>
                </a:solidFill>
              </a:rPr>
            </a:br>
            <a:r>
              <a:rPr lang="en" sz="6000" dirty="0">
                <a:solidFill>
                  <a:srgbClr val="000000"/>
                </a:solidFill>
              </a:rPr>
              <a:t>Lending Club Loan Data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567111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 dirty="0">
                <a:solidFill>
                  <a:srgbClr val="000000"/>
                </a:solidFill>
              </a:rPr>
              <a:t>Riki Chang, Carolina Rivera, David Sayad, Chris Wallace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887379 entries in dataset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12265"/>
          <a:stretch/>
        </p:blipFill>
        <p:spPr>
          <a:xfrm>
            <a:off x="485300" y="1086500"/>
            <a:ext cx="7754351" cy="36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table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350" y="1152474"/>
            <a:ext cx="6402199" cy="35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3D VISUALIZATION - Purpose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038" y="1017724"/>
            <a:ext cx="5937925" cy="38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3D VISUALIZATION - Home Ownership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87" y="1152474"/>
            <a:ext cx="7231614" cy="385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3D VISUALIZATION - Loan Status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00" y="1152476"/>
            <a:ext cx="7697399" cy="38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3D VISUALIZATION – Month Issued and Total Loans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07" y="1102500"/>
            <a:ext cx="6899785" cy="37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42100" y="346258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References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42100" y="4114799"/>
            <a:ext cx="8520600" cy="3391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Data set was downloaded from here website in CSV format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https://www.kaggle.com/wendykan/lending-club-loan-data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1400" dirty="0"/>
          </a:p>
        </p:txBody>
      </p:sp>
      <p:sp>
        <p:nvSpPr>
          <p:cNvPr id="4" name="Shape 157"/>
          <p:cNvSpPr txBox="1">
            <a:spLocks/>
          </p:cNvSpPr>
          <p:nvPr/>
        </p:nvSpPr>
        <p:spPr>
          <a:xfrm>
            <a:off x="261369" y="17861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sz="6600" dirty="0"/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https://www.kaggle.com/wendykan/lending-club-loan-data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00" y="1738600"/>
            <a:ext cx="7390000" cy="3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4292847" y="2860675"/>
            <a:ext cx="1264200" cy="4455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Node Information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55" y="1106850"/>
            <a:ext cx="7354845" cy="34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You have to upload the files to hdfs folder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Run the following HDFS commands to create folder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r="21029"/>
          <a:stretch/>
        </p:blipFill>
        <p:spPr>
          <a:xfrm>
            <a:off x="1128850" y="1623250"/>
            <a:ext cx="6728775" cy="2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01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 tables in HDFS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05" y="1560427"/>
            <a:ext cx="7677390" cy="211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Created two tables in HIVE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152475"/>
            <a:ext cx="6105525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47625" y="7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We uploaded our dataset into Ambari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25" y="765175"/>
            <a:ext cx="7921449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created a table to store the raw data we just uploaded to Ambari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7275"/>
            <a:ext cx="8520599" cy="182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31875" y="168350"/>
            <a:ext cx="8520600" cy="138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executed the SELECT statement and uploaded into Purpose table, then we downloaded a table from Amabari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80375" y="1876425"/>
            <a:ext cx="8520600" cy="291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76206"/>
          <a:stretch/>
        </p:blipFill>
        <p:spPr>
          <a:xfrm>
            <a:off x="311700" y="2404600"/>
            <a:ext cx="8286750" cy="9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145</Words>
  <Application>Microsoft Office PowerPoint</Application>
  <PresentationFormat>On-screen Show (16:9)</PresentationFormat>
  <Paragraphs>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Average</vt:lpstr>
      <vt:lpstr>Oswald</vt:lpstr>
      <vt:lpstr>slate</vt:lpstr>
      <vt:lpstr>TEAM PRESENTATION CIS 4560  Lending Club Loan Data</vt:lpstr>
      <vt:lpstr>The Data</vt:lpstr>
      <vt:lpstr>Node Information </vt:lpstr>
      <vt:lpstr>You have to upload the files to hdfs folder Run the following HDFS commands to create folder </vt:lpstr>
      <vt:lpstr>Store tables in HDFS</vt:lpstr>
      <vt:lpstr>Created two tables in HIVE</vt:lpstr>
      <vt:lpstr>We uploaded our dataset into Ambari </vt:lpstr>
      <vt:lpstr>We created a table to store the raw data we just uploaded to Ambari</vt:lpstr>
      <vt:lpstr>We executed the SELECT statement and uploaded into Purpose table, then we downloaded a table from Amabari</vt:lpstr>
      <vt:lpstr>887379 entries in dataset</vt:lpstr>
      <vt:lpstr>New table</vt:lpstr>
      <vt:lpstr>3D VISUALIZATION - Purpose</vt:lpstr>
      <vt:lpstr>3D VISUALIZATION - Home Ownership</vt:lpstr>
      <vt:lpstr>3D VISUALIZATION - Loan Status</vt:lpstr>
      <vt:lpstr>3D VISUALIZATION – Month Issued and Total Loans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PRESENTATION CIS 4560</dc:title>
  <cp:lastModifiedBy>David Sayad</cp:lastModifiedBy>
  <cp:revision>6</cp:revision>
  <dcterms:modified xsi:type="dcterms:W3CDTF">2016-12-01T17:51:38Z</dcterms:modified>
</cp:coreProperties>
</file>