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PT Sans Narrow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2728ef12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f2728ef12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2728ef12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2728ef12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f2728ef12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f2728ef12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2728ef12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2728ef12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2728ef12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2728ef12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2728ef12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2728ef12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2728ef12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f2728ef12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2728ef12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2728ef12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2728ef1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2728ef1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2728ef12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2728ef12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2728ef12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2728ef12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bts.gov/topics/airlines-and-airports/understanding-reporting-causes-flight-delays-and-cancellation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Flight Delays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flight delays using 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79500" y="158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317325" y="764525"/>
            <a:ext cx="4321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Average fuel consumption per passenger per km. Is this higher for the airlines with bigger average delays?</a:t>
            </a:r>
            <a:endParaRPr sz="2000" b="1" u="sng">
              <a:solidFill>
                <a:srgbClr val="4A86E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725" y="593050"/>
            <a:ext cx="3406600" cy="42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75" y="2053825"/>
            <a:ext cx="43719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213"/>
            <a:ext cx="8839199" cy="3449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265500" y="138750"/>
            <a:ext cx="404520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Delays and their meaning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08950" y="4563225"/>
            <a:ext cx="872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https://www.bts.gov/topics/airlines-and-airports/understanding-reporting-causes-flight-delays-and-cancellations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265500" y="138750"/>
            <a:ext cx="4045200" cy="9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Percentage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Primary contributors of delay:</a:t>
            </a:r>
            <a:endParaRPr b="1"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Air Carrier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Aircraft Arriving Late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National Aviation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Extreme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Security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5" y="1090350"/>
            <a:ext cx="3705948" cy="37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223700" y="376375"/>
            <a:ext cx="4045200" cy="9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2"/>
          </p:nvPr>
        </p:nvSpPr>
        <p:spPr>
          <a:xfrm>
            <a:off x="4963725" y="339125"/>
            <a:ext cx="3837000" cy="44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right features with enough correlation to target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Time of the year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Time of the day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Elapsed flight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Airport IDs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historical data and trends to compliment test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NAS delay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Carrier delay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right model that would fit the pattern of our test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Optimize features and hyperparameters for best solution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25" y="1723150"/>
            <a:ext cx="4045199" cy="269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223700" y="376375"/>
            <a:ext cx="40452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Tweaks and Optimization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Multiple models and hyperparameters used to find better results: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Xgboost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Adaboost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RandomForestRegressor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ElasticNet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Various variations of Linear Regression models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Preprocessing to find better training set: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PolynomialFeatures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PCA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Scaling</a:t>
            </a:r>
            <a:endParaRPr sz="16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976" y="3000125"/>
            <a:ext cx="2882652" cy="192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00" y="1936600"/>
            <a:ext cx="1976282" cy="298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301" y="1936601"/>
            <a:ext cx="2394593" cy="15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278700" y="2713050"/>
            <a:ext cx="86373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achieved the highest score with LinearRegression model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R-square of 1.7 and MAE of 23.97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Different models, hyperparameters and preprocessing yields similar score with minor difference with the final score (differences of .001 - .002)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Utilized historical data to find the chances or frequency of delay based on specific carrier, airport ID, month of year, time of day, distance and flight total time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 a lot of correlation with available data to accurately predict the delays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Delays are diverse and only affects between 25-35% of the flights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Barriers and Stretch ideas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278700" y="2759975"/>
            <a:ext cx="8637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 enough API weather service access to create features for all observation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Explore more combinations of features and models to find the best result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 training and hyperparameter tweaking takes a long time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 more research on flights and airport data  to expand Domain Knowledge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Lack of best practice knowledge and feature optimization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Predict Delays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Create a regression model to predict future flight delays using available data.</a:t>
            </a:r>
            <a:endParaRPr sz="1900"/>
          </a:p>
        </p:txBody>
      </p:sp>
      <p:grpSp>
        <p:nvGrpSpPr>
          <p:cNvPr id="78" name="Google Shape;78;p14"/>
          <p:cNvGrpSpPr/>
          <p:nvPr/>
        </p:nvGrpSpPr>
        <p:grpSpPr>
          <a:xfrm>
            <a:off x="3320549" y="1304875"/>
            <a:ext cx="5511928" cy="3416400"/>
            <a:chOff x="3320450" y="1304875"/>
            <a:chExt cx="2632500" cy="3416400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 Analysis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53568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 correlation between independent  and dependent variables</a:t>
            </a:r>
            <a:endParaRPr sz="17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Look for meaningful distributions and trends on past data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Utilize historical data for future prediction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Study different delay types and expand domain expertise through available data and information found on the web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194125"/>
            <a:ext cx="8520600" cy="70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 Project Workflow idea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 Model and Optimization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88" y="1068800"/>
            <a:ext cx="506081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5425"/>
            <a:ext cx="4800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1625428"/>
            <a:ext cx="4800600" cy="27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200600" y="1407850"/>
            <a:ext cx="27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Delay Distribution</a:t>
            </a:r>
            <a:endParaRPr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391600" y="1407850"/>
            <a:ext cx="27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Monthly delay average</a:t>
            </a:r>
            <a:endParaRPr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715600" y="1329450"/>
            <a:ext cx="27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arr_delay correlation matrix</a:t>
            </a:r>
            <a:endParaRPr b="1" u="sng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9452"/>
            <a:ext cx="5512000" cy="36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5938000" y="1919975"/>
            <a:ext cx="24255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arr_delay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dep_delay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carrier_delay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late_aircraft_delay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nas_delay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weather_delay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total_add_gtime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taxi_out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longest_add_gtime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00"/>
              <a:buFont typeface="Open Sans"/>
              <a:buAutoNum type="arabicPeriod"/>
            </a:pPr>
            <a:r>
              <a:rPr lang="en" sz="1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dep_time</a:t>
            </a:r>
            <a:endParaRPr sz="1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25" y="1666050"/>
            <a:ext cx="80295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682625" y="1089750"/>
            <a:ext cx="3716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Flight Traffic by State [%]</a:t>
            </a:r>
            <a:endParaRPr sz="2500" b="1">
              <a:solidFill>
                <a:srgbClr val="4A86E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984575" y="1300175"/>
            <a:ext cx="768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 Planes flight faster when a Departure Delay exists?  </a:t>
            </a:r>
            <a:r>
              <a:rPr lang="en" sz="3000" b="1" u="sng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YES</a:t>
            </a:r>
            <a:endParaRPr sz="3000" b="1" u="sng">
              <a:solidFill>
                <a:srgbClr val="4A86E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239125" y="4313750"/>
            <a:ext cx="617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Assumptions</a:t>
            </a: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:  		</a:t>
            </a:r>
            <a:r>
              <a:rPr lang="en" b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If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Dep_Delay &gt;</a:t>
            </a:r>
            <a:r>
              <a:rPr lang="en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Then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If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 Arr_Delay &lt; Dep_Delay ]</a:t>
            </a: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Then</a:t>
            </a:r>
            <a:r>
              <a:rPr lang="en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 Flight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0" y="1997320"/>
            <a:ext cx="3705225" cy="2237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836450" y="2951488"/>
            <a:ext cx="6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100%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630500" y="3132563"/>
            <a:ext cx="6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59%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725" y="2011483"/>
            <a:ext cx="3705225" cy="2237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7030175" y="2812075"/>
            <a:ext cx="114900" cy="1195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154825" y="3089775"/>
            <a:ext cx="62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~652 km/h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337125" y="2228600"/>
            <a:ext cx="114900" cy="545100"/>
          </a:xfrm>
          <a:prstGeom prst="leftBrace">
            <a:avLst>
              <a:gd name="adj1" fmla="val 50000"/>
              <a:gd name="adj2" fmla="val 543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715525" y="2193350"/>
            <a:ext cx="62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~636 km/h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891950" y="3132575"/>
            <a:ext cx="93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speed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5675"/>
            <a:ext cx="8839202" cy="233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878541" y="1300175"/>
            <a:ext cx="7787234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hour do most “LONG, SHORT, MEDIUM” haul flights take off ?</a:t>
            </a:r>
            <a:endParaRPr sz="3000" b="1" u="sng" dirty="0">
              <a:solidFill>
                <a:srgbClr val="4A86E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50" y="1624675"/>
            <a:ext cx="3396175" cy="35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79500" y="158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17325" y="764525"/>
            <a:ext cx="8759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Does the biggest number of flights mean that the biggest number of passengers went through the particular airport? </a:t>
            </a:r>
            <a:endParaRPr sz="2000" b="1" u="sng">
              <a:solidFill>
                <a:srgbClr val="4A86E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1000"/>
            <a:ext cx="3565837" cy="342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1"/>
          <p:cNvCxnSpPr/>
          <p:nvPr/>
        </p:nvCxnSpPr>
        <p:spPr>
          <a:xfrm flipH="1">
            <a:off x="4763300" y="2439050"/>
            <a:ext cx="2037300" cy="2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PT Sans Narrow</vt:lpstr>
      <vt:lpstr>Open Sans</vt:lpstr>
      <vt:lpstr>Arial</vt:lpstr>
      <vt:lpstr>Tropic</vt:lpstr>
      <vt:lpstr>2020 Flight Delays</vt:lpstr>
      <vt:lpstr>The problem</vt:lpstr>
      <vt:lpstr>General Project Workflow idea</vt:lpstr>
      <vt:lpstr>Data Exploration Findings </vt:lpstr>
      <vt:lpstr>Data Exploration Findings </vt:lpstr>
      <vt:lpstr>Data Exploration Findings </vt:lpstr>
      <vt:lpstr>Data Exploration Findings </vt:lpstr>
      <vt:lpstr>Data Exploration Findings </vt:lpstr>
      <vt:lpstr>Data Exploration Findings </vt:lpstr>
      <vt:lpstr>Data Exploration Findings </vt:lpstr>
      <vt:lpstr>Delays and their meaning</vt:lpstr>
      <vt:lpstr>Delay Percentage</vt:lpstr>
      <vt:lpstr>Solution</vt:lpstr>
      <vt:lpstr>Tweaks and Optimization</vt:lpstr>
      <vt:lpstr>Results and Conclusions</vt:lpstr>
      <vt:lpstr>Barriers and Stretch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Flight Delays</dc:title>
  <cp:lastModifiedBy>x man</cp:lastModifiedBy>
  <cp:revision>1</cp:revision>
  <dcterms:modified xsi:type="dcterms:W3CDTF">2021-04-09T19:03:32Z</dcterms:modified>
</cp:coreProperties>
</file>