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 id="2147483674" r:id="rId5"/>
    <p:sldMasterId id="2147483687" r:id="rId6"/>
    <p:sldMasterId id="2147483700" r:id="rId7"/>
    <p:sldMasterId id="2147483713"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Lst>
  <p:sldSz cy="5143500" cx="9144000"/>
  <p:notesSz cx="6858000" cy="9144000"/>
  <p:embeddedFontLst>
    <p:embeddedFont>
      <p:font typeface="Raleway"/>
      <p:regular r:id="rId36"/>
      <p:bold r:id="rId37"/>
      <p:italic r:id="rId38"/>
      <p:boldItalic r:id="rId39"/>
    </p:embeddedFont>
    <p:embeddedFont>
      <p:font typeface="Barlow ExtraBold"/>
      <p:bold r:id="rId40"/>
      <p:boldItalic r:id="rId41"/>
    </p:embeddedFont>
    <p:embeddedFont>
      <p:font typeface="Barlow SemiBold"/>
      <p:regular r:id="rId42"/>
      <p:bold r:id="rId43"/>
      <p:italic r:id="rId44"/>
      <p:boldItalic r:id="rId45"/>
    </p:embeddedFont>
    <p:embeddedFont>
      <p:font typeface="Barlow Light"/>
      <p:regular r:id="rId46"/>
      <p:bold r:id="rId47"/>
      <p:italic r:id="rId48"/>
      <p:boldItalic r:id="rId49"/>
    </p:embeddedFont>
    <p:embeddedFont>
      <p:font typeface="Barlow"/>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4" roundtripDataSignature="AMtx7mhqGaZNTpALqdTMob3fwlPlAWBr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arlowExtraBold-bold.fntdata"/><Relationship Id="rId42" Type="http://schemas.openxmlformats.org/officeDocument/2006/relationships/font" Target="fonts/BarlowSemiBold-regular.fntdata"/><Relationship Id="rId41" Type="http://schemas.openxmlformats.org/officeDocument/2006/relationships/font" Target="fonts/BarlowExtraBold-boldItalic.fntdata"/><Relationship Id="rId44" Type="http://schemas.openxmlformats.org/officeDocument/2006/relationships/font" Target="fonts/BarlowSemiBold-italic.fntdata"/><Relationship Id="rId43" Type="http://schemas.openxmlformats.org/officeDocument/2006/relationships/font" Target="fonts/BarlowSemiBold-bold.fntdata"/><Relationship Id="rId46" Type="http://schemas.openxmlformats.org/officeDocument/2006/relationships/font" Target="fonts/BarlowLight-regular.fntdata"/><Relationship Id="rId45" Type="http://schemas.openxmlformats.org/officeDocument/2006/relationships/font" Target="fonts/BarlowSemiBold-boldItalic.fntdata"/><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notesMaster" Target="notesMasters/notesMaster1.xml"/><Relationship Id="rId48" Type="http://schemas.openxmlformats.org/officeDocument/2006/relationships/font" Target="fonts/BarlowLight-italic.fntdata"/><Relationship Id="rId47" Type="http://schemas.openxmlformats.org/officeDocument/2006/relationships/font" Target="fonts/BarlowLight-bold.fntdata"/><Relationship Id="rId49" Type="http://schemas.openxmlformats.org/officeDocument/2006/relationships/font" Target="fonts/BarlowLight-boldItalic.fntdata"/><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slideMaster" Target="slideMasters/slideMaster5.xml"/><Relationship Id="rId8" Type="http://schemas.openxmlformats.org/officeDocument/2006/relationships/slideMaster" Target="slideMasters/slideMaster6.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font" Target="fonts/Raleway-bold.fntdata"/><Relationship Id="rId36" Type="http://schemas.openxmlformats.org/officeDocument/2006/relationships/font" Target="fonts/Raleway-regular.fntdata"/><Relationship Id="rId39" Type="http://schemas.openxmlformats.org/officeDocument/2006/relationships/font" Target="fonts/Raleway-boldItalic.fntdata"/><Relationship Id="rId38" Type="http://schemas.openxmlformats.org/officeDocument/2006/relationships/font" Target="fonts/Raleway-italic.fntdata"/><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font" Target="fonts/Barlow-bold.fntdata"/><Relationship Id="rId50" Type="http://schemas.openxmlformats.org/officeDocument/2006/relationships/font" Target="fonts/Barlow-regular.fntdata"/><Relationship Id="rId53" Type="http://schemas.openxmlformats.org/officeDocument/2006/relationships/font" Target="fonts/Barlow-boldItalic.fntdata"/><Relationship Id="rId52" Type="http://schemas.openxmlformats.org/officeDocument/2006/relationships/font" Target="fonts/Barlow-italic.fntdata"/><Relationship Id="rId11" Type="http://schemas.openxmlformats.org/officeDocument/2006/relationships/slide" Target="slides/slide2.xml"/><Relationship Id="rId10" Type="http://schemas.openxmlformats.org/officeDocument/2006/relationships/slide" Target="slides/slide1.xml"/><Relationship Id="rId54" Type="http://customschemas.google.com/relationships/presentationmetadata" Target="metadata"/><Relationship Id="rId13" Type="http://schemas.openxmlformats.org/officeDocument/2006/relationships/slide" Target="slides/slide4.xml"/><Relationship Id="rId12" Type="http://schemas.openxmlformats.org/officeDocument/2006/relationships/slide" Target="slides/slide3.xml"/><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g15bb29ef470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g15bb29ef470_1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8" name="Shape 1158"/>
        <p:cNvGrpSpPr/>
        <p:nvPr/>
      </p:nvGrpSpPr>
      <p:grpSpPr>
        <a:xfrm>
          <a:off x="0" y="0"/>
          <a:ext cx="0" cy="0"/>
          <a:chOff x="0" y="0"/>
          <a:chExt cx="0" cy="0"/>
        </a:xfrm>
      </p:grpSpPr>
      <p:sp>
        <p:nvSpPr>
          <p:cNvPr id="1159" name="Google Shape;1159;g15bb29ef47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g15bb29ef470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7" name="Shape 1167"/>
        <p:cNvGrpSpPr/>
        <p:nvPr/>
      </p:nvGrpSpPr>
      <p:grpSpPr>
        <a:xfrm>
          <a:off x="0" y="0"/>
          <a:ext cx="0" cy="0"/>
          <a:chOff x="0" y="0"/>
          <a:chExt cx="0" cy="0"/>
        </a:xfrm>
      </p:grpSpPr>
      <p:sp>
        <p:nvSpPr>
          <p:cNvPr id="1168" name="Google Shape;1168;g15bb29ef470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g15bb29ef470_1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g15bb29ef470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g15bb29ef470_1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5" name="Shape 1185"/>
        <p:cNvGrpSpPr/>
        <p:nvPr/>
      </p:nvGrpSpPr>
      <p:grpSpPr>
        <a:xfrm>
          <a:off x="0" y="0"/>
          <a:ext cx="0" cy="0"/>
          <a:chOff x="0" y="0"/>
          <a:chExt cx="0" cy="0"/>
        </a:xfrm>
      </p:grpSpPr>
      <p:sp>
        <p:nvSpPr>
          <p:cNvPr id="1186" name="Google Shape;1186;g15bb29ef470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g15bb29ef470_1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4" name="Shape 1194"/>
        <p:cNvGrpSpPr/>
        <p:nvPr/>
      </p:nvGrpSpPr>
      <p:grpSpPr>
        <a:xfrm>
          <a:off x="0" y="0"/>
          <a:ext cx="0" cy="0"/>
          <a:chOff x="0" y="0"/>
          <a:chExt cx="0" cy="0"/>
        </a:xfrm>
      </p:grpSpPr>
      <p:sp>
        <p:nvSpPr>
          <p:cNvPr id="1195" name="Google Shape;119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4" name="Shape 1334"/>
        <p:cNvGrpSpPr/>
        <p:nvPr/>
      </p:nvGrpSpPr>
      <p:grpSpPr>
        <a:xfrm>
          <a:off x="0" y="0"/>
          <a:ext cx="0" cy="0"/>
          <a:chOff x="0" y="0"/>
          <a:chExt cx="0" cy="0"/>
        </a:xfrm>
      </p:grpSpPr>
      <p:sp>
        <p:nvSpPr>
          <p:cNvPr id="1335" name="Google Shape;1335;g15c17cc62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g15c17cc627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3" name="Shape 1343"/>
        <p:cNvGrpSpPr/>
        <p:nvPr/>
      </p:nvGrpSpPr>
      <p:grpSpPr>
        <a:xfrm>
          <a:off x="0" y="0"/>
          <a:ext cx="0" cy="0"/>
          <a:chOff x="0" y="0"/>
          <a:chExt cx="0" cy="0"/>
        </a:xfrm>
      </p:grpSpPr>
      <p:sp>
        <p:nvSpPr>
          <p:cNvPr id="1344" name="Google Shape;1344;g15c17cc627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g15c17cc627a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2" name="Shape 1352"/>
        <p:cNvGrpSpPr/>
        <p:nvPr/>
      </p:nvGrpSpPr>
      <p:grpSpPr>
        <a:xfrm>
          <a:off x="0" y="0"/>
          <a:ext cx="0" cy="0"/>
          <a:chOff x="0" y="0"/>
          <a:chExt cx="0" cy="0"/>
        </a:xfrm>
      </p:grpSpPr>
      <p:sp>
        <p:nvSpPr>
          <p:cNvPr id="1353" name="Google Shape;1353;g15c17cc627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g15c17cc627a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9" name="Shape 1359"/>
        <p:cNvGrpSpPr/>
        <p:nvPr/>
      </p:nvGrpSpPr>
      <p:grpSpPr>
        <a:xfrm>
          <a:off x="0" y="0"/>
          <a:ext cx="0" cy="0"/>
          <a:chOff x="0" y="0"/>
          <a:chExt cx="0" cy="0"/>
        </a:xfrm>
      </p:grpSpPr>
      <p:sp>
        <p:nvSpPr>
          <p:cNvPr id="1360" name="Google Shape;1360;g15c17cc627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g15c17cc627a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8" name="Shape 1368"/>
        <p:cNvGrpSpPr/>
        <p:nvPr/>
      </p:nvGrpSpPr>
      <p:grpSpPr>
        <a:xfrm>
          <a:off x="0" y="0"/>
          <a:ext cx="0" cy="0"/>
          <a:chOff x="0" y="0"/>
          <a:chExt cx="0" cy="0"/>
        </a:xfrm>
      </p:grpSpPr>
      <p:sp>
        <p:nvSpPr>
          <p:cNvPr id="1369" name="Google Shape;1369;g15cbc9be5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g15cbc9be5b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6" name="Shape 1376"/>
        <p:cNvGrpSpPr/>
        <p:nvPr/>
      </p:nvGrpSpPr>
      <p:grpSpPr>
        <a:xfrm>
          <a:off x="0" y="0"/>
          <a:ext cx="0" cy="0"/>
          <a:chOff x="0" y="0"/>
          <a:chExt cx="0" cy="0"/>
        </a:xfrm>
      </p:grpSpPr>
      <p:sp>
        <p:nvSpPr>
          <p:cNvPr id="1377" name="Google Shape;137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6" name="Shape 1416"/>
        <p:cNvGrpSpPr/>
        <p:nvPr/>
      </p:nvGrpSpPr>
      <p:grpSpPr>
        <a:xfrm>
          <a:off x="0" y="0"/>
          <a:ext cx="0" cy="0"/>
          <a:chOff x="0" y="0"/>
          <a:chExt cx="0" cy="0"/>
        </a:xfrm>
      </p:grpSpPr>
      <p:sp>
        <p:nvSpPr>
          <p:cNvPr id="1417" name="Google Shape;141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5" name="Shape 1425"/>
        <p:cNvGrpSpPr/>
        <p:nvPr/>
      </p:nvGrpSpPr>
      <p:grpSpPr>
        <a:xfrm>
          <a:off x="0" y="0"/>
          <a:ext cx="0" cy="0"/>
          <a:chOff x="0" y="0"/>
          <a:chExt cx="0" cy="0"/>
        </a:xfrm>
      </p:grpSpPr>
      <p:sp>
        <p:nvSpPr>
          <p:cNvPr id="1426" name="Google Shape;142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4" name="Shape 1434"/>
        <p:cNvGrpSpPr/>
        <p:nvPr/>
      </p:nvGrpSpPr>
      <p:grpSpPr>
        <a:xfrm>
          <a:off x="0" y="0"/>
          <a:ext cx="0" cy="0"/>
          <a:chOff x="0" y="0"/>
          <a:chExt cx="0" cy="0"/>
        </a:xfrm>
      </p:grpSpPr>
      <p:sp>
        <p:nvSpPr>
          <p:cNvPr id="1435" name="Google Shape;1435;g15741079c2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g15741079c2d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8" name="Shape 1448"/>
        <p:cNvGrpSpPr/>
        <p:nvPr/>
      </p:nvGrpSpPr>
      <p:grpSpPr>
        <a:xfrm>
          <a:off x="0" y="0"/>
          <a:ext cx="0" cy="0"/>
          <a:chOff x="0" y="0"/>
          <a:chExt cx="0" cy="0"/>
        </a:xfrm>
      </p:grpSpPr>
      <p:sp>
        <p:nvSpPr>
          <p:cNvPr id="1449" name="Google Shape;1449;g15bb29ef470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g15bb29ef470_5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5" name="Shape 1455"/>
        <p:cNvGrpSpPr/>
        <p:nvPr/>
      </p:nvGrpSpPr>
      <p:grpSpPr>
        <a:xfrm>
          <a:off x="0" y="0"/>
          <a:ext cx="0" cy="0"/>
          <a:chOff x="0" y="0"/>
          <a:chExt cx="0" cy="0"/>
        </a:xfrm>
      </p:grpSpPr>
      <p:sp>
        <p:nvSpPr>
          <p:cNvPr id="1456" name="Google Shape;1456;gff5f3a331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gff5f3a3319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9" name="Shape 9"/>
        <p:cNvGrpSpPr/>
        <p:nvPr/>
      </p:nvGrpSpPr>
      <p:grpSpPr>
        <a:xfrm>
          <a:off x="0" y="0"/>
          <a:ext cx="0" cy="0"/>
          <a:chOff x="0" y="0"/>
          <a:chExt cx="0" cy="0"/>
        </a:xfrm>
      </p:grpSpPr>
      <p:sp>
        <p:nvSpPr>
          <p:cNvPr id="10" name="Google Shape;10;p15"/>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 name="Google Shape;11;p15"/>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9" name="Shape 39"/>
        <p:cNvGrpSpPr/>
        <p:nvPr/>
      </p:nvGrpSpPr>
      <p:grpSpPr>
        <a:xfrm>
          <a:off x="0" y="0"/>
          <a:ext cx="0" cy="0"/>
          <a:chOff x="0" y="0"/>
          <a:chExt cx="0" cy="0"/>
        </a:xfrm>
      </p:grpSpPr>
      <p:sp>
        <p:nvSpPr>
          <p:cNvPr id="40" name="Google Shape;40;p34"/>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4"/>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34"/>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3" name="Shape 43"/>
        <p:cNvGrpSpPr/>
        <p:nvPr/>
      </p:nvGrpSpPr>
      <p:grpSpPr>
        <a:xfrm>
          <a:off x="0" y="0"/>
          <a:ext cx="0" cy="0"/>
          <a:chOff x="0" y="0"/>
          <a:chExt cx="0" cy="0"/>
        </a:xfrm>
      </p:grpSpPr>
      <p:sp>
        <p:nvSpPr>
          <p:cNvPr id="44" name="Google Shape;44;p35"/>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5"/>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3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35"/>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35"/>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9" name="Shape 49"/>
        <p:cNvGrpSpPr/>
        <p:nvPr/>
      </p:nvGrpSpPr>
      <p:grpSpPr>
        <a:xfrm>
          <a:off x="0" y="0"/>
          <a:ext cx="0" cy="0"/>
          <a:chOff x="0" y="0"/>
          <a:chExt cx="0" cy="0"/>
        </a:xfrm>
      </p:grpSpPr>
      <p:sp>
        <p:nvSpPr>
          <p:cNvPr id="50" name="Google Shape;50;p36"/>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6"/>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36"/>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36"/>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36"/>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36"/>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36"/>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4" name="Shape 64"/>
        <p:cNvGrpSpPr/>
        <p:nvPr/>
      </p:nvGrpSpPr>
      <p:grpSpPr>
        <a:xfrm>
          <a:off x="0" y="0"/>
          <a:ext cx="0" cy="0"/>
          <a:chOff x="0" y="0"/>
          <a:chExt cx="0" cy="0"/>
        </a:xfrm>
      </p:grpSpPr>
      <p:sp>
        <p:nvSpPr>
          <p:cNvPr id="65" name="Google Shape;65;p17"/>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7" name="Google Shape;67;p17"/>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8" name="Google Shape;68;p17"/>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1pPr>
            <a:lvl2pPr indent="0" lvl="1"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2pPr>
            <a:lvl3pPr indent="0" lvl="2"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3pPr>
            <a:lvl4pPr indent="0" lvl="3"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4pPr>
            <a:lvl5pPr indent="0" lvl="4"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5pPr>
            <a:lvl6pPr indent="0" lvl="5"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6pPr>
            <a:lvl7pPr indent="0" lvl="6"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7pPr>
            <a:lvl8pPr indent="0" lvl="7"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8pPr>
            <a:lvl9pPr indent="0" lvl="8"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9" name="Shape 69"/>
        <p:cNvGrpSpPr/>
        <p:nvPr/>
      </p:nvGrpSpPr>
      <p:grpSpPr>
        <a:xfrm>
          <a:off x="0" y="0"/>
          <a:ext cx="0" cy="0"/>
          <a:chOff x="0" y="0"/>
          <a:chExt cx="0" cy="0"/>
        </a:xfrm>
      </p:grpSpPr>
      <p:sp>
        <p:nvSpPr>
          <p:cNvPr id="70" name="Google Shape;70;p37"/>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1pPr>
            <a:lvl2pPr indent="0" lvl="1"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2pPr>
            <a:lvl3pPr indent="0" lvl="2"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3pPr>
            <a:lvl4pPr indent="0" lvl="3"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4pPr>
            <a:lvl5pPr indent="0" lvl="4"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5pPr>
            <a:lvl6pPr indent="0" lvl="5"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6pPr>
            <a:lvl7pPr indent="0" lvl="6"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7pPr>
            <a:lvl8pPr indent="0" lvl="7"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8pPr>
            <a:lvl9pPr indent="0" lvl="8"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1" name="Shape 71"/>
        <p:cNvGrpSpPr/>
        <p:nvPr/>
      </p:nvGrpSpPr>
      <p:grpSpPr>
        <a:xfrm>
          <a:off x="0" y="0"/>
          <a:ext cx="0" cy="0"/>
          <a:chOff x="0" y="0"/>
          <a:chExt cx="0" cy="0"/>
        </a:xfrm>
      </p:grpSpPr>
      <p:sp>
        <p:nvSpPr>
          <p:cNvPr id="72" name="Google Shape;72;p38"/>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8"/>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8"/>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1pPr>
            <a:lvl2pPr indent="0" lvl="1"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2pPr>
            <a:lvl3pPr indent="0" lvl="2"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3pPr>
            <a:lvl4pPr indent="0" lvl="3"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4pPr>
            <a:lvl5pPr indent="0" lvl="4"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5pPr>
            <a:lvl6pPr indent="0" lvl="5"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6pPr>
            <a:lvl7pPr indent="0" lvl="6"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7pPr>
            <a:lvl8pPr indent="0" lvl="7"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8pPr>
            <a:lvl9pPr indent="0" lvl="8"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5" name="Shape 75"/>
        <p:cNvGrpSpPr/>
        <p:nvPr/>
      </p:nvGrpSpPr>
      <p:grpSpPr>
        <a:xfrm>
          <a:off x="0" y="0"/>
          <a:ext cx="0" cy="0"/>
          <a:chOff x="0" y="0"/>
          <a:chExt cx="0" cy="0"/>
        </a:xfrm>
      </p:grpSpPr>
      <p:sp>
        <p:nvSpPr>
          <p:cNvPr id="76" name="Google Shape;76;p39"/>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9"/>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8" name="Google Shape;78;p39"/>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1pPr>
            <a:lvl2pPr indent="0" lvl="1"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2pPr>
            <a:lvl3pPr indent="0" lvl="2"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3pPr>
            <a:lvl4pPr indent="0" lvl="3"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4pPr>
            <a:lvl5pPr indent="0" lvl="4"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5pPr>
            <a:lvl6pPr indent="0" lvl="5"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6pPr>
            <a:lvl7pPr indent="0" lvl="6"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7pPr>
            <a:lvl8pPr indent="0" lvl="7"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8pPr>
            <a:lvl9pPr indent="0" lvl="8"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40"/>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0"/>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1pPr>
            <a:lvl2pPr indent="0" lvl="1"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2pPr>
            <a:lvl3pPr indent="0" lvl="2"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3pPr>
            <a:lvl4pPr indent="0" lvl="3"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4pPr>
            <a:lvl5pPr indent="0" lvl="4"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5pPr>
            <a:lvl6pPr indent="0" lvl="5"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6pPr>
            <a:lvl7pPr indent="0" lvl="6"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7pPr>
            <a:lvl8pPr indent="0" lvl="7"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8pPr>
            <a:lvl9pPr indent="0" lvl="8"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2" name="Shape 82"/>
        <p:cNvGrpSpPr/>
        <p:nvPr/>
      </p:nvGrpSpPr>
      <p:grpSpPr>
        <a:xfrm>
          <a:off x="0" y="0"/>
          <a:ext cx="0" cy="0"/>
          <a:chOff x="0" y="0"/>
          <a:chExt cx="0" cy="0"/>
        </a:xfrm>
      </p:grpSpPr>
      <p:sp>
        <p:nvSpPr>
          <p:cNvPr id="83" name="Google Shape;83;p41"/>
          <p:cNvSpPr txBox="1"/>
          <p:nvPr>
            <p:ph idx="1" type="subTitle"/>
          </p:nvPr>
        </p:nvSpPr>
        <p:spPr>
          <a:xfrm>
            <a:off x="457200" y="605520"/>
            <a:ext cx="5640480" cy="5019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41"/>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1pPr>
            <a:lvl2pPr indent="0" lvl="1"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2pPr>
            <a:lvl3pPr indent="0" lvl="2"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3pPr>
            <a:lvl4pPr indent="0" lvl="3"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4pPr>
            <a:lvl5pPr indent="0" lvl="4"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5pPr>
            <a:lvl6pPr indent="0" lvl="5"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6pPr>
            <a:lvl7pPr indent="0" lvl="6"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7pPr>
            <a:lvl8pPr indent="0" lvl="7"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8pPr>
            <a:lvl9pPr indent="0" lvl="8"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5" name="Shape 85"/>
        <p:cNvGrpSpPr/>
        <p:nvPr/>
      </p:nvGrpSpPr>
      <p:grpSpPr>
        <a:xfrm>
          <a:off x="0" y="0"/>
          <a:ext cx="0" cy="0"/>
          <a:chOff x="0" y="0"/>
          <a:chExt cx="0" cy="0"/>
        </a:xfrm>
      </p:grpSpPr>
      <p:sp>
        <p:nvSpPr>
          <p:cNvPr id="86" name="Google Shape;86;p42"/>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42"/>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4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42"/>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1pPr>
            <a:lvl2pPr indent="0" lvl="1"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2pPr>
            <a:lvl3pPr indent="0" lvl="2"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3pPr>
            <a:lvl4pPr indent="0" lvl="3"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4pPr>
            <a:lvl5pPr indent="0" lvl="4"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5pPr>
            <a:lvl6pPr indent="0" lvl="5"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6pPr>
            <a:lvl7pPr indent="0" lvl="6"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7pPr>
            <a:lvl8pPr indent="0" lvl="7"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8pPr>
            <a:lvl9pPr indent="0" lvl="8"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 name="Shape 12"/>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91" name="Shape 91"/>
        <p:cNvGrpSpPr/>
        <p:nvPr/>
      </p:nvGrpSpPr>
      <p:grpSpPr>
        <a:xfrm>
          <a:off x="0" y="0"/>
          <a:ext cx="0" cy="0"/>
          <a:chOff x="0" y="0"/>
          <a:chExt cx="0" cy="0"/>
        </a:xfrm>
      </p:grpSpPr>
      <p:sp>
        <p:nvSpPr>
          <p:cNvPr id="92" name="Google Shape;92;p43"/>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3"/>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43"/>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43"/>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43"/>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1pPr>
            <a:lvl2pPr indent="0" lvl="1"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2pPr>
            <a:lvl3pPr indent="0" lvl="2"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3pPr>
            <a:lvl4pPr indent="0" lvl="3"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4pPr>
            <a:lvl5pPr indent="0" lvl="4"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5pPr>
            <a:lvl6pPr indent="0" lvl="5"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6pPr>
            <a:lvl7pPr indent="0" lvl="6"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7pPr>
            <a:lvl8pPr indent="0" lvl="7"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8pPr>
            <a:lvl9pPr indent="0" lvl="8"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7" name="Shape 97"/>
        <p:cNvGrpSpPr/>
        <p:nvPr/>
      </p:nvGrpSpPr>
      <p:grpSpPr>
        <a:xfrm>
          <a:off x="0" y="0"/>
          <a:ext cx="0" cy="0"/>
          <a:chOff x="0" y="0"/>
          <a:chExt cx="0" cy="0"/>
        </a:xfrm>
      </p:grpSpPr>
      <p:sp>
        <p:nvSpPr>
          <p:cNvPr id="98" name="Google Shape;98;p44"/>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44"/>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44"/>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44"/>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44"/>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1pPr>
            <a:lvl2pPr indent="0" lvl="1"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2pPr>
            <a:lvl3pPr indent="0" lvl="2"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3pPr>
            <a:lvl4pPr indent="0" lvl="3"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4pPr>
            <a:lvl5pPr indent="0" lvl="4"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5pPr>
            <a:lvl6pPr indent="0" lvl="5"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6pPr>
            <a:lvl7pPr indent="0" lvl="6"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7pPr>
            <a:lvl8pPr indent="0" lvl="7"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8pPr>
            <a:lvl9pPr indent="0" lvl="8"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03" name="Shape 103"/>
        <p:cNvGrpSpPr/>
        <p:nvPr/>
      </p:nvGrpSpPr>
      <p:grpSpPr>
        <a:xfrm>
          <a:off x="0" y="0"/>
          <a:ext cx="0" cy="0"/>
          <a:chOff x="0" y="0"/>
          <a:chExt cx="0" cy="0"/>
        </a:xfrm>
      </p:grpSpPr>
      <p:sp>
        <p:nvSpPr>
          <p:cNvPr id="104" name="Google Shape;104;p45"/>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45"/>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45"/>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45"/>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1pPr>
            <a:lvl2pPr indent="0" lvl="1"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2pPr>
            <a:lvl3pPr indent="0" lvl="2"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3pPr>
            <a:lvl4pPr indent="0" lvl="3"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4pPr>
            <a:lvl5pPr indent="0" lvl="4"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5pPr>
            <a:lvl6pPr indent="0" lvl="5"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6pPr>
            <a:lvl7pPr indent="0" lvl="6"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7pPr>
            <a:lvl8pPr indent="0" lvl="7"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8pPr>
            <a:lvl9pPr indent="0" lvl="8"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8" name="Shape 108"/>
        <p:cNvGrpSpPr/>
        <p:nvPr/>
      </p:nvGrpSpPr>
      <p:grpSpPr>
        <a:xfrm>
          <a:off x="0" y="0"/>
          <a:ext cx="0" cy="0"/>
          <a:chOff x="0" y="0"/>
          <a:chExt cx="0" cy="0"/>
        </a:xfrm>
      </p:grpSpPr>
      <p:sp>
        <p:nvSpPr>
          <p:cNvPr id="109" name="Google Shape;109;p46"/>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46"/>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46"/>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46"/>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46"/>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 name="Google Shape;114;p46"/>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1pPr>
            <a:lvl2pPr indent="0" lvl="1"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2pPr>
            <a:lvl3pPr indent="0" lvl="2"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3pPr>
            <a:lvl4pPr indent="0" lvl="3"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4pPr>
            <a:lvl5pPr indent="0" lvl="4"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5pPr>
            <a:lvl6pPr indent="0" lvl="5"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6pPr>
            <a:lvl7pPr indent="0" lvl="6"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7pPr>
            <a:lvl8pPr indent="0" lvl="7"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8pPr>
            <a:lvl9pPr indent="0" lvl="8"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15" name="Shape 115"/>
        <p:cNvGrpSpPr/>
        <p:nvPr/>
      </p:nvGrpSpPr>
      <p:grpSpPr>
        <a:xfrm>
          <a:off x="0" y="0"/>
          <a:ext cx="0" cy="0"/>
          <a:chOff x="0" y="0"/>
          <a:chExt cx="0" cy="0"/>
        </a:xfrm>
      </p:grpSpPr>
      <p:sp>
        <p:nvSpPr>
          <p:cNvPr id="116" name="Google Shape;116;p47"/>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47"/>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8" name="Google Shape;118;p47"/>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9" name="Google Shape;119;p47"/>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0" name="Google Shape;120;p47"/>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1" name="Google Shape;121;p47"/>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2" name="Google Shape;122;p47"/>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3" name="Google Shape;123;p47"/>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1pPr>
            <a:lvl2pPr indent="0" lvl="1"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2pPr>
            <a:lvl3pPr indent="0" lvl="2"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3pPr>
            <a:lvl4pPr indent="0" lvl="3"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4pPr>
            <a:lvl5pPr indent="0" lvl="4"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5pPr>
            <a:lvl6pPr indent="0" lvl="5"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6pPr>
            <a:lvl7pPr indent="0" lvl="6"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7pPr>
            <a:lvl8pPr indent="0" lvl="7"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8pPr>
            <a:lvl9pPr indent="0" lvl="8"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30" name="Shape 130"/>
        <p:cNvGrpSpPr/>
        <p:nvPr/>
      </p:nvGrpSpPr>
      <p:grpSpPr>
        <a:xfrm>
          <a:off x="0" y="0"/>
          <a:ext cx="0" cy="0"/>
          <a:chOff x="0" y="0"/>
          <a:chExt cx="0" cy="0"/>
        </a:xfrm>
      </p:grpSpPr>
      <p:sp>
        <p:nvSpPr>
          <p:cNvPr id="131" name="Google Shape;131;p19"/>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9"/>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3" name="Google Shape;133;p19"/>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1pPr>
            <a:lvl2pPr indent="0" lvl="1"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2pPr>
            <a:lvl3pPr indent="0" lvl="2"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3pPr>
            <a:lvl4pPr indent="0" lvl="3"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4pPr>
            <a:lvl5pPr indent="0" lvl="4"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5pPr>
            <a:lvl6pPr indent="0" lvl="5"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6pPr>
            <a:lvl7pPr indent="0" lvl="6"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7pPr>
            <a:lvl8pPr indent="0" lvl="7"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8pPr>
            <a:lvl9pPr indent="0" lvl="8"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34" name="Shape 134"/>
        <p:cNvGrpSpPr/>
        <p:nvPr/>
      </p:nvGrpSpPr>
      <p:grpSpPr>
        <a:xfrm>
          <a:off x="0" y="0"/>
          <a:ext cx="0" cy="0"/>
          <a:chOff x="0" y="0"/>
          <a:chExt cx="0" cy="0"/>
        </a:xfrm>
      </p:grpSpPr>
      <p:sp>
        <p:nvSpPr>
          <p:cNvPr id="135" name="Google Shape;135;p59"/>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1pPr>
            <a:lvl2pPr indent="0" lvl="1"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2pPr>
            <a:lvl3pPr indent="0" lvl="2"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3pPr>
            <a:lvl4pPr indent="0" lvl="3"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4pPr>
            <a:lvl5pPr indent="0" lvl="4"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5pPr>
            <a:lvl6pPr indent="0" lvl="5"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6pPr>
            <a:lvl7pPr indent="0" lvl="6"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7pPr>
            <a:lvl8pPr indent="0" lvl="7"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8pPr>
            <a:lvl9pPr indent="0" lvl="8"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36" name="Shape 136"/>
        <p:cNvGrpSpPr/>
        <p:nvPr/>
      </p:nvGrpSpPr>
      <p:grpSpPr>
        <a:xfrm>
          <a:off x="0" y="0"/>
          <a:ext cx="0" cy="0"/>
          <a:chOff x="0" y="0"/>
          <a:chExt cx="0" cy="0"/>
        </a:xfrm>
      </p:grpSpPr>
      <p:sp>
        <p:nvSpPr>
          <p:cNvPr id="137" name="Google Shape;137;p60"/>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60"/>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60"/>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1pPr>
            <a:lvl2pPr indent="0" lvl="1"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2pPr>
            <a:lvl3pPr indent="0" lvl="2"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3pPr>
            <a:lvl4pPr indent="0" lvl="3"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4pPr>
            <a:lvl5pPr indent="0" lvl="4"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5pPr>
            <a:lvl6pPr indent="0" lvl="5"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6pPr>
            <a:lvl7pPr indent="0" lvl="6"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7pPr>
            <a:lvl8pPr indent="0" lvl="7"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8pPr>
            <a:lvl9pPr indent="0" lvl="8"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40" name="Shape 140"/>
        <p:cNvGrpSpPr/>
        <p:nvPr/>
      </p:nvGrpSpPr>
      <p:grpSpPr>
        <a:xfrm>
          <a:off x="0" y="0"/>
          <a:ext cx="0" cy="0"/>
          <a:chOff x="0" y="0"/>
          <a:chExt cx="0" cy="0"/>
        </a:xfrm>
      </p:grpSpPr>
      <p:sp>
        <p:nvSpPr>
          <p:cNvPr id="141" name="Google Shape;141;p61"/>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61"/>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3" name="Google Shape;143;p61"/>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4" name="Google Shape;144;p61"/>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1pPr>
            <a:lvl2pPr indent="0" lvl="1"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2pPr>
            <a:lvl3pPr indent="0" lvl="2"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3pPr>
            <a:lvl4pPr indent="0" lvl="3"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4pPr>
            <a:lvl5pPr indent="0" lvl="4"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5pPr>
            <a:lvl6pPr indent="0" lvl="5"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6pPr>
            <a:lvl7pPr indent="0" lvl="6"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7pPr>
            <a:lvl8pPr indent="0" lvl="7"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8pPr>
            <a:lvl9pPr indent="0" lvl="8"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5" name="Shape 145"/>
        <p:cNvGrpSpPr/>
        <p:nvPr/>
      </p:nvGrpSpPr>
      <p:grpSpPr>
        <a:xfrm>
          <a:off x="0" y="0"/>
          <a:ext cx="0" cy="0"/>
          <a:chOff x="0" y="0"/>
          <a:chExt cx="0" cy="0"/>
        </a:xfrm>
      </p:grpSpPr>
      <p:sp>
        <p:nvSpPr>
          <p:cNvPr id="146" name="Google Shape;146;p62"/>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62"/>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1pPr>
            <a:lvl2pPr indent="0" lvl="1"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2pPr>
            <a:lvl3pPr indent="0" lvl="2"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3pPr>
            <a:lvl4pPr indent="0" lvl="3"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4pPr>
            <a:lvl5pPr indent="0" lvl="4"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5pPr>
            <a:lvl6pPr indent="0" lvl="5"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6pPr>
            <a:lvl7pPr indent="0" lvl="6"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7pPr>
            <a:lvl8pPr indent="0" lvl="7"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8pPr>
            <a:lvl9pPr indent="0" lvl="8"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3" name="Shape 13"/>
        <p:cNvGrpSpPr/>
        <p:nvPr/>
      </p:nvGrpSpPr>
      <p:grpSpPr>
        <a:xfrm>
          <a:off x="0" y="0"/>
          <a:ext cx="0" cy="0"/>
          <a:chOff x="0" y="0"/>
          <a:chExt cx="0" cy="0"/>
        </a:xfrm>
      </p:grpSpPr>
      <p:sp>
        <p:nvSpPr>
          <p:cNvPr id="14" name="Google Shape;14;p27"/>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7"/>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48" name="Shape 148"/>
        <p:cNvGrpSpPr/>
        <p:nvPr/>
      </p:nvGrpSpPr>
      <p:grpSpPr>
        <a:xfrm>
          <a:off x="0" y="0"/>
          <a:ext cx="0" cy="0"/>
          <a:chOff x="0" y="0"/>
          <a:chExt cx="0" cy="0"/>
        </a:xfrm>
      </p:grpSpPr>
      <p:sp>
        <p:nvSpPr>
          <p:cNvPr id="149" name="Google Shape;149;p63"/>
          <p:cNvSpPr txBox="1"/>
          <p:nvPr>
            <p:ph idx="1" type="subTitle"/>
          </p:nvPr>
        </p:nvSpPr>
        <p:spPr>
          <a:xfrm>
            <a:off x="457200" y="605520"/>
            <a:ext cx="5640480" cy="5019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63"/>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1pPr>
            <a:lvl2pPr indent="0" lvl="1"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2pPr>
            <a:lvl3pPr indent="0" lvl="2"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3pPr>
            <a:lvl4pPr indent="0" lvl="3"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4pPr>
            <a:lvl5pPr indent="0" lvl="4"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5pPr>
            <a:lvl6pPr indent="0" lvl="5"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6pPr>
            <a:lvl7pPr indent="0" lvl="6"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7pPr>
            <a:lvl8pPr indent="0" lvl="7"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8pPr>
            <a:lvl9pPr indent="0" lvl="8"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51" name="Shape 151"/>
        <p:cNvGrpSpPr/>
        <p:nvPr/>
      </p:nvGrpSpPr>
      <p:grpSpPr>
        <a:xfrm>
          <a:off x="0" y="0"/>
          <a:ext cx="0" cy="0"/>
          <a:chOff x="0" y="0"/>
          <a:chExt cx="0" cy="0"/>
        </a:xfrm>
      </p:grpSpPr>
      <p:sp>
        <p:nvSpPr>
          <p:cNvPr id="152" name="Google Shape;152;p64"/>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64"/>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4" name="Google Shape;154;p64"/>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5" name="Google Shape;155;p64"/>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6" name="Google Shape;156;p64"/>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1pPr>
            <a:lvl2pPr indent="0" lvl="1"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2pPr>
            <a:lvl3pPr indent="0" lvl="2"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3pPr>
            <a:lvl4pPr indent="0" lvl="3"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4pPr>
            <a:lvl5pPr indent="0" lvl="4"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5pPr>
            <a:lvl6pPr indent="0" lvl="5"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6pPr>
            <a:lvl7pPr indent="0" lvl="6"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7pPr>
            <a:lvl8pPr indent="0" lvl="7"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8pPr>
            <a:lvl9pPr indent="0" lvl="8"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57" name="Shape 157"/>
        <p:cNvGrpSpPr/>
        <p:nvPr/>
      </p:nvGrpSpPr>
      <p:grpSpPr>
        <a:xfrm>
          <a:off x="0" y="0"/>
          <a:ext cx="0" cy="0"/>
          <a:chOff x="0" y="0"/>
          <a:chExt cx="0" cy="0"/>
        </a:xfrm>
      </p:grpSpPr>
      <p:sp>
        <p:nvSpPr>
          <p:cNvPr id="158" name="Google Shape;158;p65"/>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6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0" name="Google Shape;160;p6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1" name="Google Shape;161;p65"/>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2" name="Google Shape;162;p65"/>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1pPr>
            <a:lvl2pPr indent="0" lvl="1"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2pPr>
            <a:lvl3pPr indent="0" lvl="2"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3pPr>
            <a:lvl4pPr indent="0" lvl="3"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4pPr>
            <a:lvl5pPr indent="0" lvl="4"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5pPr>
            <a:lvl6pPr indent="0" lvl="5"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6pPr>
            <a:lvl7pPr indent="0" lvl="6"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7pPr>
            <a:lvl8pPr indent="0" lvl="7"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8pPr>
            <a:lvl9pPr indent="0" lvl="8"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63" name="Shape 163"/>
        <p:cNvGrpSpPr/>
        <p:nvPr/>
      </p:nvGrpSpPr>
      <p:grpSpPr>
        <a:xfrm>
          <a:off x="0" y="0"/>
          <a:ext cx="0" cy="0"/>
          <a:chOff x="0" y="0"/>
          <a:chExt cx="0" cy="0"/>
        </a:xfrm>
      </p:grpSpPr>
      <p:sp>
        <p:nvSpPr>
          <p:cNvPr id="164" name="Google Shape;164;p66"/>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66"/>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6" name="Google Shape;166;p66"/>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7" name="Google Shape;167;p66"/>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8" name="Google Shape;168;p66"/>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1pPr>
            <a:lvl2pPr indent="0" lvl="1"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2pPr>
            <a:lvl3pPr indent="0" lvl="2"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3pPr>
            <a:lvl4pPr indent="0" lvl="3"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4pPr>
            <a:lvl5pPr indent="0" lvl="4"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5pPr>
            <a:lvl6pPr indent="0" lvl="5"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6pPr>
            <a:lvl7pPr indent="0" lvl="6"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7pPr>
            <a:lvl8pPr indent="0" lvl="7"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8pPr>
            <a:lvl9pPr indent="0" lvl="8"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69" name="Shape 169"/>
        <p:cNvGrpSpPr/>
        <p:nvPr/>
      </p:nvGrpSpPr>
      <p:grpSpPr>
        <a:xfrm>
          <a:off x="0" y="0"/>
          <a:ext cx="0" cy="0"/>
          <a:chOff x="0" y="0"/>
          <a:chExt cx="0" cy="0"/>
        </a:xfrm>
      </p:grpSpPr>
      <p:sp>
        <p:nvSpPr>
          <p:cNvPr id="170" name="Google Shape;170;p67"/>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67"/>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2" name="Google Shape;172;p67"/>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3" name="Google Shape;173;p67"/>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1pPr>
            <a:lvl2pPr indent="0" lvl="1"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2pPr>
            <a:lvl3pPr indent="0" lvl="2"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3pPr>
            <a:lvl4pPr indent="0" lvl="3"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4pPr>
            <a:lvl5pPr indent="0" lvl="4"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5pPr>
            <a:lvl6pPr indent="0" lvl="5"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6pPr>
            <a:lvl7pPr indent="0" lvl="6"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7pPr>
            <a:lvl8pPr indent="0" lvl="7"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8pPr>
            <a:lvl9pPr indent="0" lvl="8"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74" name="Shape 174"/>
        <p:cNvGrpSpPr/>
        <p:nvPr/>
      </p:nvGrpSpPr>
      <p:grpSpPr>
        <a:xfrm>
          <a:off x="0" y="0"/>
          <a:ext cx="0" cy="0"/>
          <a:chOff x="0" y="0"/>
          <a:chExt cx="0" cy="0"/>
        </a:xfrm>
      </p:grpSpPr>
      <p:sp>
        <p:nvSpPr>
          <p:cNvPr id="175" name="Google Shape;175;p68"/>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6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7" name="Google Shape;177;p68"/>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8" name="Google Shape;178;p6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9" name="Google Shape;179;p68"/>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0" name="Google Shape;180;p68"/>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1pPr>
            <a:lvl2pPr indent="0" lvl="1"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2pPr>
            <a:lvl3pPr indent="0" lvl="2"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3pPr>
            <a:lvl4pPr indent="0" lvl="3"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4pPr>
            <a:lvl5pPr indent="0" lvl="4"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5pPr>
            <a:lvl6pPr indent="0" lvl="5"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6pPr>
            <a:lvl7pPr indent="0" lvl="6"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7pPr>
            <a:lvl8pPr indent="0" lvl="7"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8pPr>
            <a:lvl9pPr indent="0" lvl="8"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81" name="Shape 181"/>
        <p:cNvGrpSpPr/>
        <p:nvPr/>
      </p:nvGrpSpPr>
      <p:grpSpPr>
        <a:xfrm>
          <a:off x="0" y="0"/>
          <a:ext cx="0" cy="0"/>
          <a:chOff x="0" y="0"/>
          <a:chExt cx="0" cy="0"/>
        </a:xfrm>
      </p:grpSpPr>
      <p:sp>
        <p:nvSpPr>
          <p:cNvPr id="182" name="Google Shape;182;p69"/>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69"/>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4" name="Google Shape;184;p69"/>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5" name="Google Shape;185;p69"/>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6" name="Google Shape;186;p69"/>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7" name="Google Shape;187;p69"/>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8" name="Google Shape;188;p69"/>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9" name="Google Shape;189;p69"/>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1pPr>
            <a:lvl2pPr indent="0" lvl="1"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2pPr>
            <a:lvl3pPr indent="0" lvl="2"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3pPr>
            <a:lvl4pPr indent="0" lvl="3"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4pPr>
            <a:lvl5pPr indent="0" lvl="4"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5pPr>
            <a:lvl6pPr indent="0" lvl="5"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6pPr>
            <a:lvl7pPr indent="0" lvl="6"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7pPr>
            <a:lvl8pPr indent="0" lvl="7"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8pPr>
            <a:lvl9pPr indent="0" lvl="8"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94" name="Shape 194"/>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95" name="Shape 195"/>
        <p:cNvGrpSpPr/>
        <p:nvPr/>
      </p:nvGrpSpPr>
      <p:grpSpPr>
        <a:xfrm>
          <a:off x="0" y="0"/>
          <a:ext cx="0" cy="0"/>
          <a:chOff x="0" y="0"/>
          <a:chExt cx="0" cy="0"/>
        </a:xfrm>
      </p:grpSpPr>
      <p:sp>
        <p:nvSpPr>
          <p:cNvPr id="196" name="Google Shape;196;p48"/>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48"/>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98" name="Shape 198"/>
        <p:cNvGrpSpPr/>
        <p:nvPr/>
      </p:nvGrpSpPr>
      <p:grpSpPr>
        <a:xfrm>
          <a:off x="0" y="0"/>
          <a:ext cx="0" cy="0"/>
          <a:chOff x="0" y="0"/>
          <a:chExt cx="0" cy="0"/>
        </a:xfrm>
      </p:grpSpPr>
      <p:sp>
        <p:nvSpPr>
          <p:cNvPr id="199" name="Google Shape;199;p49"/>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49"/>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6" name="Shape 16"/>
        <p:cNvGrpSpPr/>
        <p:nvPr/>
      </p:nvGrpSpPr>
      <p:grpSpPr>
        <a:xfrm>
          <a:off x="0" y="0"/>
          <a:ext cx="0" cy="0"/>
          <a:chOff x="0" y="0"/>
          <a:chExt cx="0" cy="0"/>
        </a:xfrm>
      </p:grpSpPr>
      <p:sp>
        <p:nvSpPr>
          <p:cNvPr id="17" name="Google Shape;17;p28"/>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8"/>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2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01" name="Shape 201"/>
        <p:cNvGrpSpPr/>
        <p:nvPr/>
      </p:nvGrpSpPr>
      <p:grpSpPr>
        <a:xfrm>
          <a:off x="0" y="0"/>
          <a:ext cx="0" cy="0"/>
          <a:chOff x="0" y="0"/>
          <a:chExt cx="0" cy="0"/>
        </a:xfrm>
      </p:grpSpPr>
      <p:sp>
        <p:nvSpPr>
          <p:cNvPr id="202" name="Google Shape;202;p50"/>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50"/>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4" name="Google Shape;204;p50"/>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5" name="Shape 205"/>
        <p:cNvGrpSpPr/>
        <p:nvPr/>
      </p:nvGrpSpPr>
      <p:grpSpPr>
        <a:xfrm>
          <a:off x="0" y="0"/>
          <a:ext cx="0" cy="0"/>
          <a:chOff x="0" y="0"/>
          <a:chExt cx="0" cy="0"/>
        </a:xfrm>
      </p:grpSpPr>
      <p:sp>
        <p:nvSpPr>
          <p:cNvPr id="206" name="Google Shape;206;p51"/>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07" name="Shape 207"/>
        <p:cNvGrpSpPr/>
        <p:nvPr/>
      </p:nvGrpSpPr>
      <p:grpSpPr>
        <a:xfrm>
          <a:off x="0" y="0"/>
          <a:ext cx="0" cy="0"/>
          <a:chOff x="0" y="0"/>
          <a:chExt cx="0" cy="0"/>
        </a:xfrm>
      </p:grpSpPr>
      <p:sp>
        <p:nvSpPr>
          <p:cNvPr id="208" name="Google Shape;208;p52"/>
          <p:cNvSpPr txBox="1"/>
          <p:nvPr>
            <p:ph idx="1" type="subTitle"/>
          </p:nvPr>
        </p:nvSpPr>
        <p:spPr>
          <a:xfrm>
            <a:off x="457200" y="605520"/>
            <a:ext cx="5640480" cy="5019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09" name="Shape 209"/>
        <p:cNvGrpSpPr/>
        <p:nvPr/>
      </p:nvGrpSpPr>
      <p:grpSpPr>
        <a:xfrm>
          <a:off x="0" y="0"/>
          <a:ext cx="0" cy="0"/>
          <a:chOff x="0" y="0"/>
          <a:chExt cx="0" cy="0"/>
        </a:xfrm>
      </p:grpSpPr>
      <p:sp>
        <p:nvSpPr>
          <p:cNvPr id="210" name="Google Shape;210;p53"/>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1" name="Google Shape;211;p53"/>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2" name="Google Shape;212;p53"/>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3" name="Google Shape;213;p53"/>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14" name="Shape 214"/>
        <p:cNvGrpSpPr/>
        <p:nvPr/>
      </p:nvGrpSpPr>
      <p:grpSpPr>
        <a:xfrm>
          <a:off x="0" y="0"/>
          <a:ext cx="0" cy="0"/>
          <a:chOff x="0" y="0"/>
          <a:chExt cx="0" cy="0"/>
        </a:xfrm>
      </p:grpSpPr>
      <p:sp>
        <p:nvSpPr>
          <p:cNvPr id="215" name="Google Shape;215;p54"/>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54"/>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7" name="Google Shape;217;p54"/>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8" name="Google Shape;218;p54"/>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19" name="Shape 219"/>
        <p:cNvGrpSpPr/>
        <p:nvPr/>
      </p:nvGrpSpPr>
      <p:grpSpPr>
        <a:xfrm>
          <a:off x="0" y="0"/>
          <a:ext cx="0" cy="0"/>
          <a:chOff x="0" y="0"/>
          <a:chExt cx="0" cy="0"/>
        </a:xfrm>
      </p:grpSpPr>
      <p:sp>
        <p:nvSpPr>
          <p:cNvPr id="220" name="Google Shape;220;p55"/>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55"/>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2" name="Google Shape;222;p5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3" name="Google Shape;223;p55"/>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24" name="Shape 224"/>
        <p:cNvGrpSpPr/>
        <p:nvPr/>
      </p:nvGrpSpPr>
      <p:grpSpPr>
        <a:xfrm>
          <a:off x="0" y="0"/>
          <a:ext cx="0" cy="0"/>
          <a:chOff x="0" y="0"/>
          <a:chExt cx="0" cy="0"/>
        </a:xfrm>
      </p:grpSpPr>
      <p:sp>
        <p:nvSpPr>
          <p:cNvPr id="225" name="Google Shape;225;p56"/>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56"/>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7" name="Google Shape;227;p56"/>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28" name="Shape 228"/>
        <p:cNvGrpSpPr/>
        <p:nvPr/>
      </p:nvGrpSpPr>
      <p:grpSpPr>
        <a:xfrm>
          <a:off x="0" y="0"/>
          <a:ext cx="0" cy="0"/>
          <a:chOff x="0" y="0"/>
          <a:chExt cx="0" cy="0"/>
        </a:xfrm>
      </p:grpSpPr>
      <p:sp>
        <p:nvSpPr>
          <p:cNvPr id="229" name="Google Shape;229;p57"/>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57"/>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1" name="Google Shape;231;p57"/>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2" name="Google Shape;232;p57"/>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3" name="Google Shape;233;p57"/>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34" name="Shape 234"/>
        <p:cNvGrpSpPr/>
        <p:nvPr/>
      </p:nvGrpSpPr>
      <p:grpSpPr>
        <a:xfrm>
          <a:off x="0" y="0"/>
          <a:ext cx="0" cy="0"/>
          <a:chOff x="0" y="0"/>
          <a:chExt cx="0" cy="0"/>
        </a:xfrm>
      </p:grpSpPr>
      <p:sp>
        <p:nvSpPr>
          <p:cNvPr id="235" name="Google Shape;235;p58"/>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6" name="Google Shape;236;p58"/>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7" name="Google Shape;237;p58"/>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8" name="Google Shape;238;p58"/>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9" name="Google Shape;239;p58"/>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0" name="Google Shape;240;p58"/>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1" name="Google Shape;241;p58"/>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50" name="Shape 250"/>
        <p:cNvGrpSpPr/>
        <p:nvPr/>
      </p:nvGrpSpPr>
      <p:grpSpPr>
        <a:xfrm>
          <a:off x="0" y="0"/>
          <a:ext cx="0" cy="0"/>
          <a:chOff x="0" y="0"/>
          <a:chExt cx="0" cy="0"/>
        </a:xfrm>
      </p:grpSpPr>
      <p:sp>
        <p:nvSpPr>
          <p:cNvPr id="251" name="Google Shape;251;p23"/>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1pPr>
            <a:lvl2pPr indent="0" lvl="1"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2pPr>
            <a:lvl3pPr indent="0" lvl="2"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3pPr>
            <a:lvl4pPr indent="0" lvl="3"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4pPr>
            <a:lvl5pPr indent="0" lvl="4"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5pPr>
            <a:lvl6pPr indent="0" lvl="5"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6pPr>
            <a:lvl7pPr indent="0" lvl="6"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7pPr>
            <a:lvl8pPr indent="0" lvl="7"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8pPr>
            <a:lvl9pPr indent="0" lvl="8"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29"/>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52" name="Shape 252"/>
        <p:cNvGrpSpPr/>
        <p:nvPr/>
      </p:nvGrpSpPr>
      <p:grpSpPr>
        <a:xfrm>
          <a:off x="0" y="0"/>
          <a:ext cx="0" cy="0"/>
          <a:chOff x="0" y="0"/>
          <a:chExt cx="0" cy="0"/>
        </a:xfrm>
      </p:grpSpPr>
      <p:sp>
        <p:nvSpPr>
          <p:cNvPr id="253" name="Google Shape;253;p70"/>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4" name="Google Shape;254;p70"/>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5" name="Google Shape;255;p70"/>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1pPr>
            <a:lvl2pPr indent="0" lvl="1"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2pPr>
            <a:lvl3pPr indent="0" lvl="2"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3pPr>
            <a:lvl4pPr indent="0" lvl="3"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4pPr>
            <a:lvl5pPr indent="0" lvl="4"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5pPr>
            <a:lvl6pPr indent="0" lvl="5"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6pPr>
            <a:lvl7pPr indent="0" lvl="6"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7pPr>
            <a:lvl8pPr indent="0" lvl="7"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8pPr>
            <a:lvl9pPr indent="0" lvl="8"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56" name="Shape 256"/>
        <p:cNvGrpSpPr/>
        <p:nvPr/>
      </p:nvGrpSpPr>
      <p:grpSpPr>
        <a:xfrm>
          <a:off x="0" y="0"/>
          <a:ext cx="0" cy="0"/>
          <a:chOff x="0" y="0"/>
          <a:chExt cx="0" cy="0"/>
        </a:xfrm>
      </p:grpSpPr>
      <p:sp>
        <p:nvSpPr>
          <p:cNvPr id="257" name="Google Shape;257;p71"/>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8" name="Google Shape;258;p7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9" name="Google Shape;259;p71"/>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1pPr>
            <a:lvl2pPr indent="0" lvl="1"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2pPr>
            <a:lvl3pPr indent="0" lvl="2"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3pPr>
            <a:lvl4pPr indent="0" lvl="3"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4pPr>
            <a:lvl5pPr indent="0" lvl="4"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5pPr>
            <a:lvl6pPr indent="0" lvl="5"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6pPr>
            <a:lvl7pPr indent="0" lvl="6"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7pPr>
            <a:lvl8pPr indent="0" lvl="7"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8pPr>
            <a:lvl9pPr indent="0" lvl="8"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60" name="Shape 260"/>
        <p:cNvGrpSpPr/>
        <p:nvPr/>
      </p:nvGrpSpPr>
      <p:grpSpPr>
        <a:xfrm>
          <a:off x="0" y="0"/>
          <a:ext cx="0" cy="0"/>
          <a:chOff x="0" y="0"/>
          <a:chExt cx="0" cy="0"/>
        </a:xfrm>
      </p:grpSpPr>
      <p:sp>
        <p:nvSpPr>
          <p:cNvPr id="261" name="Google Shape;261;p72"/>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2" name="Google Shape;262;p72"/>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3" name="Google Shape;263;p72"/>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4" name="Google Shape;264;p72"/>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1pPr>
            <a:lvl2pPr indent="0" lvl="1"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2pPr>
            <a:lvl3pPr indent="0" lvl="2"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3pPr>
            <a:lvl4pPr indent="0" lvl="3"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4pPr>
            <a:lvl5pPr indent="0" lvl="4"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5pPr>
            <a:lvl6pPr indent="0" lvl="5"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6pPr>
            <a:lvl7pPr indent="0" lvl="6"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7pPr>
            <a:lvl8pPr indent="0" lvl="7"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8pPr>
            <a:lvl9pPr indent="0" lvl="8"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5" name="Shape 265"/>
        <p:cNvGrpSpPr/>
        <p:nvPr/>
      </p:nvGrpSpPr>
      <p:grpSpPr>
        <a:xfrm>
          <a:off x="0" y="0"/>
          <a:ext cx="0" cy="0"/>
          <a:chOff x="0" y="0"/>
          <a:chExt cx="0" cy="0"/>
        </a:xfrm>
      </p:grpSpPr>
      <p:sp>
        <p:nvSpPr>
          <p:cNvPr id="266" name="Google Shape;266;p73"/>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7" name="Google Shape;267;p73"/>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1pPr>
            <a:lvl2pPr indent="0" lvl="1"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2pPr>
            <a:lvl3pPr indent="0" lvl="2"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3pPr>
            <a:lvl4pPr indent="0" lvl="3"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4pPr>
            <a:lvl5pPr indent="0" lvl="4"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5pPr>
            <a:lvl6pPr indent="0" lvl="5"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6pPr>
            <a:lvl7pPr indent="0" lvl="6"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7pPr>
            <a:lvl8pPr indent="0" lvl="7"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8pPr>
            <a:lvl9pPr indent="0" lvl="8"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68" name="Shape 268"/>
        <p:cNvGrpSpPr/>
        <p:nvPr/>
      </p:nvGrpSpPr>
      <p:grpSpPr>
        <a:xfrm>
          <a:off x="0" y="0"/>
          <a:ext cx="0" cy="0"/>
          <a:chOff x="0" y="0"/>
          <a:chExt cx="0" cy="0"/>
        </a:xfrm>
      </p:grpSpPr>
      <p:sp>
        <p:nvSpPr>
          <p:cNvPr id="269" name="Google Shape;269;p74"/>
          <p:cNvSpPr txBox="1"/>
          <p:nvPr>
            <p:ph idx="1" type="subTitle"/>
          </p:nvPr>
        </p:nvSpPr>
        <p:spPr>
          <a:xfrm>
            <a:off x="457200" y="605520"/>
            <a:ext cx="5640480" cy="5019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0" name="Google Shape;270;p74"/>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1pPr>
            <a:lvl2pPr indent="0" lvl="1"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2pPr>
            <a:lvl3pPr indent="0" lvl="2"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3pPr>
            <a:lvl4pPr indent="0" lvl="3"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4pPr>
            <a:lvl5pPr indent="0" lvl="4"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5pPr>
            <a:lvl6pPr indent="0" lvl="5"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6pPr>
            <a:lvl7pPr indent="0" lvl="6"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7pPr>
            <a:lvl8pPr indent="0" lvl="7"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8pPr>
            <a:lvl9pPr indent="0" lvl="8"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71" name="Shape 271"/>
        <p:cNvGrpSpPr/>
        <p:nvPr/>
      </p:nvGrpSpPr>
      <p:grpSpPr>
        <a:xfrm>
          <a:off x="0" y="0"/>
          <a:ext cx="0" cy="0"/>
          <a:chOff x="0" y="0"/>
          <a:chExt cx="0" cy="0"/>
        </a:xfrm>
      </p:grpSpPr>
      <p:sp>
        <p:nvSpPr>
          <p:cNvPr id="272" name="Google Shape;272;p75"/>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3" name="Google Shape;273;p75"/>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4" name="Google Shape;274;p75"/>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5" name="Google Shape;275;p75"/>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6" name="Google Shape;276;p75"/>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1pPr>
            <a:lvl2pPr indent="0" lvl="1"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2pPr>
            <a:lvl3pPr indent="0" lvl="2"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3pPr>
            <a:lvl4pPr indent="0" lvl="3"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4pPr>
            <a:lvl5pPr indent="0" lvl="4"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5pPr>
            <a:lvl6pPr indent="0" lvl="5"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6pPr>
            <a:lvl7pPr indent="0" lvl="6"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7pPr>
            <a:lvl8pPr indent="0" lvl="7"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8pPr>
            <a:lvl9pPr indent="0" lvl="8"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77" name="Shape 277"/>
        <p:cNvGrpSpPr/>
        <p:nvPr/>
      </p:nvGrpSpPr>
      <p:grpSpPr>
        <a:xfrm>
          <a:off x="0" y="0"/>
          <a:ext cx="0" cy="0"/>
          <a:chOff x="0" y="0"/>
          <a:chExt cx="0" cy="0"/>
        </a:xfrm>
      </p:grpSpPr>
      <p:sp>
        <p:nvSpPr>
          <p:cNvPr id="278" name="Google Shape;278;p76"/>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9" name="Google Shape;279;p76"/>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0" name="Google Shape;280;p76"/>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1" name="Google Shape;281;p76"/>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2" name="Google Shape;282;p76"/>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1pPr>
            <a:lvl2pPr indent="0" lvl="1"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2pPr>
            <a:lvl3pPr indent="0" lvl="2"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3pPr>
            <a:lvl4pPr indent="0" lvl="3"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4pPr>
            <a:lvl5pPr indent="0" lvl="4"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5pPr>
            <a:lvl6pPr indent="0" lvl="5"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6pPr>
            <a:lvl7pPr indent="0" lvl="6"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7pPr>
            <a:lvl8pPr indent="0" lvl="7"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8pPr>
            <a:lvl9pPr indent="0" lvl="8"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83" name="Shape 283"/>
        <p:cNvGrpSpPr/>
        <p:nvPr/>
      </p:nvGrpSpPr>
      <p:grpSpPr>
        <a:xfrm>
          <a:off x="0" y="0"/>
          <a:ext cx="0" cy="0"/>
          <a:chOff x="0" y="0"/>
          <a:chExt cx="0" cy="0"/>
        </a:xfrm>
      </p:grpSpPr>
      <p:sp>
        <p:nvSpPr>
          <p:cNvPr id="284" name="Google Shape;284;p77"/>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5" name="Google Shape;285;p77"/>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6" name="Google Shape;286;p77"/>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7" name="Google Shape;287;p77"/>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8" name="Google Shape;288;p77"/>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1pPr>
            <a:lvl2pPr indent="0" lvl="1"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2pPr>
            <a:lvl3pPr indent="0" lvl="2"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3pPr>
            <a:lvl4pPr indent="0" lvl="3"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4pPr>
            <a:lvl5pPr indent="0" lvl="4"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5pPr>
            <a:lvl6pPr indent="0" lvl="5"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6pPr>
            <a:lvl7pPr indent="0" lvl="6"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7pPr>
            <a:lvl8pPr indent="0" lvl="7"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8pPr>
            <a:lvl9pPr indent="0" lvl="8"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89" name="Shape 289"/>
        <p:cNvGrpSpPr/>
        <p:nvPr/>
      </p:nvGrpSpPr>
      <p:grpSpPr>
        <a:xfrm>
          <a:off x="0" y="0"/>
          <a:ext cx="0" cy="0"/>
          <a:chOff x="0" y="0"/>
          <a:chExt cx="0" cy="0"/>
        </a:xfrm>
      </p:grpSpPr>
      <p:sp>
        <p:nvSpPr>
          <p:cNvPr id="290" name="Google Shape;290;p78"/>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1" name="Google Shape;291;p78"/>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2" name="Google Shape;292;p78"/>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3" name="Google Shape;293;p78"/>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1pPr>
            <a:lvl2pPr indent="0" lvl="1"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2pPr>
            <a:lvl3pPr indent="0" lvl="2"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3pPr>
            <a:lvl4pPr indent="0" lvl="3"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4pPr>
            <a:lvl5pPr indent="0" lvl="4"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5pPr>
            <a:lvl6pPr indent="0" lvl="5"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6pPr>
            <a:lvl7pPr indent="0" lvl="6"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7pPr>
            <a:lvl8pPr indent="0" lvl="7"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8pPr>
            <a:lvl9pPr indent="0" lvl="8"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94" name="Shape 294"/>
        <p:cNvGrpSpPr/>
        <p:nvPr/>
      </p:nvGrpSpPr>
      <p:grpSpPr>
        <a:xfrm>
          <a:off x="0" y="0"/>
          <a:ext cx="0" cy="0"/>
          <a:chOff x="0" y="0"/>
          <a:chExt cx="0" cy="0"/>
        </a:xfrm>
      </p:grpSpPr>
      <p:sp>
        <p:nvSpPr>
          <p:cNvPr id="295" name="Google Shape;295;p79"/>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6" name="Google Shape;296;p79"/>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7" name="Google Shape;297;p7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8" name="Google Shape;298;p79"/>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9" name="Google Shape;299;p79"/>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0" name="Google Shape;300;p79"/>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1pPr>
            <a:lvl2pPr indent="0" lvl="1"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2pPr>
            <a:lvl3pPr indent="0" lvl="2"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3pPr>
            <a:lvl4pPr indent="0" lvl="3"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4pPr>
            <a:lvl5pPr indent="0" lvl="4"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5pPr>
            <a:lvl6pPr indent="0" lvl="5"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6pPr>
            <a:lvl7pPr indent="0" lvl="6"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7pPr>
            <a:lvl8pPr indent="0" lvl="7"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8pPr>
            <a:lvl9pPr indent="0" lvl="8"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2" name="Shape 22"/>
        <p:cNvGrpSpPr/>
        <p:nvPr/>
      </p:nvGrpSpPr>
      <p:grpSpPr>
        <a:xfrm>
          <a:off x="0" y="0"/>
          <a:ext cx="0" cy="0"/>
          <a:chOff x="0" y="0"/>
          <a:chExt cx="0" cy="0"/>
        </a:xfrm>
      </p:grpSpPr>
      <p:sp>
        <p:nvSpPr>
          <p:cNvPr id="23" name="Google Shape;23;p30"/>
          <p:cNvSpPr txBox="1"/>
          <p:nvPr>
            <p:ph idx="1" type="subTitle"/>
          </p:nvPr>
        </p:nvSpPr>
        <p:spPr>
          <a:xfrm>
            <a:off x="457200" y="605520"/>
            <a:ext cx="5640480" cy="5019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301" name="Shape 301"/>
        <p:cNvGrpSpPr/>
        <p:nvPr/>
      </p:nvGrpSpPr>
      <p:grpSpPr>
        <a:xfrm>
          <a:off x="0" y="0"/>
          <a:ext cx="0" cy="0"/>
          <a:chOff x="0" y="0"/>
          <a:chExt cx="0" cy="0"/>
        </a:xfrm>
      </p:grpSpPr>
      <p:sp>
        <p:nvSpPr>
          <p:cNvPr id="302" name="Google Shape;302;p80"/>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3" name="Google Shape;303;p80"/>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4" name="Google Shape;304;p80"/>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5" name="Google Shape;305;p80"/>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6" name="Google Shape;306;p80"/>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7" name="Google Shape;307;p80"/>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8" name="Google Shape;308;p80"/>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9" name="Google Shape;309;p80"/>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1pPr>
            <a:lvl2pPr indent="0" lvl="1"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2pPr>
            <a:lvl3pPr indent="0" lvl="2"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3pPr>
            <a:lvl4pPr indent="0" lvl="3"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4pPr>
            <a:lvl5pPr indent="0" lvl="4"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5pPr>
            <a:lvl6pPr indent="0" lvl="5"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6pPr>
            <a:lvl7pPr indent="0" lvl="6"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7pPr>
            <a:lvl8pPr indent="0" lvl="7"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8pPr>
            <a:lvl9pPr indent="0" lvl="8"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6" name="Shape 316"/>
        <p:cNvGrpSpPr/>
        <p:nvPr/>
      </p:nvGrpSpPr>
      <p:grpSpPr>
        <a:xfrm>
          <a:off x="0" y="0"/>
          <a:ext cx="0" cy="0"/>
          <a:chOff x="0" y="0"/>
          <a:chExt cx="0" cy="0"/>
        </a:xfrm>
      </p:grpSpPr>
      <p:sp>
        <p:nvSpPr>
          <p:cNvPr id="317" name="Google Shape;317;p25"/>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8" name="Google Shape;318;p25"/>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1pPr>
            <a:lvl2pPr indent="0" lvl="1"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2pPr>
            <a:lvl3pPr indent="0" lvl="2"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3pPr>
            <a:lvl4pPr indent="0" lvl="3"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4pPr>
            <a:lvl5pPr indent="0" lvl="4"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5pPr>
            <a:lvl6pPr indent="0" lvl="5"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6pPr>
            <a:lvl7pPr indent="0" lvl="6"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7pPr>
            <a:lvl8pPr indent="0" lvl="7"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8pPr>
            <a:lvl9pPr indent="0" lvl="8"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319" name="Shape 319"/>
        <p:cNvGrpSpPr/>
        <p:nvPr/>
      </p:nvGrpSpPr>
      <p:grpSpPr>
        <a:xfrm>
          <a:off x="0" y="0"/>
          <a:ext cx="0" cy="0"/>
          <a:chOff x="0" y="0"/>
          <a:chExt cx="0" cy="0"/>
        </a:xfrm>
      </p:grpSpPr>
      <p:sp>
        <p:nvSpPr>
          <p:cNvPr id="320" name="Google Shape;320;p81"/>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1pPr>
            <a:lvl2pPr indent="0" lvl="1"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2pPr>
            <a:lvl3pPr indent="0" lvl="2"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3pPr>
            <a:lvl4pPr indent="0" lvl="3"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4pPr>
            <a:lvl5pPr indent="0" lvl="4"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5pPr>
            <a:lvl6pPr indent="0" lvl="5"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6pPr>
            <a:lvl7pPr indent="0" lvl="6"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7pPr>
            <a:lvl8pPr indent="0" lvl="7"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8pPr>
            <a:lvl9pPr indent="0" lvl="8"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321" name="Shape 321"/>
        <p:cNvGrpSpPr/>
        <p:nvPr/>
      </p:nvGrpSpPr>
      <p:grpSpPr>
        <a:xfrm>
          <a:off x="0" y="0"/>
          <a:ext cx="0" cy="0"/>
          <a:chOff x="0" y="0"/>
          <a:chExt cx="0" cy="0"/>
        </a:xfrm>
      </p:grpSpPr>
      <p:sp>
        <p:nvSpPr>
          <p:cNvPr id="322" name="Google Shape;322;p82"/>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3" name="Google Shape;323;p82"/>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4" name="Google Shape;324;p82"/>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1pPr>
            <a:lvl2pPr indent="0" lvl="1"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2pPr>
            <a:lvl3pPr indent="0" lvl="2"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3pPr>
            <a:lvl4pPr indent="0" lvl="3"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4pPr>
            <a:lvl5pPr indent="0" lvl="4"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5pPr>
            <a:lvl6pPr indent="0" lvl="5"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6pPr>
            <a:lvl7pPr indent="0" lvl="6"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7pPr>
            <a:lvl8pPr indent="0" lvl="7"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8pPr>
            <a:lvl9pPr indent="0" lvl="8"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25" name="Shape 325"/>
        <p:cNvGrpSpPr/>
        <p:nvPr/>
      </p:nvGrpSpPr>
      <p:grpSpPr>
        <a:xfrm>
          <a:off x="0" y="0"/>
          <a:ext cx="0" cy="0"/>
          <a:chOff x="0" y="0"/>
          <a:chExt cx="0" cy="0"/>
        </a:xfrm>
      </p:grpSpPr>
      <p:sp>
        <p:nvSpPr>
          <p:cNvPr id="326" name="Google Shape;326;p83"/>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7" name="Google Shape;327;p83"/>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8" name="Google Shape;328;p83"/>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1pPr>
            <a:lvl2pPr indent="0" lvl="1"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2pPr>
            <a:lvl3pPr indent="0" lvl="2"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3pPr>
            <a:lvl4pPr indent="0" lvl="3"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4pPr>
            <a:lvl5pPr indent="0" lvl="4"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5pPr>
            <a:lvl6pPr indent="0" lvl="5"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6pPr>
            <a:lvl7pPr indent="0" lvl="6"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7pPr>
            <a:lvl8pPr indent="0" lvl="7"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8pPr>
            <a:lvl9pPr indent="0" lvl="8"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329" name="Shape 329"/>
        <p:cNvGrpSpPr/>
        <p:nvPr/>
      </p:nvGrpSpPr>
      <p:grpSpPr>
        <a:xfrm>
          <a:off x="0" y="0"/>
          <a:ext cx="0" cy="0"/>
          <a:chOff x="0" y="0"/>
          <a:chExt cx="0" cy="0"/>
        </a:xfrm>
      </p:grpSpPr>
      <p:sp>
        <p:nvSpPr>
          <p:cNvPr id="330" name="Google Shape;330;p84"/>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1" name="Google Shape;331;p84"/>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2" name="Google Shape;332;p84"/>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3" name="Google Shape;333;p84"/>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1pPr>
            <a:lvl2pPr indent="0" lvl="1"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2pPr>
            <a:lvl3pPr indent="0" lvl="2"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3pPr>
            <a:lvl4pPr indent="0" lvl="3"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4pPr>
            <a:lvl5pPr indent="0" lvl="4"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5pPr>
            <a:lvl6pPr indent="0" lvl="5"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6pPr>
            <a:lvl7pPr indent="0" lvl="6"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7pPr>
            <a:lvl8pPr indent="0" lvl="7"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8pPr>
            <a:lvl9pPr indent="0" lvl="8"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334" name="Shape 334"/>
        <p:cNvGrpSpPr/>
        <p:nvPr/>
      </p:nvGrpSpPr>
      <p:grpSpPr>
        <a:xfrm>
          <a:off x="0" y="0"/>
          <a:ext cx="0" cy="0"/>
          <a:chOff x="0" y="0"/>
          <a:chExt cx="0" cy="0"/>
        </a:xfrm>
      </p:grpSpPr>
      <p:sp>
        <p:nvSpPr>
          <p:cNvPr id="335" name="Google Shape;335;p85"/>
          <p:cNvSpPr txBox="1"/>
          <p:nvPr>
            <p:ph idx="1" type="subTitle"/>
          </p:nvPr>
        </p:nvSpPr>
        <p:spPr>
          <a:xfrm>
            <a:off x="457200" y="605520"/>
            <a:ext cx="5640480" cy="5019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6" name="Google Shape;336;p85"/>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1pPr>
            <a:lvl2pPr indent="0" lvl="1"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2pPr>
            <a:lvl3pPr indent="0" lvl="2"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3pPr>
            <a:lvl4pPr indent="0" lvl="3"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4pPr>
            <a:lvl5pPr indent="0" lvl="4"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5pPr>
            <a:lvl6pPr indent="0" lvl="5"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6pPr>
            <a:lvl7pPr indent="0" lvl="6"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7pPr>
            <a:lvl8pPr indent="0" lvl="7"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8pPr>
            <a:lvl9pPr indent="0" lvl="8"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37" name="Shape 337"/>
        <p:cNvGrpSpPr/>
        <p:nvPr/>
      </p:nvGrpSpPr>
      <p:grpSpPr>
        <a:xfrm>
          <a:off x="0" y="0"/>
          <a:ext cx="0" cy="0"/>
          <a:chOff x="0" y="0"/>
          <a:chExt cx="0" cy="0"/>
        </a:xfrm>
      </p:grpSpPr>
      <p:sp>
        <p:nvSpPr>
          <p:cNvPr id="338" name="Google Shape;338;p86"/>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9" name="Google Shape;339;p86"/>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0" name="Google Shape;340;p86"/>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1" name="Google Shape;341;p86"/>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2" name="Google Shape;342;p86"/>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1pPr>
            <a:lvl2pPr indent="0" lvl="1"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2pPr>
            <a:lvl3pPr indent="0" lvl="2"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3pPr>
            <a:lvl4pPr indent="0" lvl="3"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4pPr>
            <a:lvl5pPr indent="0" lvl="4"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5pPr>
            <a:lvl6pPr indent="0" lvl="5"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6pPr>
            <a:lvl7pPr indent="0" lvl="6"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7pPr>
            <a:lvl8pPr indent="0" lvl="7"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8pPr>
            <a:lvl9pPr indent="0" lvl="8"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43" name="Shape 343"/>
        <p:cNvGrpSpPr/>
        <p:nvPr/>
      </p:nvGrpSpPr>
      <p:grpSpPr>
        <a:xfrm>
          <a:off x="0" y="0"/>
          <a:ext cx="0" cy="0"/>
          <a:chOff x="0" y="0"/>
          <a:chExt cx="0" cy="0"/>
        </a:xfrm>
      </p:grpSpPr>
      <p:sp>
        <p:nvSpPr>
          <p:cNvPr id="344" name="Google Shape;344;p87"/>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5" name="Google Shape;345;p87"/>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6" name="Google Shape;346;p87"/>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7" name="Google Shape;347;p87"/>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8" name="Google Shape;348;p87"/>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1pPr>
            <a:lvl2pPr indent="0" lvl="1"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2pPr>
            <a:lvl3pPr indent="0" lvl="2"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3pPr>
            <a:lvl4pPr indent="0" lvl="3"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4pPr>
            <a:lvl5pPr indent="0" lvl="4"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5pPr>
            <a:lvl6pPr indent="0" lvl="5"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6pPr>
            <a:lvl7pPr indent="0" lvl="6"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7pPr>
            <a:lvl8pPr indent="0" lvl="7"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8pPr>
            <a:lvl9pPr indent="0" lvl="8"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49" name="Shape 349"/>
        <p:cNvGrpSpPr/>
        <p:nvPr/>
      </p:nvGrpSpPr>
      <p:grpSpPr>
        <a:xfrm>
          <a:off x="0" y="0"/>
          <a:ext cx="0" cy="0"/>
          <a:chOff x="0" y="0"/>
          <a:chExt cx="0" cy="0"/>
        </a:xfrm>
      </p:grpSpPr>
      <p:sp>
        <p:nvSpPr>
          <p:cNvPr id="350" name="Google Shape;350;p88"/>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1" name="Google Shape;351;p8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2" name="Google Shape;352;p88"/>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3" name="Google Shape;353;p88"/>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4" name="Google Shape;354;p88"/>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1pPr>
            <a:lvl2pPr indent="0" lvl="1"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2pPr>
            <a:lvl3pPr indent="0" lvl="2"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3pPr>
            <a:lvl4pPr indent="0" lvl="3"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4pPr>
            <a:lvl5pPr indent="0" lvl="4"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5pPr>
            <a:lvl6pPr indent="0" lvl="5"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6pPr>
            <a:lvl7pPr indent="0" lvl="6"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7pPr>
            <a:lvl8pPr indent="0" lvl="7"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8pPr>
            <a:lvl9pPr indent="0" lvl="8"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4" name="Shape 24"/>
        <p:cNvGrpSpPr/>
        <p:nvPr/>
      </p:nvGrpSpPr>
      <p:grpSpPr>
        <a:xfrm>
          <a:off x="0" y="0"/>
          <a:ext cx="0" cy="0"/>
          <a:chOff x="0" y="0"/>
          <a:chExt cx="0" cy="0"/>
        </a:xfrm>
      </p:grpSpPr>
      <p:sp>
        <p:nvSpPr>
          <p:cNvPr id="25" name="Google Shape;25;p31"/>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1"/>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31"/>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31"/>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55" name="Shape 355"/>
        <p:cNvGrpSpPr/>
        <p:nvPr/>
      </p:nvGrpSpPr>
      <p:grpSpPr>
        <a:xfrm>
          <a:off x="0" y="0"/>
          <a:ext cx="0" cy="0"/>
          <a:chOff x="0" y="0"/>
          <a:chExt cx="0" cy="0"/>
        </a:xfrm>
      </p:grpSpPr>
      <p:sp>
        <p:nvSpPr>
          <p:cNvPr id="356" name="Google Shape;356;p89"/>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7" name="Google Shape;357;p89"/>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8" name="Google Shape;358;p89"/>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9" name="Google Shape;359;p89"/>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1pPr>
            <a:lvl2pPr indent="0" lvl="1"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2pPr>
            <a:lvl3pPr indent="0" lvl="2"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3pPr>
            <a:lvl4pPr indent="0" lvl="3"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4pPr>
            <a:lvl5pPr indent="0" lvl="4"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5pPr>
            <a:lvl6pPr indent="0" lvl="5"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6pPr>
            <a:lvl7pPr indent="0" lvl="6"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7pPr>
            <a:lvl8pPr indent="0" lvl="7"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8pPr>
            <a:lvl9pPr indent="0" lvl="8"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360" name="Shape 360"/>
        <p:cNvGrpSpPr/>
        <p:nvPr/>
      </p:nvGrpSpPr>
      <p:grpSpPr>
        <a:xfrm>
          <a:off x="0" y="0"/>
          <a:ext cx="0" cy="0"/>
          <a:chOff x="0" y="0"/>
          <a:chExt cx="0" cy="0"/>
        </a:xfrm>
      </p:grpSpPr>
      <p:sp>
        <p:nvSpPr>
          <p:cNvPr id="361" name="Google Shape;361;p90"/>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2" name="Google Shape;362;p9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3" name="Google Shape;363;p9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4" name="Google Shape;364;p90"/>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5" name="Google Shape;365;p90"/>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6" name="Google Shape;366;p90"/>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1pPr>
            <a:lvl2pPr indent="0" lvl="1"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2pPr>
            <a:lvl3pPr indent="0" lvl="2"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3pPr>
            <a:lvl4pPr indent="0" lvl="3"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4pPr>
            <a:lvl5pPr indent="0" lvl="4"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5pPr>
            <a:lvl6pPr indent="0" lvl="5"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6pPr>
            <a:lvl7pPr indent="0" lvl="6"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7pPr>
            <a:lvl8pPr indent="0" lvl="7"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8pPr>
            <a:lvl9pPr indent="0" lvl="8"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367" name="Shape 367"/>
        <p:cNvGrpSpPr/>
        <p:nvPr/>
      </p:nvGrpSpPr>
      <p:grpSpPr>
        <a:xfrm>
          <a:off x="0" y="0"/>
          <a:ext cx="0" cy="0"/>
          <a:chOff x="0" y="0"/>
          <a:chExt cx="0" cy="0"/>
        </a:xfrm>
      </p:grpSpPr>
      <p:sp>
        <p:nvSpPr>
          <p:cNvPr id="368" name="Google Shape;368;p91"/>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9" name="Google Shape;369;p91"/>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0" name="Google Shape;370;p91"/>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1" name="Google Shape;371;p91"/>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2" name="Google Shape;372;p91"/>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3" name="Google Shape;373;p91"/>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4" name="Google Shape;374;p91"/>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5" name="Google Shape;375;p91"/>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1pPr>
            <a:lvl2pPr indent="0" lvl="1"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2pPr>
            <a:lvl3pPr indent="0" lvl="2"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3pPr>
            <a:lvl4pPr indent="0" lvl="3"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4pPr>
            <a:lvl5pPr indent="0" lvl="4"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5pPr>
            <a:lvl6pPr indent="0" lvl="5"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6pPr>
            <a:lvl7pPr indent="0" lvl="6"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7pPr>
            <a:lvl8pPr indent="0" lvl="7"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8pPr>
            <a:lvl9pPr indent="0" lvl="8" mar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9" name="Shape 29"/>
        <p:cNvGrpSpPr/>
        <p:nvPr/>
      </p:nvGrpSpPr>
      <p:grpSpPr>
        <a:xfrm>
          <a:off x="0" y="0"/>
          <a:ext cx="0" cy="0"/>
          <a:chOff x="0" y="0"/>
          <a:chExt cx="0" cy="0"/>
        </a:xfrm>
      </p:grpSpPr>
      <p:sp>
        <p:nvSpPr>
          <p:cNvPr id="30" name="Google Shape;30;p32"/>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2"/>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3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32"/>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4" name="Shape 34"/>
        <p:cNvGrpSpPr/>
        <p:nvPr/>
      </p:nvGrpSpPr>
      <p:grpSpPr>
        <a:xfrm>
          <a:off x="0" y="0"/>
          <a:ext cx="0" cy="0"/>
          <a:chOff x="0" y="0"/>
          <a:chExt cx="0" cy="0"/>
        </a:xfrm>
      </p:grpSpPr>
      <p:sp>
        <p:nvSpPr>
          <p:cNvPr id="35" name="Google Shape;35;p33"/>
          <p:cNvSpPr txBox="1"/>
          <p:nvPr>
            <p:ph type="title"/>
          </p:nvPr>
        </p:nvSpPr>
        <p:spPr>
          <a:xfrm>
            <a:off x="457200" y="605520"/>
            <a:ext cx="5640480" cy="1082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3"/>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33"/>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33"/>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4.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2.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theme" Target="../theme/theme3.xml"/><Relationship Id="rId12" Type="http://schemas.openxmlformats.org/officeDocument/2006/relationships/slideLayout" Target="../slideLayouts/slideLayout48.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9.xml"/><Relationship Id="rId10" Type="http://schemas.openxmlformats.org/officeDocument/2006/relationships/slideLayout" Target="../slideLayouts/slideLayout58.xml"/><Relationship Id="rId13" Type="http://schemas.openxmlformats.org/officeDocument/2006/relationships/theme" Target="../theme/theme7.xml"/><Relationship Id="rId12" Type="http://schemas.openxmlformats.org/officeDocument/2006/relationships/slideLayout" Target="../slideLayouts/slideLayout60.xml"/><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9" Type="http://schemas.openxmlformats.org/officeDocument/2006/relationships/slideLayout" Target="../slideLayouts/slideLayout57.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71.xml"/><Relationship Id="rId10" Type="http://schemas.openxmlformats.org/officeDocument/2006/relationships/slideLayout" Target="../slideLayouts/slideLayout70.xml"/><Relationship Id="rId13" Type="http://schemas.openxmlformats.org/officeDocument/2006/relationships/theme" Target="../theme/theme5.xml"/><Relationship Id="rId12" Type="http://schemas.openxmlformats.org/officeDocument/2006/relationships/slideLayout" Target="../slideLayouts/slideLayout72.xml"/><Relationship Id="rId1" Type="http://schemas.openxmlformats.org/officeDocument/2006/relationships/slideLayout" Target="../slideLayouts/slideLayout61.xml"/><Relationship Id="rId2" Type="http://schemas.openxmlformats.org/officeDocument/2006/relationships/slideLayout" Target="../slideLayouts/slideLayout62.xml"/><Relationship Id="rId3" Type="http://schemas.openxmlformats.org/officeDocument/2006/relationships/slideLayout" Target="../slideLayouts/slideLayout63.xml"/><Relationship Id="rId4" Type="http://schemas.openxmlformats.org/officeDocument/2006/relationships/slideLayout" Target="../slideLayouts/slideLayout64.xml"/><Relationship Id="rId9" Type="http://schemas.openxmlformats.org/officeDocument/2006/relationships/slideLayout" Target="../slideLayouts/slideLayout69.xml"/><Relationship Id="rId5" Type="http://schemas.openxmlformats.org/officeDocument/2006/relationships/slideLayout" Target="../slideLayouts/slideLayout65.xml"/><Relationship Id="rId6" Type="http://schemas.openxmlformats.org/officeDocument/2006/relationships/slideLayout" Target="../slideLayouts/slideLayout66.xml"/><Relationship Id="rId7" Type="http://schemas.openxmlformats.org/officeDocument/2006/relationships/slideLayout" Target="../slideLayouts/slideLayout67.xml"/><Relationship Id="rId8"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50000">
              <a:srgbClr val="FFFFFF"/>
            </a:gs>
            <a:gs pos="100000">
              <a:srgbClr val="E9EAF2"/>
            </a:gs>
          </a:gsLst>
          <a:lin ang="16200000" scaled="0"/>
        </a:gra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1076400" y="1863720"/>
            <a:ext cx="4962240" cy="141588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4"/>
          <p:cNvSpPr/>
          <p:nvPr/>
        </p:nvSpPr>
        <p:spPr>
          <a:xfrm rot="5400000">
            <a:off x="-302760" y="2166840"/>
            <a:ext cx="1415880" cy="80928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4"/>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50000">
              <a:srgbClr val="FFFFFF"/>
            </a:gs>
            <a:gs pos="100000">
              <a:srgbClr val="E9EAF2"/>
            </a:gs>
          </a:gsLst>
          <a:lin ang="16200000" scaled="0"/>
        </a:gradFill>
      </p:bgPr>
    </p:bg>
    <p:spTree>
      <p:nvGrpSpPr>
        <p:cNvPr id="57" name="Shape 57"/>
        <p:cNvGrpSpPr/>
        <p:nvPr/>
      </p:nvGrpSpPr>
      <p:grpSpPr>
        <a:xfrm>
          <a:off x="0" y="0"/>
          <a:ext cx="0" cy="0"/>
          <a:chOff x="0" y="0"/>
          <a:chExt cx="0" cy="0"/>
        </a:xfrm>
      </p:grpSpPr>
      <p:sp>
        <p:nvSpPr>
          <p:cNvPr id="58" name="Google Shape;58;p16"/>
          <p:cNvSpPr/>
          <p:nvPr/>
        </p:nvSpPr>
        <p:spPr>
          <a:xfrm flipH="1">
            <a:off x="8686080" y="4674960"/>
            <a:ext cx="468360" cy="46836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6"/>
          <p:cNvSpPr/>
          <p:nvPr/>
        </p:nvSpPr>
        <p:spPr>
          <a:xfrm rot="5400000">
            <a:off x="-100080" y="724680"/>
            <a:ext cx="468360" cy="26748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6"/>
          <p:cNvSpPr txBox="1"/>
          <p:nvPr>
            <p:ph type="title"/>
          </p:nvPr>
        </p:nvSpPr>
        <p:spPr>
          <a:xfrm>
            <a:off x="457200" y="605520"/>
            <a:ext cx="5640480" cy="108252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1" name="Google Shape;61;p16"/>
          <p:cNvSpPr txBox="1"/>
          <p:nvPr>
            <p:ph idx="1" type="body"/>
          </p:nvPr>
        </p:nvSpPr>
        <p:spPr>
          <a:xfrm>
            <a:off x="457200" y="1995840"/>
            <a:ext cx="2682360" cy="267876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2" name="Google Shape;62;p16"/>
          <p:cNvSpPr txBox="1"/>
          <p:nvPr>
            <p:ph idx="2" type="body"/>
          </p:nvPr>
        </p:nvSpPr>
        <p:spPr>
          <a:xfrm>
            <a:off x="3415680" y="1995840"/>
            <a:ext cx="2682360" cy="267876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3" name="Google Shape;63;p16"/>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buClr>
                <a:srgbClr val="FFFFFF"/>
              </a:buClr>
              <a:buSzPts val="1200"/>
              <a:buFont typeface="Barlow Light"/>
              <a:buNone/>
              <a:defRPr b="0" i="0" sz="1200" u="none" cap="none" strike="noStrike">
                <a:solidFill>
                  <a:srgbClr val="FFFFFF"/>
                </a:solidFill>
                <a:latin typeface="Barlow Light"/>
                <a:ea typeface="Barlow Light"/>
                <a:cs typeface="Barlow Light"/>
                <a:sym typeface="Barlow Light"/>
              </a:defRPr>
            </a:lvl1pPr>
            <a:lvl2pPr indent="0" lvl="1" marL="0" marR="0" rtl="0" algn="r">
              <a:lnSpc>
                <a:spcPct val="100000"/>
              </a:lnSpc>
              <a:spcBef>
                <a:spcPts val="0"/>
              </a:spcBef>
              <a:buClr>
                <a:srgbClr val="FFFFFF"/>
              </a:buClr>
              <a:buSzPts val="1200"/>
              <a:buFont typeface="Barlow Light"/>
              <a:buNone/>
              <a:defRPr b="0" i="0" sz="1200" u="none" cap="none" strike="noStrike">
                <a:solidFill>
                  <a:srgbClr val="FFFFFF"/>
                </a:solidFill>
                <a:latin typeface="Barlow Light"/>
                <a:ea typeface="Barlow Light"/>
                <a:cs typeface="Barlow Light"/>
                <a:sym typeface="Barlow Light"/>
              </a:defRPr>
            </a:lvl2pPr>
            <a:lvl3pPr indent="0" lvl="2" marL="0" marR="0" rtl="0" algn="r">
              <a:lnSpc>
                <a:spcPct val="100000"/>
              </a:lnSpc>
              <a:spcBef>
                <a:spcPts val="0"/>
              </a:spcBef>
              <a:buClr>
                <a:srgbClr val="FFFFFF"/>
              </a:buClr>
              <a:buSzPts val="1200"/>
              <a:buFont typeface="Barlow Light"/>
              <a:buNone/>
              <a:defRPr b="0" i="0" sz="1200" u="none" cap="none" strike="noStrike">
                <a:solidFill>
                  <a:srgbClr val="FFFFFF"/>
                </a:solidFill>
                <a:latin typeface="Barlow Light"/>
                <a:ea typeface="Barlow Light"/>
                <a:cs typeface="Barlow Light"/>
                <a:sym typeface="Barlow Light"/>
              </a:defRPr>
            </a:lvl3pPr>
            <a:lvl4pPr indent="0" lvl="3" marL="0" marR="0" rtl="0" algn="r">
              <a:lnSpc>
                <a:spcPct val="100000"/>
              </a:lnSpc>
              <a:spcBef>
                <a:spcPts val="0"/>
              </a:spcBef>
              <a:buClr>
                <a:srgbClr val="FFFFFF"/>
              </a:buClr>
              <a:buSzPts val="1200"/>
              <a:buFont typeface="Barlow Light"/>
              <a:buNone/>
              <a:defRPr b="0" i="0" sz="1200" u="none" cap="none" strike="noStrike">
                <a:solidFill>
                  <a:srgbClr val="FFFFFF"/>
                </a:solidFill>
                <a:latin typeface="Barlow Light"/>
                <a:ea typeface="Barlow Light"/>
                <a:cs typeface="Barlow Light"/>
                <a:sym typeface="Barlow Light"/>
              </a:defRPr>
            </a:lvl4pPr>
            <a:lvl5pPr indent="0" lvl="4" marL="0" marR="0" rtl="0" algn="r">
              <a:lnSpc>
                <a:spcPct val="100000"/>
              </a:lnSpc>
              <a:spcBef>
                <a:spcPts val="0"/>
              </a:spcBef>
              <a:buClr>
                <a:srgbClr val="FFFFFF"/>
              </a:buClr>
              <a:buSzPts val="1200"/>
              <a:buFont typeface="Barlow Light"/>
              <a:buNone/>
              <a:defRPr b="0" i="0" sz="1200" u="none" cap="none" strike="noStrike">
                <a:solidFill>
                  <a:srgbClr val="FFFFFF"/>
                </a:solidFill>
                <a:latin typeface="Barlow Light"/>
                <a:ea typeface="Barlow Light"/>
                <a:cs typeface="Barlow Light"/>
                <a:sym typeface="Barlow Light"/>
              </a:defRPr>
            </a:lvl5pPr>
            <a:lvl6pPr indent="0" lvl="5" marL="0" marR="0" rtl="0" algn="r">
              <a:lnSpc>
                <a:spcPct val="100000"/>
              </a:lnSpc>
              <a:spcBef>
                <a:spcPts val="0"/>
              </a:spcBef>
              <a:buClr>
                <a:srgbClr val="FFFFFF"/>
              </a:buClr>
              <a:buSzPts val="1200"/>
              <a:buFont typeface="Barlow Light"/>
              <a:buNone/>
              <a:defRPr b="0" i="0" sz="1200" u="none" cap="none" strike="noStrike">
                <a:solidFill>
                  <a:srgbClr val="FFFFFF"/>
                </a:solidFill>
                <a:latin typeface="Barlow Light"/>
                <a:ea typeface="Barlow Light"/>
                <a:cs typeface="Barlow Light"/>
                <a:sym typeface="Barlow Light"/>
              </a:defRPr>
            </a:lvl6pPr>
            <a:lvl7pPr indent="0" lvl="6" marL="0" marR="0" rtl="0" algn="r">
              <a:lnSpc>
                <a:spcPct val="100000"/>
              </a:lnSpc>
              <a:spcBef>
                <a:spcPts val="0"/>
              </a:spcBef>
              <a:buClr>
                <a:srgbClr val="FFFFFF"/>
              </a:buClr>
              <a:buSzPts val="1200"/>
              <a:buFont typeface="Barlow Light"/>
              <a:buNone/>
              <a:defRPr b="0" i="0" sz="1200" u="none" cap="none" strike="noStrike">
                <a:solidFill>
                  <a:srgbClr val="FFFFFF"/>
                </a:solidFill>
                <a:latin typeface="Barlow Light"/>
                <a:ea typeface="Barlow Light"/>
                <a:cs typeface="Barlow Light"/>
                <a:sym typeface="Barlow Light"/>
              </a:defRPr>
            </a:lvl7pPr>
            <a:lvl8pPr indent="0" lvl="7" marL="0" marR="0" rtl="0" algn="r">
              <a:lnSpc>
                <a:spcPct val="100000"/>
              </a:lnSpc>
              <a:spcBef>
                <a:spcPts val="0"/>
              </a:spcBef>
              <a:buClr>
                <a:srgbClr val="FFFFFF"/>
              </a:buClr>
              <a:buSzPts val="1200"/>
              <a:buFont typeface="Barlow Light"/>
              <a:buNone/>
              <a:defRPr b="0" i="0" sz="1200" u="none" cap="none" strike="noStrike">
                <a:solidFill>
                  <a:srgbClr val="FFFFFF"/>
                </a:solidFill>
                <a:latin typeface="Barlow Light"/>
                <a:ea typeface="Barlow Light"/>
                <a:cs typeface="Barlow Light"/>
                <a:sym typeface="Barlow Light"/>
              </a:defRPr>
            </a:lvl8pPr>
            <a:lvl9pPr indent="0" lvl="8" marL="0" marR="0" rtl="0" algn="r">
              <a:lnSpc>
                <a:spcPct val="100000"/>
              </a:lnSpc>
              <a:spcBef>
                <a:spcPts val="0"/>
              </a:spcBef>
              <a:buClr>
                <a:srgbClr val="FFFFFF"/>
              </a:buClr>
              <a:buSzPts val="1200"/>
              <a:buFont typeface="Barlow Light"/>
              <a:buNone/>
              <a:defRPr b="0" i="0" sz="1200" u="none" cap="none"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50000">
              <a:srgbClr val="FFFFFF"/>
            </a:gs>
            <a:gs pos="100000">
              <a:srgbClr val="E9EAF2"/>
            </a:gs>
          </a:gsLst>
          <a:lin ang="16200000" scaled="0"/>
        </a:gradFill>
      </p:bgPr>
    </p:bg>
    <p:spTree>
      <p:nvGrpSpPr>
        <p:cNvPr id="124" name="Shape 124"/>
        <p:cNvGrpSpPr/>
        <p:nvPr/>
      </p:nvGrpSpPr>
      <p:grpSpPr>
        <a:xfrm>
          <a:off x="0" y="0"/>
          <a:ext cx="0" cy="0"/>
          <a:chOff x="0" y="0"/>
          <a:chExt cx="0" cy="0"/>
        </a:xfrm>
      </p:grpSpPr>
      <p:sp>
        <p:nvSpPr>
          <p:cNvPr id="125" name="Google Shape;125;p18"/>
          <p:cNvSpPr/>
          <p:nvPr/>
        </p:nvSpPr>
        <p:spPr>
          <a:xfrm flipH="1">
            <a:off x="8686080" y="4674960"/>
            <a:ext cx="468360" cy="46836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rot="5400000">
            <a:off x="-100080" y="724680"/>
            <a:ext cx="468360" cy="26748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txBox="1"/>
          <p:nvPr>
            <p:ph type="title"/>
          </p:nvPr>
        </p:nvSpPr>
        <p:spPr>
          <a:xfrm>
            <a:off x="457200" y="605520"/>
            <a:ext cx="5640480" cy="108252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8" name="Google Shape;128;p18"/>
          <p:cNvSpPr txBox="1"/>
          <p:nvPr>
            <p:ph idx="1" type="body"/>
          </p:nvPr>
        </p:nvSpPr>
        <p:spPr>
          <a:xfrm>
            <a:off x="457200" y="1995840"/>
            <a:ext cx="5640480" cy="26406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29" name="Google Shape;129;p18"/>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buClr>
                <a:srgbClr val="FFFFFF"/>
              </a:buClr>
              <a:buSzPts val="1200"/>
              <a:buFont typeface="Barlow Light"/>
              <a:buNone/>
              <a:defRPr b="0" i="0" sz="1200" u="none" cap="none" strike="noStrike">
                <a:solidFill>
                  <a:srgbClr val="FFFFFF"/>
                </a:solidFill>
                <a:latin typeface="Barlow Light"/>
                <a:ea typeface="Barlow Light"/>
                <a:cs typeface="Barlow Light"/>
                <a:sym typeface="Barlow Light"/>
              </a:defRPr>
            </a:lvl1pPr>
            <a:lvl2pPr indent="0" lvl="1" marL="0" marR="0" rtl="0" algn="r">
              <a:lnSpc>
                <a:spcPct val="100000"/>
              </a:lnSpc>
              <a:spcBef>
                <a:spcPts val="0"/>
              </a:spcBef>
              <a:buClr>
                <a:srgbClr val="FFFFFF"/>
              </a:buClr>
              <a:buSzPts val="1200"/>
              <a:buFont typeface="Barlow Light"/>
              <a:buNone/>
              <a:defRPr b="0" i="0" sz="1200" u="none" cap="none" strike="noStrike">
                <a:solidFill>
                  <a:srgbClr val="FFFFFF"/>
                </a:solidFill>
                <a:latin typeface="Barlow Light"/>
                <a:ea typeface="Barlow Light"/>
                <a:cs typeface="Barlow Light"/>
                <a:sym typeface="Barlow Light"/>
              </a:defRPr>
            </a:lvl2pPr>
            <a:lvl3pPr indent="0" lvl="2" marL="0" marR="0" rtl="0" algn="r">
              <a:lnSpc>
                <a:spcPct val="100000"/>
              </a:lnSpc>
              <a:spcBef>
                <a:spcPts val="0"/>
              </a:spcBef>
              <a:buClr>
                <a:srgbClr val="FFFFFF"/>
              </a:buClr>
              <a:buSzPts val="1200"/>
              <a:buFont typeface="Barlow Light"/>
              <a:buNone/>
              <a:defRPr b="0" i="0" sz="1200" u="none" cap="none" strike="noStrike">
                <a:solidFill>
                  <a:srgbClr val="FFFFFF"/>
                </a:solidFill>
                <a:latin typeface="Barlow Light"/>
                <a:ea typeface="Barlow Light"/>
                <a:cs typeface="Barlow Light"/>
                <a:sym typeface="Barlow Light"/>
              </a:defRPr>
            </a:lvl3pPr>
            <a:lvl4pPr indent="0" lvl="3" marL="0" marR="0" rtl="0" algn="r">
              <a:lnSpc>
                <a:spcPct val="100000"/>
              </a:lnSpc>
              <a:spcBef>
                <a:spcPts val="0"/>
              </a:spcBef>
              <a:buClr>
                <a:srgbClr val="FFFFFF"/>
              </a:buClr>
              <a:buSzPts val="1200"/>
              <a:buFont typeface="Barlow Light"/>
              <a:buNone/>
              <a:defRPr b="0" i="0" sz="1200" u="none" cap="none" strike="noStrike">
                <a:solidFill>
                  <a:srgbClr val="FFFFFF"/>
                </a:solidFill>
                <a:latin typeface="Barlow Light"/>
                <a:ea typeface="Barlow Light"/>
                <a:cs typeface="Barlow Light"/>
                <a:sym typeface="Barlow Light"/>
              </a:defRPr>
            </a:lvl4pPr>
            <a:lvl5pPr indent="0" lvl="4" marL="0" marR="0" rtl="0" algn="r">
              <a:lnSpc>
                <a:spcPct val="100000"/>
              </a:lnSpc>
              <a:spcBef>
                <a:spcPts val="0"/>
              </a:spcBef>
              <a:buClr>
                <a:srgbClr val="FFFFFF"/>
              </a:buClr>
              <a:buSzPts val="1200"/>
              <a:buFont typeface="Barlow Light"/>
              <a:buNone/>
              <a:defRPr b="0" i="0" sz="1200" u="none" cap="none" strike="noStrike">
                <a:solidFill>
                  <a:srgbClr val="FFFFFF"/>
                </a:solidFill>
                <a:latin typeface="Barlow Light"/>
                <a:ea typeface="Barlow Light"/>
                <a:cs typeface="Barlow Light"/>
                <a:sym typeface="Barlow Light"/>
              </a:defRPr>
            </a:lvl5pPr>
            <a:lvl6pPr indent="0" lvl="5" marL="0" marR="0" rtl="0" algn="r">
              <a:lnSpc>
                <a:spcPct val="100000"/>
              </a:lnSpc>
              <a:spcBef>
                <a:spcPts val="0"/>
              </a:spcBef>
              <a:buClr>
                <a:srgbClr val="FFFFFF"/>
              </a:buClr>
              <a:buSzPts val="1200"/>
              <a:buFont typeface="Barlow Light"/>
              <a:buNone/>
              <a:defRPr b="0" i="0" sz="1200" u="none" cap="none" strike="noStrike">
                <a:solidFill>
                  <a:srgbClr val="FFFFFF"/>
                </a:solidFill>
                <a:latin typeface="Barlow Light"/>
                <a:ea typeface="Barlow Light"/>
                <a:cs typeface="Barlow Light"/>
                <a:sym typeface="Barlow Light"/>
              </a:defRPr>
            </a:lvl6pPr>
            <a:lvl7pPr indent="0" lvl="6" marL="0" marR="0" rtl="0" algn="r">
              <a:lnSpc>
                <a:spcPct val="100000"/>
              </a:lnSpc>
              <a:spcBef>
                <a:spcPts val="0"/>
              </a:spcBef>
              <a:buClr>
                <a:srgbClr val="FFFFFF"/>
              </a:buClr>
              <a:buSzPts val="1200"/>
              <a:buFont typeface="Barlow Light"/>
              <a:buNone/>
              <a:defRPr b="0" i="0" sz="1200" u="none" cap="none" strike="noStrike">
                <a:solidFill>
                  <a:srgbClr val="FFFFFF"/>
                </a:solidFill>
                <a:latin typeface="Barlow Light"/>
                <a:ea typeface="Barlow Light"/>
                <a:cs typeface="Barlow Light"/>
                <a:sym typeface="Barlow Light"/>
              </a:defRPr>
            </a:lvl7pPr>
            <a:lvl8pPr indent="0" lvl="7" marL="0" marR="0" rtl="0" algn="r">
              <a:lnSpc>
                <a:spcPct val="100000"/>
              </a:lnSpc>
              <a:spcBef>
                <a:spcPts val="0"/>
              </a:spcBef>
              <a:buClr>
                <a:srgbClr val="FFFFFF"/>
              </a:buClr>
              <a:buSzPts val="1200"/>
              <a:buFont typeface="Barlow Light"/>
              <a:buNone/>
              <a:defRPr b="0" i="0" sz="1200" u="none" cap="none" strike="noStrike">
                <a:solidFill>
                  <a:srgbClr val="FFFFFF"/>
                </a:solidFill>
                <a:latin typeface="Barlow Light"/>
                <a:ea typeface="Barlow Light"/>
                <a:cs typeface="Barlow Light"/>
                <a:sym typeface="Barlow Light"/>
              </a:defRPr>
            </a:lvl8pPr>
            <a:lvl9pPr indent="0" lvl="8" marL="0" marR="0" rtl="0" algn="r">
              <a:lnSpc>
                <a:spcPct val="100000"/>
              </a:lnSpc>
              <a:spcBef>
                <a:spcPts val="0"/>
              </a:spcBef>
              <a:buClr>
                <a:srgbClr val="FFFFFF"/>
              </a:buClr>
              <a:buSzPts val="1200"/>
              <a:buFont typeface="Barlow Light"/>
              <a:buNone/>
              <a:defRPr b="0" i="0" sz="1200" u="none" cap="none"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50000">
              <a:srgbClr val="FFFFFF"/>
            </a:gs>
            <a:gs pos="100000">
              <a:srgbClr val="E9EAF2"/>
            </a:gs>
          </a:gsLst>
          <a:lin ang="16200000" scaled="0"/>
        </a:gradFill>
      </p:bgPr>
    </p:bg>
    <p:spTree>
      <p:nvGrpSpPr>
        <p:cNvPr id="190" name="Shape 190"/>
        <p:cNvGrpSpPr/>
        <p:nvPr/>
      </p:nvGrpSpPr>
      <p:grpSpPr>
        <a:xfrm>
          <a:off x="0" y="0"/>
          <a:ext cx="0" cy="0"/>
          <a:chOff x="0" y="0"/>
          <a:chExt cx="0" cy="0"/>
        </a:xfrm>
      </p:grpSpPr>
      <p:sp>
        <p:nvSpPr>
          <p:cNvPr id="191" name="Google Shape;191;p20"/>
          <p:cNvSpPr txBox="1"/>
          <p:nvPr>
            <p:ph type="title"/>
          </p:nvPr>
        </p:nvSpPr>
        <p:spPr>
          <a:xfrm>
            <a:off x="1085760" y="2031120"/>
            <a:ext cx="4676400" cy="115956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92" name="Google Shape;192;p20"/>
          <p:cNvSpPr/>
          <p:nvPr/>
        </p:nvSpPr>
        <p:spPr>
          <a:xfrm rot="5400000">
            <a:off x="-302760" y="2166840"/>
            <a:ext cx="1415880" cy="80928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0"/>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50000">
              <a:srgbClr val="FFFFFF"/>
            </a:gs>
            <a:gs pos="100000">
              <a:srgbClr val="E9EAF2"/>
            </a:gs>
          </a:gsLst>
          <a:lin ang="16200000" scaled="0"/>
        </a:gradFill>
      </p:bgPr>
    </p:bg>
    <p:spTree>
      <p:nvGrpSpPr>
        <p:cNvPr id="242" name="Shape 242"/>
        <p:cNvGrpSpPr/>
        <p:nvPr/>
      </p:nvGrpSpPr>
      <p:grpSpPr>
        <a:xfrm>
          <a:off x="0" y="0"/>
          <a:ext cx="0" cy="0"/>
          <a:chOff x="0" y="0"/>
          <a:chExt cx="0" cy="0"/>
        </a:xfrm>
      </p:grpSpPr>
      <p:sp>
        <p:nvSpPr>
          <p:cNvPr id="243" name="Google Shape;243;p22"/>
          <p:cNvSpPr/>
          <p:nvPr/>
        </p:nvSpPr>
        <p:spPr>
          <a:xfrm flipH="1">
            <a:off x="8686080" y="4674960"/>
            <a:ext cx="468360" cy="46836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2"/>
          <p:cNvSpPr/>
          <p:nvPr/>
        </p:nvSpPr>
        <p:spPr>
          <a:xfrm rot="5400000">
            <a:off x="-100080" y="724680"/>
            <a:ext cx="468360" cy="26748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2"/>
          <p:cNvSpPr txBox="1"/>
          <p:nvPr>
            <p:ph type="title"/>
          </p:nvPr>
        </p:nvSpPr>
        <p:spPr>
          <a:xfrm>
            <a:off x="457200" y="605520"/>
            <a:ext cx="5640480" cy="108252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46" name="Google Shape;246;p22"/>
          <p:cNvSpPr txBox="1"/>
          <p:nvPr>
            <p:ph idx="1" type="body"/>
          </p:nvPr>
        </p:nvSpPr>
        <p:spPr>
          <a:xfrm>
            <a:off x="457200" y="1995840"/>
            <a:ext cx="2563200" cy="267876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47" name="Google Shape;247;p22"/>
          <p:cNvSpPr txBox="1"/>
          <p:nvPr>
            <p:ph idx="2" type="body"/>
          </p:nvPr>
        </p:nvSpPr>
        <p:spPr>
          <a:xfrm>
            <a:off x="3290400" y="1995840"/>
            <a:ext cx="2563200" cy="267876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48" name="Google Shape;248;p22"/>
          <p:cNvSpPr txBox="1"/>
          <p:nvPr>
            <p:ph idx="3" type="body"/>
          </p:nvPr>
        </p:nvSpPr>
        <p:spPr>
          <a:xfrm>
            <a:off x="6123240" y="1995840"/>
            <a:ext cx="2563200" cy="267876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49" name="Google Shape;249;p22"/>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1pPr>
            <a:lvl2pPr indent="0" lvl="1" marL="0" marR="0" rt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2pPr>
            <a:lvl3pPr indent="0" lvl="2" marL="0" marR="0" rt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3pPr>
            <a:lvl4pPr indent="0" lvl="3" marL="0" marR="0" rt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4pPr>
            <a:lvl5pPr indent="0" lvl="4" marL="0" marR="0" rt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5pPr>
            <a:lvl6pPr indent="0" lvl="5" marL="0" marR="0" rt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6pPr>
            <a:lvl7pPr indent="0" lvl="6" marL="0" marR="0" rt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7pPr>
            <a:lvl8pPr indent="0" lvl="7" marL="0" marR="0" rt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8pPr>
            <a:lvl9pPr indent="0" lvl="8" marL="0" marR="0" rt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50000">
              <a:srgbClr val="FFFFFF"/>
            </a:gs>
            <a:gs pos="100000">
              <a:srgbClr val="E9EAF2"/>
            </a:gs>
          </a:gsLst>
          <a:lin ang="16200000" scaled="0"/>
        </a:gradFill>
      </p:bgPr>
    </p:bg>
    <p:spTree>
      <p:nvGrpSpPr>
        <p:cNvPr id="310" name="Shape 310"/>
        <p:cNvGrpSpPr/>
        <p:nvPr/>
      </p:nvGrpSpPr>
      <p:grpSpPr>
        <a:xfrm>
          <a:off x="0" y="0"/>
          <a:ext cx="0" cy="0"/>
          <a:chOff x="0" y="0"/>
          <a:chExt cx="0" cy="0"/>
        </a:xfrm>
      </p:grpSpPr>
      <p:sp>
        <p:nvSpPr>
          <p:cNvPr id="311" name="Google Shape;311;p24"/>
          <p:cNvSpPr/>
          <p:nvPr/>
        </p:nvSpPr>
        <p:spPr>
          <a:xfrm flipH="1">
            <a:off x="8686080" y="4674960"/>
            <a:ext cx="468360" cy="46836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4"/>
          <p:cNvSpPr/>
          <p:nvPr/>
        </p:nvSpPr>
        <p:spPr>
          <a:xfrm rot="5400000">
            <a:off x="-100080" y="724680"/>
            <a:ext cx="468360" cy="26748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4"/>
          <p:cNvSpPr txBox="1"/>
          <p:nvPr>
            <p:ph type="title"/>
          </p:nvPr>
        </p:nvSpPr>
        <p:spPr>
          <a:xfrm>
            <a:off x="457200" y="605520"/>
            <a:ext cx="5640480" cy="108252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14" name="Google Shape;314;p24"/>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1pPr>
            <a:lvl2pPr indent="0" lvl="1" marL="0" marR="0" rt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2pPr>
            <a:lvl3pPr indent="0" lvl="2" marL="0" marR="0" rt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3pPr>
            <a:lvl4pPr indent="0" lvl="3" marL="0" marR="0" rt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4pPr>
            <a:lvl5pPr indent="0" lvl="4" marL="0" marR="0" rt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5pPr>
            <a:lvl6pPr indent="0" lvl="5" marL="0" marR="0" rt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6pPr>
            <a:lvl7pPr indent="0" lvl="6" marL="0" marR="0" rt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7pPr>
            <a:lvl8pPr indent="0" lvl="7" marL="0" marR="0" rt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8pPr>
            <a:lvl9pPr indent="0" lvl="8" marL="0" marR="0" rtl="0" algn="r">
              <a:lnSpc>
                <a:spcPct val="100000"/>
              </a:lnSpc>
              <a:spcBef>
                <a:spcPts val="0"/>
              </a:spcBef>
              <a:buClr>
                <a:srgbClr val="FFFFFF"/>
              </a:buClr>
              <a:buSzPts val="1200"/>
              <a:buFont typeface="Barlow Light"/>
              <a:buNone/>
              <a:defRPr b="0" sz="1200" strike="noStrike">
                <a:solidFill>
                  <a:srgbClr val="FFFFFF"/>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latin typeface="Times New Roman"/>
              <a:ea typeface="Times New Roman"/>
              <a:cs typeface="Times New Roman"/>
              <a:sym typeface="Times New Roman"/>
            </a:endParaRPr>
          </a:p>
        </p:txBody>
      </p:sp>
      <p:sp>
        <p:nvSpPr>
          <p:cNvPr id="315" name="Google Shape;315;p24"/>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hyperlink" Target="https://docs.google.com/document/d/1I_nit4hVgdZRW1sx6m7P-OIZW2KJstEm9jGeX3L01rQ/edit" TargetMode="Externa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s://www.knime.com/blog/how-to-build-a-data-app-for-customer-segmentatio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0.xml"/><Relationship Id="rId3" Type="http://schemas.openxmlformats.org/officeDocument/2006/relationships/hyperlink" Target="http://www.youtube.com/watch?v=-5nUITqOz3Y" TargetMode="External"/><Relationship Id="rId4" Type="http://schemas.openxmlformats.org/officeDocument/2006/relationships/image" Target="../media/image15.jpg"/><Relationship Id="rId5" Type="http://schemas.openxmlformats.org/officeDocument/2006/relationships/hyperlink" Target="https://docs.google.com/document/d/1uDuinEma4oijaQXjXCGrDcajl_jSxW-QLfWqfERLF10/edit?usp=sharing" TargetMode="External"/></Relationships>
</file>

<file path=ppt/slides/_rels/slide21.xml.rels><?xml version="1.0" encoding="UTF-8" standalone="yes"?><Relationships xmlns="http://schemas.openxmlformats.org/package/2006/relationships"><Relationship Id="rId11" Type="http://schemas.openxmlformats.org/officeDocument/2006/relationships/image" Target="../media/image26.png"/><Relationship Id="rId10" Type="http://schemas.openxmlformats.org/officeDocument/2006/relationships/image" Target="../media/image21.png"/><Relationship Id="rId13" Type="http://schemas.openxmlformats.org/officeDocument/2006/relationships/hyperlink" Target="https://github.com/rivinduchamath/Real-Time-PYSpark-Project-Part-01" TargetMode="External"/><Relationship Id="rId12" Type="http://schemas.openxmlformats.org/officeDocument/2006/relationships/hyperlink" Target="https://github.com/rivinduchamath/Real-Time-PYSpark-Project-Part-01" TargetMode="External"/><Relationship Id="rId1" Type="http://schemas.openxmlformats.org/officeDocument/2006/relationships/slideLayout" Target="../slideLayouts/slideLayout61.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image" Target="../media/image23.png"/><Relationship Id="rId15" Type="http://schemas.openxmlformats.org/officeDocument/2006/relationships/hyperlink" Target="https://github.com/rivinduchamath/RealTimeSparkWorking-2" TargetMode="External"/><Relationship Id="rId14" Type="http://schemas.openxmlformats.org/officeDocument/2006/relationships/hyperlink" Target="https://github.com/rivinduchamath/Real-Time-PYSpark-Project-Part-01" TargetMode="External"/><Relationship Id="rId16" Type="http://schemas.openxmlformats.org/officeDocument/2006/relationships/image" Target="../media/image25.png"/><Relationship Id="rId5" Type="http://schemas.openxmlformats.org/officeDocument/2006/relationships/image" Target="../media/image30.png"/><Relationship Id="rId6" Type="http://schemas.openxmlformats.org/officeDocument/2006/relationships/image" Target="../media/image31.png"/><Relationship Id="rId7" Type="http://schemas.openxmlformats.org/officeDocument/2006/relationships/image" Target="../media/image22.png"/><Relationship Id="rId8"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22.xml"/><Relationship Id="rId3" Type="http://schemas.openxmlformats.org/officeDocument/2006/relationships/image" Target="../media/image24.png"/><Relationship Id="rId4" Type="http://schemas.openxmlformats.org/officeDocument/2006/relationships/hyperlink" Target="https://docs.google.com/document/d/1jYHiqPc6p_la2imJpUWKgW_N7Qeu3_eed7Ep30i7dRo/edit?usp=sharin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23.xml"/><Relationship Id="rId3" Type="http://schemas.openxmlformats.org/officeDocument/2006/relationships/image" Target="../media/image29.png"/><Relationship Id="rId4" Type="http://schemas.openxmlformats.org/officeDocument/2006/relationships/hyperlink" Target="https://github.com/rivinduchamath/Segmentation/blob/master/Untitled.ipynb" TargetMode="External"/></Relationships>
</file>

<file path=ppt/slides/_rels/slide24.xml.rels><?xml version="1.0" encoding="UTF-8" standalone="yes"?><Relationships xmlns="http://schemas.openxmlformats.org/package/2006/relationships"><Relationship Id="rId11" Type="http://schemas.openxmlformats.org/officeDocument/2006/relationships/hyperlink" Target="https://graphql.org/learn/" TargetMode="External"/><Relationship Id="rId10" Type="http://schemas.openxmlformats.org/officeDocument/2006/relationships/hyperlink" Target="https://www.youtube.com/watch?v=Hkk2f9GwyNg" TargetMode="External"/><Relationship Id="rId13" Type="http://schemas.openxmlformats.org/officeDocument/2006/relationships/hyperlink" Target="https://courses.cs.washington.edu/courses/csed516/20au/projects/p08.pdf" TargetMode="External"/><Relationship Id="rId12" Type="http://schemas.openxmlformats.org/officeDocument/2006/relationships/hyperlink" Target="https://medium.com/insiderengineering/benchmarking-amazon-emr-vs-databricks-4c2f7d209d3d#:~:text=In%20order%20to%20run%20the,underlying%20EC2%20costs%20on%20AWS." TargetMode="External"/><Relationship Id="rId1" Type="http://schemas.openxmlformats.org/officeDocument/2006/relationships/slideLayout" Target="../slideLayouts/slideLayout61.xml"/><Relationship Id="rId2" Type="http://schemas.openxmlformats.org/officeDocument/2006/relationships/notesSlide" Target="../notesSlides/notesSlide24.xml"/><Relationship Id="rId3" Type="http://schemas.openxmlformats.org/officeDocument/2006/relationships/hyperlink" Target="https://towardsdatascience.com/hands-on-big-data-streaming-apache-spark-at-scale-fd89c15fa6b0" TargetMode="External"/><Relationship Id="rId4" Type="http://schemas.openxmlformats.org/officeDocument/2006/relationships/hyperlink" Target="https://kafka.apache.org/documentation/" TargetMode="External"/><Relationship Id="rId9" Type="http://schemas.openxmlformats.org/officeDocument/2006/relationships/hyperlink" Target="https://www.analyticsvidhya.com/blog/2021/06/real-time-data-streaming-using-apache-spark/" TargetMode="External"/><Relationship Id="rId5" Type="http://schemas.openxmlformats.org/officeDocument/2006/relationships/hyperlink" Target="https://segment.com/docs/connections/spec/" TargetMode="External"/><Relationship Id="rId6" Type="http://schemas.openxmlformats.org/officeDocument/2006/relationships/hyperlink" Target="https://segment.com/docs/connections/spec/" TargetMode="External"/><Relationship Id="rId7" Type="http://schemas.openxmlformats.org/officeDocument/2006/relationships/hyperlink" Target="https://www.tutorialspoint.com/apache_kafka/apache_kafka_introduction.htm" TargetMode="External"/><Relationship Id="rId8" Type="http://schemas.openxmlformats.org/officeDocument/2006/relationships/hyperlink" Target="https://www.youtube.com/watch?v=ZpoBYFsMPSI&amp;t=146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25.xml"/><Relationship Id="rId3" Type="http://schemas.openxmlformats.org/officeDocument/2006/relationships/hyperlink" Target="https://github.com/rivinduchamath/Segmentation/blob/master/Untitled.ipynb" TargetMode="External"/><Relationship Id="rId4" Type="http://schemas.openxmlformats.org/officeDocument/2006/relationships/hyperlink" Target="https://github.com/vdsperera/kafka_demo_applications" TargetMode="External"/><Relationship Id="rId5" Type="http://schemas.openxmlformats.org/officeDocument/2006/relationships/hyperlink" Target="https://github.com/vdsperera/pyspark_basics" TargetMode="External"/><Relationship Id="rId6" Type="http://schemas.openxmlformats.org/officeDocument/2006/relationships/hyperlink" Target="https://github.com/vdsperera/kafka_pyspark_mysql" TargetMode="External"/><Relationship Id="rId7" Type="http://schemas.openxmlformats.org/officeDocument/2006/relationships/hyperlink" Target="https://github.com/rivinduchamath/Real-Time-PYSpark-Project-Part-01" TargetMode="External"/><Relationship Id="rId8" Type="http://schemas.openxmlformats.org/officeDocument/2006/relationships/hyperlink" Target="https://github.com/rivinduchamath/RealTimeSparkWorking-2"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4.xml"/><Relationship Id="rId3" Type="http://schemas.openxmlformats.org/officeDocument/2006/relationships/hyperlink" Target="https://drive.google.com/file/d/1-Rq2AplsWZRNHMIY3SCAbM_GuVnlKz7w/view?usp=sharing"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2.png"/><Relationship Id="rId5" Type="http://schemas.openxmlformats.org/officeDocument/2006/relationships/hyperlink" Target="https://docs.google.com/document/d/1jYHiqPc6p_la2imJpUWKgW_N7Qeu3_eed7Ep30i7dRo/edit?usp=sharing" TargetMode="External"/><Relationship Id="rId6" Type="http://schemas.openxmlformats.org/officeDocument/2006/relationships/hyperlink" Target="https://docs.google.com/document/d/1008B3ZedM3yh1avWqSBmERqgZPrnHNbhwHf9UQ8FmT4/edi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hyperlink" Target="https://docs.google.com/document/d/1jYHiqPc6p_la2imJpUWKgW_N7Qeu3_eed7Ep30i7dRo/edit?usp=shar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hyperlink" Target="https://docs.google.com/document/u/5/d/1I_nit4hVgdZRW1sx6m7P-OIZW2KJstEm9jGeX3L01rQ/edit" TargetMode="Externa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grpSp>
        <p:nvGrpSpPr>
          <p:cNvPr id="380" name="Google Shape;380;p1"/>
          <p:cNvGrpSpPr/>
          <p:nvPr/>
        </p:nvGrpSpPr>
        <p:grpSpPr>
          <a:xfrm>
            <a:off x="5122440" y="668160"/>
            <a:ext cx="3839760" cy="3893040"/>
            <a:chOff x="5122440" y="668160"/>
            <a:chExt cx="3839760" cy="3893040"/>
          </a:xfrm>
        </p:grpSpPr>
        <p:grpSp>
          <p:nvGrpSpPr>
            <p:cNvPr id="381" name="Google Shape;381;p1"/>
            <p:cNvGrpSpPr/>
            <p:nvPr/>
          </p:nvGrpSpPr>
          <p:grpSpPr>
            <a:xfrm>
              <a:off x="5144040" y="893520"/>
              <a:ext cx="2833200" cy="2963880"/>
              <a:chOff x="5144040" y="893520"/>
              <a:chExt cx="2833200" cy="2963880"/>
            </a:xfrm>
          </p:grpSpPr>
          <p:sp>
            <p:nvSpPr>
              <p:cNvPr id="382" name="Google Shape;382;p1"/>
              <p:cNvSpPr/>
              <p:nvPr/>
            </p:nvSpPr>
            <p:spPr>
              <a:xfrm>
                <a:off x="6323400" y="893520"/>
                <a:ext cx="1653840" cy="2242440"/>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
              <p:cNvSpPr/>
              <p:nvPr/>
            </p:nvSpPr>
            <p:spPr>
              <a:xfrm>
                <a:off x="7945920" y="3082680"/>
                <a:ext cx="17280" cy="61560"/>
              </a:xfrm>
              <a:custGeom>
                <a:rect b="b" l="l" r="r" t="t"/>
                <a:pathLst>
                  <a:path extrusionOk="0" h="77247" w="21907">
                    <a:moveTo>
                      <a:pt x="0" y="77248"/>
                    </a:moveTo>
                    <a:lnTo>
                      <a:pt x="21908" y="64675"/>
                    </a:lnTo>
                    <a:lnTo>
                      <a:pt x="12383" y="0"/>
                    </a:lnTo>
                    <a:lnTo>
                      <a:pt x="0" y="77248"/>
                    </a:lnTo>
                    <a:close/>
                  </a:path>
                </a:pathLst>
              </a:custGeom>
              <a:solidFill>
                <a:srgbClr val="B1B4C4"/>
              </a:solidFill>
              <a:ln>
                <a:noFill/>
              </a:ln>
            </p:spPr>
          </p:sp>
          <p:sp>
            <p:nvSpPr>
              <p:cNvPr id="384" name="Google Shape;384;p1"/>
              <p:cNvSpPr/>
              <p:nvPr/>
            </p:nvSpPr>
            <p:spPr>
              <a:xfrm>
                <a:off x="6320880" y="896040"/>
                <a:ext cx="41400" cy="17640"/>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
              <p:cNvSpPr/>
              <p:nvPr/>
            </p:nvSpPr>
            <p:spPr>
              <a:xfrm>
                <a:off x="6309000" y="901800"/>
                <a:ext cx="1653840" cy="2242440"/>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
              <p:cNvSpPr/>
              <p:nvPr/>
            </p:nvSpPr>
            <p:spPr>
              <a:xfrm>
                <a:off x="6306480" y="903600"/>
                <a:ext cx="1653840" cy="2242440"/>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
              <p:cNvSpPr/>
              <p:nvPr/>
            </p:nvSpPr>
            <p:spPr>
              <a:xfrm>
                <a:off x="6326280" y="929880"/>
                <a:ext cx="1613160" cy="2137320"/>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
              <p:cNvSpPr/>
              <p:nvPr/>
            </p:nvSpPr>
            <p:spPr>
              <a:xfrm>
                <a:off x="6326280" y="929160"/>
                <a:ext cx="1613160" cy="2137320"/>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
              <p:cNvSpPr/>
              <p:nvPr/>
            </p:nvSpPr>
            <p:spPr>
              <a:xfrm>
                <a:off x="5144040" y="2269440"/>
                <a:ext cx="2750760" cy="1587960"/>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
              <p:cNvSpPr/>
              <p:nvPr/>
            </p:nvSpPr>
            <p:spPr>
              <a:xfrm>
                <a:off x="5178600" y="2248560"/>
                <a:ext cx="2750760" cy="1588320"/>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
              <p:cNvSpPr/>
              <p:nvPr/>
            </p:nvSpPr>
            <p:spPr>
              <a:xfrm>
                <a:off x="5178600" y="2869560"/>
                <a:ext cx="33120" cy="29160"/>
              </a:xfrm>
              <a:custGeom>
                <a:rect b="b" l="l" r="r" t="t"/>
                <a:pathLst>
                  <a:path extrusionOk="0" h="37052" w="41719">
                    <a:moveTo>
                      <a:pt x="0" y="37052"/>
                    </a:moveTo>
                    <a:lnTo>
                      <a:pt x="0" y="0"/>
                    </a:lnTo>
                    <a:lnTo>
                      <a:pt x="41719" y="17431"/>
                    </a:lnTo>
                    <a:lnTo>
                      <a:pt x="0" y="37052"/>
                    </a:lnTo>
                    <a:close/>
                  </a:path>
                </a:pathLst>
              </a:custGeom>
              <a:solidFill>
                <a:srgbClr val="B1B4C4"/>
              </a:solidFill>
              <a:ln>
                <a:noFill/>
              </a:ln>
            </p:spPr>
          </p:sp>
          <p:sp>
            <p:nvSpPr>
              <p:cNvPr id="392" name="Google Shape;392;p1"/>
              <p:cNvSpPr/>
              <p:nvPr/>
            </p:nvSpPr>
            <p:spPr>
              <a:xfrm>
                <a:off x="7904880" y="3159720"/>
                <a:ext cx="24480" cy="32040"/>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p:spPr>
          </p:sp>
          <p:sp>
            <p:nvSpPr>
              <p:cNvPr id="393" name="Google Shape;393;p1"/>
              <p:cNvSpPr/>
              <p:nvPr/>
            </p:nvSpPr>
            <p:spPr>
              <a:xfrm>
                <a:off x="5178600" y="2224080"/>
                <a:ext cx="2750760" cy="1587960"/>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
              <p:cNvSpPr/>
              <p:nvPr/>
            </p:nvSpPr>
            <p:spPr>
              <a:xfrm>
                <a:off x="5178600" y="2220120"/>
                <a:ext cx="2750760" cy="1587960"/>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
              <p:cNvSpPr/>
              <p:nvPr/>
            </p:nvSpPr>
            <p:spPr>
              <a:xfrm>
                <a:off x="6147720" y="2338200"/>
                <a:ext cx="176040" cy="101520"/>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
              <p:cNvSpPr/>
              <p:nvPr/>
            </p:nvSpPr>
            <p:spPr>
              <a:xfrm>
                <a:off x="6251400" y="2397960"/>
                <a:ext cx="176040" cy="101520"/>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
              <p:cNvSpPr/>
              <p:nvPr/>
            </p:nvSpPr>
            <p:spPr>
              <a:xfrm>
                <a:off x="6356160" y="2458800"/>
                <a:ext cx="176040" cy="101520"/>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
              <p:cNvSpPr/>
              <p:nvPr/>
            </p:nvSpPr>
            <p:spPr>
              <a:xfrm>
                <a:off x="6458760" y="2517840"/>
                <a:ext cx="176040" cy="101520"/>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
              <p:cNvSpPr/>
              <p:nvPr/>
            </p:nvSpPr>
            <p:spPr>
              <a:xfrm>
                <a:off x="6562800" y="2577960"/>
                <a:ext cx="176040" cy="101520"/>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
              <p:cNvSpPr/>
              <p:nvPr/>
            </p:nvSpPr>
            <p:spPr>
              <a:xfrm>
                <a:off x="6666480" y="2637720"/>
                <a:ext cx="176040" cy="101520"/>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
              <p:cNvSpPr/>
              <p:nvPr/>
            </p:nvSpPr>
            <p:spPr>
              <a:xfrm>
                <a:off x="6770160" y="2697480"/>
                <a:ext cx="176040" cy="101520"/>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
              <p:cNvSpPr/>
              <p:nvPr/>
            </p:nvSpPr>
            <p:spPr>
              <a:xfrm>
                <a:off x="6873840" y="2757600"/>
                <a:ext cx="176040" cy="101520"/>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
              <p:cNvSpPr/>
              <p:nvPr/>
            </p:nvSpPr>
            <p:spPr>
              <a:xfrm>
                <a:off x="6977880" y="2817360"/>
                <a:ext cx="176040" cy="10152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
              <p:cNvSpPr/>
              <p:nvPr/>
            </p:nvSpPr>
            <p:spPr>
              <a:xfrm>
                <a:off x="7081560" y="2877480"/>
                <a:ext cx="176040" cy="101520"/>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
              <p:cNvSpPr/>
              <p:nvPr/>
            </p:nvSpPr>
            <p:spPr>
              <a:xfrm>
                <a:off x="7185240" y="2937240"/>
                <a:ext cx="176040" cy="101520"/>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
              <p:cNvSpPr/>
              <p:nvPr/>
            </p:nvSpPr>
            <p:spPr>
              <a:xfrm>
                <a:off x="7288920" y="2997360"/>
                <a:ext cx="176040" cy="101520"/>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
              <p:cNvSpPr/>
              <p:nvPr/>
            </p:nvSpPr>
            <p:spPr>
              <a:xfrm>
                <a:off x="7392600" y="3057120"/>
                <a:ext cx="176040" cy="10152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
              <p:cNvSpPr/>
              <p:nvPr/>
            </p:nvSpPr>
            <p:spPr>
              <a:xfrm>
                <a:off x="7496640" y="3116880"/>
                <a:ext cx="226080" cy="130320"/>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
              <p:cNvSpPr/>
              <p:nvPr/>
            </p:nvSpPr>
            <p:spPr>
              <a:xfrm>
                <a:off x="6201000" y="2485080"/>
                <a:ext cx="176040" cy="101520"/>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
              <p:cNvSpPr/>
              <p:nvPr/>
            </p:nvSpPr>
            <p:spPr>
              <a:xfrm>
                <a:off x="6304680" y="2544840"/>
                <a:ext cx="176040" cy="101520"/>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
              <p:cNvSpPr/>
              <p:nvPr/>
            </p:nvSpPr>
            <p:spPr>
              <a:xfrm>
                <a:off x="6408720" y="2604960"/>
                <a:ext cx="176040" cy="10152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
              <p:cNvSpPr/>
              <p:nvPr/>
            </p:nvSpPr>
            <p:spPr>
              <a:xfrm>
                <a:off x="6512760" y="2665080"/>
                <a:ext cx="176040" cy="101520"/>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
              <p:cNvSpPr/>
              <p:nvPr/>
            </p:nvSpPr>
            <p:spPr>
              <a:xfrm>
                <a:off x="6615720" y="2724840"/>
                <a:ext cx="176040" cy="10152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
              <p:cNvSpPr/>
              <p:nvPr/>
            </p:nvSpPr>
            <p:spPr>
              <a:xfrm>
                <a:off x="6719760" y="2784600"/>
                <a:ext cx="176040" cy="101520"/>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
              <p:cNvSpPr/>
              <p:nvPr/>
            </p:nvSpPr>
            <p:spPr>
              <a:xfrm>
                <a:off x="6823800" y="2844720"/>
                <a:ext cx="176040" cy="101520"/>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
              <p:cNvSpPr/>
              <p:nvPr/>
            </p:nvSpPr>
            <p:spPr>
              <a:xfrm>
                <a:off x="6927840" y="2904840"/>
                <a:ext cx="176040" cy="101520"/>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
              <p:cNvSpPr/>
              <p:nvPr/>
            </p:nvSpPr>
            <p:spPr>
              <a:xfrm>
                <a:off x="7031520" y="2964600"/>
                <a:ext cx="176040" cy="101520"/>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
              <p:cNvSpPr/>
              <p:nvPr/>
            </p:nvSpPr>
            <p:spPr>
              <a:xfrm>
                <a:off x="7135560" y="3024720"/>
                <a:ext cx="176040" cy="101520"/>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
              <p:cNvSpPr/>
              <p:nvPr/>
            </p:nvSpPr>
            <p:spPr>
              <a:xfrm>
                <a:off x="7239240" y="3084840"/>
                <a:ext cx="176040" cy="101520"/>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
              <p:cNvSpPr/>
              <p:nvPr/>
            </p:nvSpPr>
            <p:spPr>
              <a:xfrm>
                <a:off x="7343640" y="3144600"/>
                <a:ext cx="176040" cy="101520"/>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
              <p:cNvSpPr/>
              <p:nvPr/>
            </p:nvSpPr>
            <p:spPr>
              <a:xfrm>
                <a:off x="6046920" y="2396160"/>
                <a:ext cx="226080" cy="130320"/>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
              <p:cNvSpPr/>
              <p:nvPr/>
            </p:nvSpPr>
            <p:spPr>
              <a:xfrm>
                <a:off x="7373160" y="3204720"/>
                <a:ext cx="249840" cy="159120"/>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
              <p:cNvSpPr/>
              <p:nvPr/>
            </p:nvSpPr>
            <p:spPr>
              <a:xfrm>
                <a:off x="5745600" y="2570760"/>
                <a:ext cx="176040" cy="101520"/>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
              <p:cNvSpPr/>
              <p:nvPr/>
            </p:nvSpPr>
            <p:spPr>
              <a:xfrm>
                <a:off x="5849280" y="2630520"/>
                <a:ext cx="176040" cy="101520"/>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
              <p:cNvSpPr/>
              <p:nvPr/>
            </p:nvSpPr>
            <p:spPr>
              <a:xfrm>
                <a:off x="5952240" y="2690280"/>
                <a:ext cx="176040" cy="101160"/>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
              <p:cNvSpPr/>
              <p:nvPr/>
            </p:nvSpPr>
            <p:spPr>
              <a:xfrm>
                <a:off x="6833880" y="3198960"/>
                <a:ext cx="176040" cy="10152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
              <p:cNvSpPr/>
              <p:nvPr/>
            </p:nvSpPr>
            <p:spPr>
              <a:xfrm>
                <a:off x="6937560" y="3258720"/>
                <a:ext cx="176040" cy="101520"/>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
              <p:cNvSpPr/>
              <p:nvPr/>
            </p:nvSpPr>
            <p:spPr>
              <a:xfrm>
                <a:off x="7040880" y="3318480"/>
                <a:ext cx="176040" cy="101520"/>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
              <p:cNvSpPr/>
              <p:nvPr/>
            </p:nvSpPr>
            <p:spPr>
              <a:xfrm>
                <a:off x="7144200" y="3378600"/>
                <a:ext cx="176040" cy="101520"/>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
              <p:cNvSpPr/>
              <p:nvPr/>
            </p:nvSpPr>
            <p:spPr>
              <a:xfrm>
                <a:off x="6056280" y="2750040"/>
                <a:ext cx="202680" cy="1166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
              <p:cNvSpPr/>
              <p:nvPr/>
            </p:nvSpPr>
            <p:spPr>
              <a:xfrm>
                <a:off x="6703560" y="3123720"/>
                <a:ext cx="202680" cy="116640"/>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
              <p:cNvSpPr/>
              <p:nvPr/>
            </p:nvSpPr>
            <p:spPr>
              <a:xfrm>
                <a:off x="6186240" y="2824920"/>
                <a:ext cx="590040" cy="340560"/>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
              <p:cNvSpPr/>
              <p:nvPr/>
            </p:nvSpPr>
            <p:spPr>
              <a:xfrm>
                <a:off x="6128640" y="2559600"/>
                <a:ext cx="176040" cy="101520"/>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
              <p:cNvSpPr/>
              <p:nvPr/>
            </p:nvSpPr>
            <p:spPr>
              <a:xfrm>
                <a:off x="6232320" y="2619360"/>
                <a:ext cx="176040" cy="101520"/>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
              <p:cNvSpPr/>
              <p:nvPr/>
            </p:nvSpPr>
            <p:spPr>
              <a:xfrm>
                <a:off x="6336000" y="2679120"/>
                <a:ext cx="176040" cy="101520"/>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
              <p:cNvSpPr/>
              <p:nvPr/>
            </p:nvSpPr>
            <p:spPr>
              <a:xfrm>
                <a:off x="6439680" y="2738880"/>
                <a:ext cx="176040" cy="101520"/>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
              <p:cNvSpPr/>
              <p:nvPr/>
            </p:nvSpPr>
            <p:spPr>
              <a:xfrm>
                <a:off x="6543360" y="2799000"/>
                <a:ext cx="176040" cy="101520"/>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
              <p:cNvSpPr/>
              <p:nvPr/>
            </p:nvSpPr>
            <p:spPr>
              <a:xfrm>
                <a:off x="6646680" y="2858760"/>
                <a:ext cx="176040" cy="101520"/>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
              <p:cNvSpPr/>
              <p:nvPr/>
            </p:nvSpPr>
            <p:spPr>
              <a:xfrm>
                <a:off x="6750360" y="2918520"/>
                <a:ext cx="176040" cy="101520"/>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
              <p:cNvSpPr/>
              <p:nvPr/>
            </p:nvSpPr>
            <p:spPr>
              <a:xfrm>
                <a:off x="6853680" y="2978280"/>
                <a:ext cx="176040" cy="101520"/>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
              <p:cNvSpPr/>
              <p:nvPr/>
            </p:nvSpPr>
            <p:spPr>
              <a:xfrm>
                <a:off x="6957720" y="3038040"/>
                <a:ext cx="176040" cy="101520"/>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
              <p:cNvSpPr/>
              <p:nvPr/>
            </p:nvSpPr>
            <p:spPr>
              <a:xfrm>
                <a:off x="7061400" y="3098160"/>
                <a:ext cx="176040" cy="10152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
              <p:cNvSpPr/>
              <p:nvPr/>
            </p:nvSpPr>
            <p:spPr>
              <a:xfrm>
                <a:off x="7165080" y="3157560"/>
                <a:ext cx="176040" cy="101520"/>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
              <p:cNvSpPr/>
              <p:nvPr/>
            </p:nvSpPr>
            <p:spPr>
              <a:xfrm>
                <a:off x="7268760" y="3217680"/>
                <a:ext cx="176400" cy="10152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
              <p:cNvSpPr/>
              <p:nvPr/>
            </p:nvSpPr>
            <p:spPr>
              <a:xfrm>
                <a:off x="5946480" y="2454480"/>
                <a:ext cx="254160" cy="14652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
              <p:cNvSpPr/>
              <p:nvPr/>
            </p:nvSpPr>
            <p:spPr>
              <a:xfrm>
                <a:off x="5976720" y="2587680"/>
                <a:ext cx="176040" cy="101520"/>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
              <p:cNvSpPr/>
              <p:nvPr/>
            </p:nvSpPr>
            <p:spPr>
              <a:xfrm>
                <a:off x="6080040" y="2647440"/>
                <a:ext cx="176040" cy="101520"/>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
              <p:cNvSpPr/>
              <p:nvPr/>
            </p:nvSpPr>
            <p:spPr>
              <a:xfrm>
                <a:off x="6183720" y="2707560"/>
                <a:ext cx="176040" cy="101520"/>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
              <p:cNvSpPr/>
              <p:nvPr/>
            </p:nvSpPr>
            <p:spPr>
              <a:xfrm>
                <a:off x="6287400" y="2767320"/>
                <a:ext cx="176040" cy="101520"/>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
              <p:cNvSpPr/>
              <p:nvPr/>
            </p:nvSpPr>
            <p:spPr>
              <a:xfrm>
                <a:off x="6391080" y="2827440"/>
                <a:ext cx="175680" cy="101160"/>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
              <p:cNvSpPr/>
              <p:nvPr/>
            </p:nvSpPr>
            <p:spPr>
              <a:xfrm>
                <a:off x="6494760" y="2886840"/>
                <a:ext cx="176040" cy="101520"/>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
              <p:cNvSpPr/>
              <p:nvPr/>
            </p:nvSpPr>
            <p:spPr>
              <a:xfrm>
                <a:off x="6598440" y="2946960"/>
                <a:ext cx="176040" cy="101520"/>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
              <p:cNvSpPr/>
              <p:nvPr/>
            </p:nvSpPr>
            <p:spPr>
              <a:xfrm>
                <a:off x="6702120" y="3006720"/>
                <a:ext cx="176040" cy="101520"/>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
              <p:cNvSpPr/>
              <p:nvPr/>
            </p:nvSpPr>
            <p:spPr>
              <a:xfrm>
                <a:off x="6805440" y="3066480"/>
                <a:ext cx="176040" cy="101160"/>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
              <p:cNvSpPr/>
              <p:nvPr/>
            </p:nvSpPr>
            <p:spPr>
              <a:xfrm>
                <a:off x="6909120" y="3126240"/>
                <a:ext cx="176040" cy="10152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
              <p:cNvSpPr/>
              <p:nvPr/>
            </p:nvSpPr>
            <p:spPr>
              <a:xfrm>
                <a:off x="7012800" y="3186000"/>
                <a:ext cx="176040" cy="101520"/>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
              <p:cNvSpPr/>
              <p:nvPr/>
            </p:nvSpPr>
            <p:spPr>
              <a:xfrm>
                <a:off x="7116480" y="3246120"/>
                <a:ext cx="304200" cy="175320"/>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
              <p:cNvSpPr/>
              <p:nvPr/>
            </p:nvSpPr>
            <p:spPr>
              <a:xfrm>
                <a:off x="5846400" y="2512800"/>
                <a:ext cx="202680" cy="116640"/>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
              <p:cNvSpPr/>
              <p:nvPr/>
            </p:nvSpPr>
            <p:spPr>
              <a:xfrm>
                <a:off x="6252120" y="2298600"/>
                <a:ext cx="1539360" cy="888480"/>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
              <p:cNvSpPr/>
              <p:nvPr/>
            </p:nvSpPr>
            <p:spPr>
              <a:xfrm>
                <a:off x="5656320" y="2862360"/>
                <a:ext cx="1160280" cy="669600"/>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
              <p:cNvSpPr/>
              <p:nvPr/>
            </p:nvSpPr>
            <p:spPr>
              <a:xfrm>
                <a:off x="5657040" y="2870640"/>
                <a:ext cx="1158840" cy="661680"/>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
              <p:cNvSpPr/>
              <p:nvPr/>
            </p:nvSpPr>
            <p:spPr>
              <a:xfrm>
                <a:off x="6357240" y="2223360"/>
                <a:ext cx="1492920" cy="898200"/>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
              <p:cNvSpPr/>
              <p:nvPr/>
            </p:nvSpPr>
            <p:spPr>
              <a:xfrm>
                <a:off x="6440400" y="1106640"/>
                <a:ext cx="525240" cy="352080"/>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
              <p:cNvSpPr/>
              <p:nvPr/>
            </p:nvSpPr>
            <p:spPr>
              <a:xfrm>
                <a:off x="6443280" y="1209960"/>
                <a:ext cx="391320" cy="257400"/>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
              <p:cNvSpPr/>
              <p:nvPr/>
            </p:nvSpPr>
            <p:spPr>
              <a:xfrm>
                <a:off x="6443280" y="1276920"/>
                <a:ext cx="391320" cy="257400"/>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
              <p:cNvSpPr/>
              <p:nvPr/>
            </p:nvSpPr>
            <p:spPr>
              <a:xfrm>
                <a:off x="6443280" y="1343880"/>
                <a:ext cx="320400" cy="216360"/>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
              <p:cNvSpPr/>
              <p:nvPr/>
            </p:nvSpPr>
            <p:spPr>
              <a:xfrm>
                <a:off x="6440400" y="1811160"/>
                <a:ext cx="525240" cy="352080"/>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
              <p:cNvSpPr/>
              <p:nvPr/>
            </p:nvSpPr>
            <p:spPr>
              <a:xfrm>
                <a:off x="6443280" y="1914480"/>
                <a:ext cx="391320" cy="257400"/>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
              <p:cNvSpPr/>
              <p:nvPr/>
            </p:nvSpPr>
            <p:spPr>
              <a:xfrm>
                <a:off x="6443280" y="1981440"/>
                <a:ext cx="391320" cy="257400"/>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
              <p:cNvSpPr/>
              <p:nvPr/>
            </p:nvSpPr>
            <p:spPr>
              <a:xfrm>
                <a:off x="6443280" y="2048760"/>
                <a:ext cx="320400" cy="216360"/>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
              <p:cNvSpPr/>
              <p:nvPr/>
            </p:nvSpPr>
            <p:spPr>
              <a:xfrm>
                <a:off x="7089480" y="2206080"/>
                <a:ext cx="713880" cy="662400"/>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
              <p:cNvSpPr/>
              <p:nvPr/>
            </p:nvSpPr>
            <p:spPr>
              <a:xfrm>
                <a:off x="6443280" y="1448640"/>
                <a:ext cx="503640" cy="586080"/>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
              <p:cNvSpPr/>
              <p:nvPr/>
            </p:nvSpPr>
            <p:spPr>
              <a:xfrm>
                <a:off x="7089480" y="2238120"/>
                <a:ext cx="713880" cy="630360"/>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p:spPr>
          </p:sp>
          <p:sp>
            <p:nvSpPr>
              <p:cNvPr id="474" name="Google Shape;474;p1"/>
              <p:cNvSpPr/>
              <p:nvPr/>
            </p:nvSpPr>
            <p:spPr>
              <a:xfrm>
                <a:off x="7369920" y="2231280"/>
                <a:ext cx="7200" cy="386640"/>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p:spPr>
          </p:sp>
          <p:sp>
            <p:nvSpPr>
              <p:cNvPr id="475" name="Google Shape;475;p1"/>
              <p:cNvSpPr/>
              <p:nvPr/>
            </p:nvSpPr>
            <p:spPr>
              <a:xfrm>
                <a:off x="7588440" y="2475720"/>
                <a:ext cx="7200" cy="267840"/>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p:spPr>
          </p:sp>
          <p:sp>
            <p:nvSpPr>
              <p:cNvPr id="476" name="Google Shape;476;p1"/>
              <p:cNvSpPr/>
              <p:nvPr/>
            </p:nvSpPr>
            <p:spPr>
              <a:xfrm>
                <a:off x="7089480" y="2206080"/>
                <a:ext cx="713880" cy="27288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
              <p:cNvSpPr/>
              <p:nvPr/>
            </p:nvSpPr>
            <p:spPr>
              <a:xfrm rot="-1801800">
                <a:off x="7355880" y="2207520"/>
                <a:ext cx="27360" cy="47160"/>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
              <p:cNvSpPr/>
              <p:nvPr/>
            </p:nvSpPr>
            <p:spPr>
              <a:xfrm rot="-1789800">
                <a:off x="7800120" y="2342880"/>
                <a:ext cx="27360" cy="47520"/>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
              <p:cNvSpPr/>
              <p:nvPr/>
            </p:nvSpPr>
            <p:spPr>
              <a:xfrm rot="-1789800">
                <a:off x="7584480" y="2454480"/>
                <a:ext cx="27360" cy="47520"/>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
              <p:cNvSpPr/>
              <p:nvPr/>
            </p:nvSpPr>
            <p:spPr>
              <a:xfrm rot="-1789800">
                <a:off x="7083360" y="2229120"/>
                <a:ext cx="27360" cy="47520"/>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
              <p:cNvSpPr/>
              <p:nvPr/>
            </p:nvSpPr>
            <p:spPr>
              <a:xfrm>
                <a:off x="7072560" y="1691640"/>
                <a:ext cx="44280" cy="180360"/>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
              <p:cNvSpPr/>
              <p:nvPr/>
            </p:nvSpPr>
            <p:spPr>
              <a:xfrm>
                <a:off x="7139880" y="1584360"/>
                <a:ext cx="44280" cy="326880"/>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
              <p:cNvSpPr/>
              <p:nvPr/>
            </p:nvSpPr>
            <p:spPr>
              <a:xfrm>
                <a:off x="7274880" y="1689840"/>
                <a:ext cx="44280" cy="29880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
              <p:cNvSpPr/>
              <p:nvPr/>
            </p:nvSpPr>
            <p:spPr>
              <a:xfrm>
                <a:off x="7342200" y="1773360"/>
                <a:ext cx="44280" cy="254160"/>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
              <p:cNvSpPr/>
              <p:nvPr/>
            </p:nvSpPr>
            <p:spPr>
              <a:xfrm>
                <a:off x="7476480" y="1959120"/>
                <a:ext cx="44280" cy="146160"/>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
              <p:cNvSpPr/>
              <p:nvPr/>
            </p:nvSpPr>
            <p:spPr>
              <a:xfrm>
                <a:off x="7543800" y="1743480"/>
                <a:ext cx="44280" cy="400680"/>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
              <p:cNvSpPr/>
              <p:nvPr/>
            </p:nvSpPr>
            <p:spPr>
              <a:xfrm>
                <a:off x="7708320" y="2093040"/>
                <a:ext cx="44280" cy="146160"/>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
              <p:cNvSpPr/>
              <p:nvPr/>
            </p:nvSpPr>
            <p:spPr>
              <a:xfrm>
                <a:off x="7776000" y="2097720"/>
                <a:ext cx="44280" cy="180360"/>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9" name="Google Shape;489;p1"/>
            <p:cNvSpPr/>
            <p:nvPr/>
          </p:nvSpPr>
          <p:spPr>
            <a:xfrm>
              <a:off x="6986520" y="3342600"/>
              <a:ext cx="1788840" cy="1032480"/>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sp>
        <p:sp>
          <p:nvSpPr>
            <p:cNvPr id="490" name="Google Shape;490;p1"/>
            <p:cNvSpPr/>
            <p:nvPr/>
          </p:nvSpPr>
          <p:spPr>
            <a:xfrm>
              <a:off x="7014240" y="3327480"/>
              <a:ext cx="1788840" cy="1032480"/>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sp>
        <p:sp>
          <p:nvSpPr>
            <p:cNvPr id="491" name="Google Shape;491;p1"/>
            <p:cNvSpPr/>
            <p:nvPr/>
          </p:nvSpPr>
          <p:spPr>
            <a:xfrm>
              <a:off x="7014240" y="3298680"/>
              <a:ext cx="1788840" cy="1032480"/>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sp>
        <p:sp>
          <p:nvSpPr>
            <p:cNvPr id="492" name="Google Shape;492;p1"/>
            <p:cNvSpPr/>
            <p:nvPr/>
          </p:nvSpPr>
          <p:spPr>
            <a:xfrm>
              <a:off x="7976520" y="3396600"/>
              <a:ext cx="663840" cy="383040"/>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sp>
        <p:sp>
          <p:nvSpPr>
            <p:cNvPr id="493" name="Google Shape;493;p1"/>
            <p:cNvSpPr/>
            <p:nvPr/>
          </p:nvSpPr>
          <p:spPr>
            <a:xfrm>
              <a:off x="7912800" y="3450600"/>
              <a:ext cx="633960" cy="365760"/>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sp>
        <p:sp>
          <p:nvSpPr>
            <p:cNvPr id="494" name="Google Shape;494;p1"/>
            <p:cNvSpPr/>
            <p:nvPr/>
          </p:nvSpPr>
          <p:spPr>
            <a:xfrm>
              <a:off x="7863480" y="3479040"/>
              <a:ext cx="633960" cy="365760"/>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sp>
        <p:sp>
          <p:nvSpPr>
            <p:cNvPr id="495" name="Google Shape;495;p1"/>
            <p:cNvSpPr/>
            <p:nvPr/>
          </p:nvSpPr>
          <p:spPr>
            <a:xfrm>
              <a:off x="7814160" y="3507840"/>
              <a:ext cx="633960" cy="365760"/>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sp>
        <p:sp>
          <p:nvSpPr>
            <p:cNvPr id="496" name="Google Shape;496;p1"/>
            <p:cNvSpPr/>
            <p:nvPr/>
          </p:nvSpPr>
          <p:spPr>
            <a:xfrm>
              <a:off x="7451640" y="3699720"/>
              <a:ext cx="663840" cy="383040"/>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sp>
        <p:sp>
          <p:nvSpPr>
            <p:cNvPr id="497" name="Google Shape;497;p1"/>
            <p:cNvSpPr/>
            <p:nvPr/>
          </p:nvSpPr>
          <p:spPr>
            <a:xfrm>
              <a:off x="7387920" y="3753720"/>
              <a:ext cx="592560" cy="342000"/>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sp>
        <p:sp>
          <p:nvSpPr>
            <p:cNvPr id="498" name="Google Shape;498;p1"/>
            <p:cNvSpPr/>
            <p:nvPr/>
          </p:nvSpPr>
          <p:spPr>
            <a:xfrm>
              <a:off x="7338600" y="3782160"/>
              <a:ext cx="581400" cy="335520"/>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sp>
        <p:sp>
          <p:nvSpPr>
            <p:cNvPr id="499" name="Google Shape;499;p1"/>
            <p:cNvSpPr/>
            <p:nvPr/>
          </p:nvSpPr>
          <p:spPr>
            <a:xfrm>
              <a:off x="7289280" y="3810600"/>
              <a:ext cx="496080" cy="286200"/>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sp>
        <p:sp>
          <p:nvSpPr>
            <p:cNvPr id="500" name="Google Shape;500;p1"/>
            <p:cNvSpPr/>
            <p:nvPr/>
          </p:nvSpPr>
          <p:spPr>
            <a:xfrm>
              <a:off x="7582320" y="3561480"/>
              <a:ext cx="336960" cy="194400"/>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sp>
        <p:sp>
          <p:nvSpPr>
            <p:cNvPr id="501" name="Google Shape;501;p1"/>
            <p:cNvSpPr/>
            <p:nvPr/>
          </p:nvSpPr>
          <p:spPr>
            <a:xfrm>
              <a:off x="7800120" y="3687120"/>
              <a:ext cx="336960" cy="194400"/>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sp>
        <p:sp>
          <p:nvSpPr>
            <p:cNvPr id="502" name="Google Shape;502;p1"/>
            <p:cNvSpPr/>
            <p:nvPr/>
          </p:nvSpPr>
          <p:spPr>
            <a:xfrm>
              <a:off x="8017920" y="3813120"/>
              <a:ext cx="336960" cy="194400"/>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sp>
        <p:sp>
          <p:nvSpPr>
            <p:cNvPr id="503" name="Google Shape;503;p1"/>
            <p:cNvSpPr/>
            <p:nvPr/>
          </p:nvSpPr>
          <p:spPr>
            <a:xfrm>
              <a:off x="6688080" y="669960"/>
              <a:ext cx="163440" cy="239400"/>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
            <p:cNvSpPr/>
            <p:nvPr/>
          </p:nvSpPr>
          <p:spPr>
            <a:xfrm>
              <a:off x="6700320" y="668160"/>
              <a:ext cx="78120" cy="96480"/>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
            <p:cNvSpPr/>
            <p:nvPr/>
          </p:nvSpPr>
          <p:spPr>
            <a:xfrm>
              <a:off x="6715800" y="772920"/>
              <a:ext cx="96480" cy="108000"/>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
            <p:cNvSpPr/>
            <p:nvPr/>
          </p:nvSpPr>
          <p:spPr>
            <a:xfrm>
              <a:off x="6550200" y="816120"/>
              <a:ext cx="182520" cy="259920"/>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
            <p:cNvSpPr/>
            <p:nvPr/>
          </p:nvSpPr>
          <p:spPr>
            <a:xfrm>
              <a:off x="6687360" y="808560"/>
              <a:ext cx="140760" cy="185760"/>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
            <p:cNvSpPr/>
            <p:nvPr/>
          </p:nvSpPr>
          <p:spPr>
            <a:xfrm>
              <a:off x="6712560" y="675360"/>
              <a:ext cx="103320" cy="127440"/>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
            <p:cNvSpPr/>
            <p:nvPr/>
          </p:nvSpPr>
          <p:spPr>
            <a:xfrm>
              <a:off x="6716880" y="675000"/>
              <a:ext cx="104040" cy="97920"/>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
            <p:cNvSpPr/>
            <p:nvPr/>
          </p:nvSpPr>
          <p:spPr>
            <a:xfrm>
              <a:off x="6591600" y="1319400"/>
              <a:ext cx="81720" cy="62280"/>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
            <p:cNvSpPr/>
            <p:nvPr/>
          </p:nvSpPr>
          <p:spPr>
            <a:xfrm>
              <a:off x="6591960" y="1339200"/>
              <a:ext cx="81360" cy="42120"/>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
            <p:cNvSpPr/>
            <p:nvPr/>
          </p:nvSpPr>
          <p:spPr>
            <a:xfrm>
              <a:off x="6550560" y="1292400"/>
              <a:ext cx="74520" cy="57600"/>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
            <p:cNvSpPr/>
            <p:nvPr/>
          </p:nvSpPr>
          <p:spPr>
            <a:xfrm>
              <a:off x="6550920" y="1311480"/>
              <a:ext cx="74520" cy="38520"/>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
            <p:cNvSpPr/>
            <p:nvPr/>
          </p:nvSpPr>
          <p:spPr>
            <a:xfrm>
              <a:off x="6578640" y="992520"/>
              <a:ext cx="178200" cy="307800"/>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
            <p:cNvSpPr/>
            <p:nvPr/>
          </p:nvSpPr>
          <p:spPr>
            <a:xfrm>
              <a:off x="6627240" y="992880"/>
              <a:ext cx="177480" cy="333360"/>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
            <p:cNvSpPr/>
            <p:nvPr/>
          </p:nvSpPr>
          <p:spPr>
            <a:xfrm>
              <a:off x="6561000" y="972000"/>
              <a:ext cx="265680" cy="244440"/>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
            <p:cNvSpPr/>
            <p:nvPr/>
          </p:nvSpPr>
          <p:spPr>
            <a:xfrm>
              <a:off x="6774840" y="827280"/>
              <a:ext cx="92160" cy="323640"/>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
            <p:cNvSpPr/>
            <p:nvPr/>
          </p:nvSpPr>
          <p:spPr>
            <a:xfrm>
              <a:off x="6792840" y="823320"/>
              <a:ext cx="55440" cy="70920"/>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
            <p:cNvSpPr/>
            <p:nvPr/>
          </p:nvSpPr>
          <p:spPr>
            <a:xfrm>
              <a:off x="6683400" y="808560"/>
              <a:ext cx="47520" cy="49680"/>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0" name="Google Shape;520;p1"/>
            <p:cNvGrpSpPr/>
            <p:nvPr/>
          </p:nvGrpSpPr>
          <p:grpSpPr>
            <a:xfrm>
              <a:off x="5678280" y="1227600"/>
              <a:ext cx="345600" cy="1043280"/>
              <a:chOff x="5678280" y="1227600"/>
              <a:chExt cx="345600" cy="1043280"/>
            </a:xfrm>
          </p:grpSpPr>
          <p:sp>
            <p:nvSpPr>
              <p:cNvPr id="521" name="Google Shape;521;p1"/>
              <p:cNvSpPr/>
              <p:nvPr/>
            </p:nvSpPr>
            <p:spPr>
              <a:xfrm flipH="1">
                <a:off x="5678280" y="2071440"/>
                <a:ext cx="345600" cy="199440"/>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
              <p:cNvSpPr/>
              <p:nvPr/>
            </p:nvSpPr>
            <p:spPr>
              <a:xfrm flipH="1">
                <a:off x="5745600" y="1229760"/>
                <a:ext cx="173880" cy="254520"/>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
              <p:cNvSpPr/>
              <p:nvPr/>
            </p:nvSpPr>
            <p:spPr>
              <a:xfrm flipH="1">
                <a:off x="5892120" y="1413360"/>
                <a:ext cx="32040" cy="18792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
              <p:cNvSpPr/>
              <p:nvPr/>
            </p:nvSpPr>
            <p:spPr>
              <a:xfrm flipH="1">
                <a:off x="5823720" y="1227600"/>
                <a:ext cx="82800" cy="102240"/>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
              <p:cNvSpPr/>
              <p:nvPr/>
            </p:nvSpPr>
            <p:spPr>
              <a:xfrm flipH="1">
                <a:off x="5787000" y="1339560"/>
                <a:ext cx="102600" cy="114840"/>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
              <p:cNvSpPr/>
              <p:nvPr/>
            </p:nvSpPr>
            <p:spPr>
              <a:xfrm flipH="1">
                <a:off x="5769720" y="1376640"/>
                <a:ext cx="149400" cy="171720"/>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
              <p:cNvSpPr/>
              <p:nvPr/>
            </p:nvSpPr>
            <p:spPr>
              <a:xfrm flipH="1">
                <a:off x="5782320" y="1235880"/>
                <a:ext cx="110520" cy="136080"/>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
              <p:cNvSpPr/>
              <p:nvPr/>
            </p:nvSpPr>
            <p:spPr>
              <a:xfrm flipH="1">
                <a:off x="5778000" y="1235160"/>
                <a:ext cx="110520" cy="104400"/>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
              <p:cNvSpPr/>
              <p:nvPr/>
            </p:nvSpPr>
            <p:spPr>
              <a:xfrm flipH="1">
                <a:off x="5729400" y="1400040"/>
                <a:ext cx="74160" cy="245880"/>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
              <p:cNvSpPr/>
              <p:nvPr/>
            </p:nvSpPr>
            <p:spPr>
              <a:xfrm flipH="1">
                <a:off x="5783400" y="2138040"/>
                <a:ext cx="86760" cy="66240"/>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
              <p:cNvSpPr/>
              <p:nvPr/>
            </p:nvSpPr>
            <p:spPr>
              <a:xfrm flipH="1">
                <a:off x="5783400" y="2159280"/>
                <a:ext cx="86040" cy="44640"/>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
              <p:cNvSpPr/>
              <p:nvPr/>
            </p:nvSpPr>
            <p:spPr>
              <a:xfrm flipH="1">
                <a:off x="5856480" y="2123280"/>
                <a:ext cx="79560" cy="61560"/>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
              <p:cNvSpPr/>
              <p:nvPr/>
            </p:nvSpPr>
            <p:spPr>
              <a:xfrm flipH="1">
                <a:off x="5857560" y="2143800"/>
                <a:ext cx="79200" cy="41040"/>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
              <p:cNvSpPr/>
              <p:nvPr/>
            </p:nvSpPr>
            <p:spPr>
              <a:xfrm flipH="1">
                <a:off x="5753880" y="1549080"/>
                <a:ext cx="169920" cy="59508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
              <p:cNvSpPr/>
              <p:nvPr/>
            </p:nvSpPr>
            <p:spPr>
              <a:xfrm flipH="1">
                <a:off x="5749200" y="1535040"/>
                <a:ext cx="181080" cy="395640"/>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
              <p:cNvSpPr/>
              <p:nvPr/>
            </p:nvSpPr>
            <p:spPr>
              <a:xfrm flipH="1">
                <a:off x="5745960" y="1397520"/>
                <a:ext cx="60480" cy="75600"/>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
              <p:cNvSpPr/>
              <p:nvPr/>
            </p:nvSpPr>
            <p:spPr>
              <a:xfrm flipH="1">
                <a:off x="5874120" y="1376640"/>
                <a:ext cx="50400" cy="52920"/>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8" name="Google Shape;538;p1"/>
            <p:cNvGrpSpPr/>
            <p:nvPr/>
          </p:nvGrpSpPr>
          <p:grpSpPr>
            <a:xfrm>
              <a:off x="5122440" y="3292200"/>
              <a:ext cx="822960" cy="1269000"/>
              <a:chOff x="5122440" y="3292200"/>
              <a:chExt cx="822960" cy="1269000"/>
            </a:xfrm>
          </p:grpSpPr>
          <p:sp>
            <p:nvSpPr>
              <p:cNvPr id="539" name="Google Shape;539;p1"/>
              <p:cNvSpPr/>
              <p:nvPr/>
            </p:nvSpPr>
            <p:spPr>
              <a:xfrm>
                <a:off x="5599800" y="4361760"/>
                <a:ext cx="345600" cy="199440"/>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
              <p:cNvSpPr/>
              <p:nvPr/>
            </p:nvSpPr>
            <p:spPr>
              <a:xfrm>
                <a:off x="5857200" y="3694680"/>
                <a:ext cx="67680" cy="244440"/>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
              <p:cNvSpPr/>
              <p:nvPr/>
            </p:nvSpPr>
            <p:spPr>
              <a:xfrm>
                <a:off x="5646600" y="4457160"/>
                <a:ext cx="98640" cy="55800"/>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
              <p:cNvSpPr/>
              <p:nvPr/>
            </p:nvSpPr>
            <p:spPr>
              <a:xfrm>
                <a:off x="5646240" y="4466520"/>
                <a:ext cx="97200" cy="46440"/>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
              <p:cNvSpPr/>
              <p:nvPr/>
            </p:nvSpPr>
            <p:spPr>
              <a:xfrm>
                <a:off x="5772600" y="4393800"/>
                <a:ext cx="95040" cy="53640"/>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
              <p:cNvSpPr/>
              <p:nvPr/>
            </p:nvSpPr>
            <p:spPr>
              <a:xfrm>
                <a:off x="5772600" y="4402800"/>
                <a:ext cx="93600" cy="44640"/>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
              <p:cNvSpPr/>
              <p:nvPr/>
            </p:nvSpPr>
            <p:spPr>
              <a:xfrm>
                <a:off x="5706360" y="3888360"/>
                <a:ext cx="190080" cy="586080"/>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
              <p:cNvSpPr/>
              <p:nvPr/>
            </p:nvSpPr>
            <p:spPr>
              <a:xfrm>
                <a:off x="5707440" y="3888360"/>
                <a:ext cx="189360" cy="327600"/>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
              <p:cNvSpPr/>
              <p:nvPr/>
            </p:nvSpPr>
            <p:spPr>
              <a:xfrm>
                <a:off x="5745240" y="3534120"/>
                <a:ext cx="128160" cy="206640"/>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
              <p:cNvSpPr/>
              <p:nvPr/>
            </p:nvSpPr>
            <p:spPr>
              <a:xfrm>
                <a:off x="5876280" y="3718440"/>
                <a:ext cx="48600" cy="86760"/>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
              <p:cNvSpPr/>
              <p:nvPr/>
            </p:nvSpPr>
            <p:spPr>
              <a:xfrm>
                <a:off x="5738760" y="3693240"/>
                <a:ext cx="153000" cy="218880"/>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
              <p:cNvSpPr/>
              <p:nvPr/>
            </p:nvSpPr>
            <p:spPr>
              <a:xfrm>
                <a:off x="5488560" y="3738240"/>
                <a:ext cx="294480" cy="212040"/>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
              <p:cNvSpPr/>
              <p:nvPr/>
            </p:nvSpPr>
            <p:spPr>
              <a:xfrm>
                <a:off x="5707440" y="3726000"/>
                <a:ext cx="80280" cy="83520"/>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
              <p:cNvSpPr/>
              <p:nvPr/>
            </p:nvSpPr>
            <p:spPr>
              <a:xfrm>
                <a:off x="5739840" y="3534120"/>
                <a:ext cx="160560" cy="262440"/>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
              <p:cNvSpPr/>
              <p:nvPr/>
            </p:nvSpPr>
            <p:spPr>
              <a:xfrm>
                <a:off x="5122440" y="4118040"/>
                <a:ext cx="345600" cy="199440"/>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
              <p:cNvSpPr/>
              <p:nvPr/>
            </p:nvSpPr>
            <p:spPr>
              <a:xfrm>
                <a:off x="5205960" y="4192920"/>
                <a:ext cx="97920" cy="75600"/>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
              <p:cNvSpPr/>
              <p:nvPr/>
            </p:nvSpPr>
            <p:spPr>
              <a:xfrm>
                <a:off x="5205960" y="4217760"/>
                <a:ext cx="97560" cy="50760"/>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
              <p:cNvSpPr/>
              <p:nvPr/>
            </p:nvSpPr>
            <p:spPr>
              <a:xfrm>
                <a:off x="5306760" y="4154760"/>
                <a:ext cx="97920" cy="73080"/>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
              <p:cNvSpPr/>
              <p:nvPr/>
            </p:nvSpPr>
            <p:spPr>
              <a:xfrm>
                <a:off x="5306760" y="4178520"/>
                <a:ext cx="97560" cy="5076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
              <p:cNvSpPr/>
              <p:nvPr/>
            </p:nvSpPr>
            <p:spPr>
              <a:xfrm>
                <a:off x="5210640" y="3716280"/>
                <a:ext cx="168840" cy="484560"/>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
              <p:cNvSpPr/>
              <p:nvPr/>
            </p:nvSpPr>
            <p:spPr>
              <a:xfrm>
                <a:off x="5233320" y="3413880"/>
                <a:ext cx="108000" cy="105480"/>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
              <p:cNvSpPr/>
              <p:nvPr/>
            </p:nvSpPr>
            <p:spPr>
              <a:xfrm>
                <a:off x="5358960" y="3439080"/>
                <a:ext cx="153360" cy="301680"/>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
              <p:cNvSpPr/>
              <p:nvPr/>
            </p:nvSpPr>
            <p:spPr>
              <a:xfrm>
                <a:off x="5204520" y="3428280"/>
                <a:ext cx="174960" cy="353520"/>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
              <p:cNvSpPr/>
              <p:nvPr/>
            </p:nvSpPr>
            <p:spPr>
              <a:xfrm>
                <a:off x="5229000" y="3304800"/>
                <a:ext cx="116640" cy="141840"/>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
              <p:cNvSpPr/>
              <p:nvPr/>
            </p:nvSpPr>
            <p:spPr>
              <a:xfrm>
                <a:off x="5218200" y="3292200"/>
                <a:ext cx="122760" cy="121320"/>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
              <p:cNvSpPr/>
              <p:nvPr/>
            </p:nvSpPr>
            <p:spPr>
              <a:xfrm>
                <a:off x="5195520" y="3498480"/>
                <a:ext cx="157320" cy="270360"/>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
              <p:cNvSpPr/>
              <p:nvPr/>
            </p:nvSpPr>
            <p:spPr>
              <a:xfrm>
                <a:off x="5363280" y="3581280"/>
                <a:ext cx="182160" cy="244800"/>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p:spPr>
          </p:sp>
          <p:sp>
            <p:nvSpPr>
              <p:cNvPr id="566" name="Google Shape;566;p1"/>
              <p:cNvSpPr/>
              <p:nvPr/>
            </p:nvSpPr>
            <p:spPr>
              <a:xfrm>
                <a:off x="5331600" y="3735000"/>
                <a:ext cx="92520" cy="45360"/>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
              <p:cNvSpPr/>
              <p:nvPr/>
            </p:nvSpPr>
            <p:spPr>
              <a:xfrm>
                <a:off x="5465520" y="3706200"/>
                <a:ext cx="56880" cy="46800"/>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
              <p:cNvSpPr/>
              <p:nvPr/>
            </p:nvSpPr>
            <p:spPr>
              <a:xfrm>
                <a:off x="5341680" y="3429000"/>
                <a:ext cx="56160" cy="82080"/>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
              <p:cNvSpPr/>
              <p:nvPr/>
            </p:nvSpPr>
            <p:spPr>
              <a:xfrm>
                <a:off x="5184000" y="3484800"/>
                <a:ext cx="68400" cy="102240"/>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0" name="Google Shape;570;p1"/>
            <p:cNvSpPr/>
            <p:nvPr/>
          </p:nvSpPr>
          <p:spPr>
            <a:xfrm>
              <a:off x="7297560" y="1119960"/>
              <a:ext cx="135360" cy="266040"/>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
            <p:cNvSpPr/>
            <p:nvPr/>
          </p:nvSpPr>
          <p:spPr>
            <a:xfrm>
              <a:off x="7309800" y="1745640"/>
              <a:ext cx="92880" cy="72000"/>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
            <p:cNvSpPr/>
            <p:nvPr/>
          </p:nvSpPr>
          <p:spPr>
            <a:xfrm>
              <a:off x="7310520" y="1769400"/>
              <a:ext cx="92520" cy="48240"/>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
            <p:cNvSpPr/>
            <p:nvPr/>
          </p:nvSpPr>
          <p:spPr>
            <a:xfrm>
              <a:off x="7197840" y="1680480"/>
              <a:ext cx="92880" cy="69120"/>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
            <p:cNvSpPr/>
            <p:nvPr/>
          </p:nvSpPr>
          <p:spPr>
            <a:xfrm>
              <a:off x="7198200" y="1702800"/>
              <a:ext cx="92520" cy="48240"/>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
            <p:cNvSpPr/>
            <p:nvPr/>
          </p:nvSpPr>
          <p:spPr>
            <a:xfrm>
              <a:off x="7221240" y="1360440"/>
              <a:ext cx="326520" cy="394560"/>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
            <p:cNvSpPr/>
            <p:nvPr/>
          </p:nvSpPr>
          <p:spPr>
            <a:xfrm>
              <a:off x="7417800" y="1095480"/>
              <a:ext cx="102600" cy="99720"/>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
            <p:cNvSpPr/>
            <p:nvPr/>
          </p:nvSpPr>
          <p:spPr>
            <a:xfrm>
              <a:off x="7381800" y="1109520"/>
              <a:ext cx="166320" cy="325080"/>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
            <p:cNvSpPr/>
            <p:nvPr/>
          </p:nvSpPr>
          <p:spPr>
            <a:xfrm>
              <a:off x="7413840" y="991800"/>
              <a:ext cx="110520" cy="134640"/>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
            <p:cNvSpPr/>
            <p:nvPr/>
          </p:nvSpPr>
          <p:spPr>
            <a:xfrm>
              <a:off x="7417800" y="979920"/>
              <a:ext cx="116640" cy="115200"/>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
            <p:cNvSpPr/>
            <p:nvPr/>
          </p:nvSpPr>
          <p:spPr>
            <a:xfrm>
              <a:off x="7364160" y="1109880"/>
              <a:ext cx="53640" cy="78120"/>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
            <p:cNvSpPr/>
            <p:nvPr/>
          </p:nvSpPr>
          <p:spPr>
            <a:xfrm>
              <a:off x="7794360" y="3551040"/>
              <a:ext cx="540000" cy="311760"/>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
            <p:cNvSpPr/>
            <p:nvPr/>
          </p:nvSpPr>
          <p:spPr>
            <a:xfrm>
              <a:off x="7824960" y="3492000"/>
              <a:ext cx="469440" cy="181080"/>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
            <p:cNvSpPr/>
            <p:nvPr/>
          </p:nvSpPr>
          <p:spPr>
            <a:xfrm>
              <a:off x="7794360" y="3623760"/>
              <a:ext cx="40680" cy="82440"/>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sp>
        <p:sp>
          <p:nvSpPr>
            <p:cNvPr id="584" name="Google Shape;584;p1"/>
            <p:cNvSpPr/>
            <p:nvPr/>
          </p:nvSpPr>
          <p:spPr>
            <a:xfrm>
              <a:off x="8298720" y="3624120"/>
              <a:ext cx="35640" cy="81720"/>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sp>
        <p:sp>
          <p:nvSpPr>
            <p:cNvPr id="585" name="Google Shape;585;p1"/>
            <p:cNvSpPr/>
            <p:nvPr/>
          </p:nvSpPr>
          <p:spPr>
            <a:xfrm>
              <a:off x="7842240" y="3535200"/>
              <a:ext cx="449640" cy="259200"/>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
            <p:cNvSpPr/>
            <p:nvPr/>
          </p:nvSpPr>
          <p:spPr>
            <a:xfrm>
              <a:off x="7814880" y="3673800"/>
              <a:ext cx="491040" cy="176040"/>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
            <p:cNvSpPr/>
            <p:nvPr/>
          </p:nvSpPr>
          <p:spPr>
            <a:xfrm>
              <a:off x="7794360" y="3472200"/>
              <a:ext cx="540000" cy="311760"/>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
            <p:cNvSpPr/>
            <p:nvPr/>
          </p:nvSpPr>
          <p:spPr>
            <a:xfrm rot="-1801800">
              <a:off x="7461720" y="3958560"/>
              <a:ext cx="59040" cy="102240"/>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
            <p:cNvSpPr/>
            <p:nvPr/>
          </p:nvSpPr>
          <p:spPr>
            <a:xfrm>
              <a:off x="7752240" y="3753000"/>
              <a:ext cx="148680" cy="85680"/>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sp>
        <p:sp>
          <p:nvSpPr>
            <p:cNvPr id="590" name="Google Shape;590;p1"/>
            <p:cNvSpPr/>
            <p:nvPr/>
          </p:nvSpPr>
          <p:spPr>
            <a:xfrm>
              <a:off x="7787520" y="3773160"/>
              <a:ext cx="113400" cy="105840"/>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sp>
        <p:sp>
          <p:nvSpPr>
            <p:cNvPr id="591" name="Google Shape;591;p1"/>
            <p:cNvSpPr/>
            <p:nvPr/>
          </p:nvSpPr>
          <p:spPr>
            <a:xfrm>
              <a:off x="7466040" y="3799800"/>
              <a:ext cx="344520" cy="253800"/>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
            <p:cNvSpPr/>
            <p:nvPr/>
          </p:nvSpPr>
          <p:spPr>
            <a:xfrm rot="-1801800">
              <a:off x="7461720" y="3958560"/>
              <a:ext cx="59040" cy="102240"/>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
            <p:cNvSpPr/>
            <p:nvPr/>
          </p:nvSpPr>
          <p:spPr>
            <a:xfrm>
              <a:off x="8113320" y="4275360"/>
              <a:ext cx="345240" cy="199080"/>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
            <p:cNvSpPr/>
            <p:nvPr/>
          </p:nvSpPr>
          <p:spPr>
            <a:xfrm>
              <a:off x="8345520" y="3658680"/>
              <a:ext cx="78840" cy="172080"/>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
            <p:cNvSpPr/>
            <p:nvPr/>
          </p:nvSpPr>
          <p:spPr>
            <a:xfrm>
              <a:off x="8356680" y="3587760"/>
              <a:ext cx="56520" cy="109080"/>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
            <p:cNvSpPr/>
            <p:nvPr/>
          </p:nvSpPr>
          <p:spPr>
            <a:xfrm>
              <a:off x="8165160" y="4346280"/>
              <a:ext cx="122400" cy="68400"/>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
            <p:cNvSpPr/>
            <p:nvPr/>
          </p:nvSpPr>
          <p:spPr>
            <a:xfrm>
              <a:off x="8165160" y="4358160"/>
              <a:ext cx="120600" cy="56880"/>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
            <p:cNvSpPr/>
            <p:nvPr/>
          </p:nvSpPr>
          <p:spPr>
            <a:xfrm>
              <a:off x="8255160" y="4305960"/>
              <a:ext cx="122400" cy="68760"/>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
            <p:cNvSpPr/>
            <p:nvPr/>
          </p:nvSpPr>
          <p:spPr>
            <a:xfrm>
              <a:off x="8255160" y="4317840"/>
              <a:ext cx="120600" cy="56880"/>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
            <p:cNvSpPr/>
            <p:nvPr/>
          </p:nvSpPr>
          <p:spPr>
            <a:xfrm>
              <a:off x="8198280" y="3858120"/>
              <a:ext cx="179280" cy="506880"/>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
            <p:cNvSpPr/>
            <p:nvPr/>
          </p:nvSpPr>
          <p:spPr>
            <a:xfrm>
              <a:off x="8224560" y="3442320"/>
              <a:ext cx="129960" cy="208440"/>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
            <p:cNvSpPr/>
            <p:nvPr/>
          </p:nvSpPr>
          <p:spPr>
            <a:xfrm>
              <a:off x="8197200" y="3589920"/>
              <a:ext cx="200160" cy="331920"/>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
            <p:cNvSpPr/>
            <p:nvPr/>
          </p:nvSpPr>
          <p:spPr>
            <a:xfrm>
              <a:off x="8001000" y="3631680"/>
              <a:ext cx="254160" cy="198000"/>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
            <p:cNvSpPr/>
            <p:nvPr/>
          </p:nvSpPr>
          <p:spPr>
            <a:xfrm>
              <a:off x="8187120" y="3627360"/>
              <a:ext cx="77040" cy="113040"/>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
            <p:cNvSpPr/>
            <p:nvPr/>
          </p:nvSpPr>
          <p:spPr>
            <a:xfrm>
              <a:off x="8224200" y="3432960"/>
              <a:ext cx="126000" cy="138960"/>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6" name="Google Shape;606;p1"/>
            <p:cNvGrpSpPr/>
            <p:nvPr/>
          </p:nvGrpSpPr>
          <p:grpSpPr>
            <a:xfrm>
              <a:off x="6544800" y="927000"/>
              <a:ext cx="263880" cy="200520"/>
              <a:chOff x="6544800" y="927000"/>
              <a:chExt cx="263880" cy="200520"/>
            </a:xfrm>
          </p:grpSpPr>
          <p:sp>
            <p:nvSpPr>
              <p:cNvPr id="607" name="Google Shape;607;p1"/>
              <p:cNvSpPr/>
              <p:nvPr/>
            </p:nvSpPr>
            <p:spPr>
              <a:xfrm>
                <a:off x="6566760" y="982440"/>
                <a:ext cx="241920" cy="13932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
              <p:cNvSpPr/>
              <p:nvPr/>
            </p:nvSpPr>
            <p:spPr>
              <a:xfrm>
                <a:off x="6680160" y="1017000"/>
                <a:ext cx="63000" cy="36360"/>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1"/>
                </a:srgbClr>
              </a:solidFill>
              <a:ln>
                <a:noFill/>
              </a:ln>
            </p:spPr>
          </p:sp>
          <p:sp>
            <p:nvSpPr>
              <p:cNvPr id="609" name="Google Shape;609;p1"/>
              <p:cNvSpPr/>
              <p:nvPr/>
            </p:nvSpPr>
            <p:spPr>
              <a:xfrm>
                <a:off x="6566760" y="1033200"/>
                <a:ext cx="241920" cy="94320"/>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
              <p:cNvSpPr/>
              <p:nvPr/>
            </p:nvSpPr>
            <p:spPr>
              <a:xfrm>
                <a:off x="6544800" y="928800"/>
                <a:ext cx="173160" cy="1951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
              <p:cNvSpPr/>
              <p:nvPr/>
            </p:nvSpPr>
            <p:spPr>
              <a:xfrm>
                <a:off x="6547680" y="927000"/>
                <a:ext cx="172800" cy="195840"/>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2" name="Google Shape;612;p1"/>
            <p:cNvGrpSpPr/>
            <p:nvPr/>
          </p:nvGrpSpPr>
          <p:grpSpPr>
            <a:xfrm>
              <a:off x="7210440" y="1314360"/>
              <a:ext cx="263880" cy="200160"/>
              <a:chOff x="7210440" y="1314360"/>
              <a:chExt cx="263880" cy="200160"/>
            </a:xfrm>
          </p:grpSpPr>
          <p:sp>
            <p:nvSpPr>
              <p:cNvPr id="613" name="Google Shape;613;p1"/>
              <p:cNvSpPr/>
              <p:nvPr/>
            </p:nvSpPr>
            <p:spPr>
              <a:xfrm>
                <a:off x="7232400" y="1369800"/>
                <a:ext cx="241920" cy="13932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
              <p:cNvSpPr/>
              <p:nvPr/>
            </p:nvSpPr>
            <p:spPr>
              <a:xfrm>
                <a:off x="7345800" y="1404000"/>
                <a:ext cx="63000" cy="36360"/>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1"/>
                </a:srgbClr>
              </a:solidFill>
              <a:ln>
                <a:noFill/>
              </a:ln>
            </p:spPr>
          </p:sp>
          <p:sp>
            <p:nvSpPr>
              <p:cNvPr id="615" name="Google Shape;615;p1"/>
              <p:cNvSpPr/>
              <p:nvPr/>
            </p:nvSpPr>
            <p:spPr>
              <a:xfrm>
                <a:off x="7232400" y="1420200"/>
                <a:ext cx="241920" cy="94320"/>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
              <p:cNvSpPr/>
              <p:nvPr/>
            </p:nvSpPr>
            <p:spPr>
              <a:xfrm>
                <a:off x="7210440" y="1315800"/>
                <a:ext cx="173160" cy="1951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
              <p:cNvSpPr/>
              <p:nvPr/>
            </p:nvSpPr>
            <p:spPr>
              <a:xfrm>
                <a:off x="7213320" y="1314360"/>
                <a:ext cx="172800" cy="195840"/>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8" name="Google Shape;618;p1"/>
            <p:cNvSpPr/>
            <p:nvPr/>
          </p:nvSpPr>
          <p:spPr>
            <a:xfrm>
              <a:off x="7450920" y="1163160"/>
              <a:ext cx="126000" cy="352800"/>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
            <p:cNvSpPr/>
            <p:nvPr/>
          </p:nvSpPr>
          <p:spPr>
            <a:xfrm>
              <a:off x="7509600" y="1160280"/>
              <a:ext cx="72360" cy="98280"/>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0" name="Google Shape;620;p1"/>
            <p:cNvGrpSpPr/>
            <p:nvPr/>
          </p:nvGrpSpPr>
          <p:grpSpPr>
            <a:xfrm>
              <a:off x="8182440" y="2407320"/>
              <a:ext cx="779760" cy="1195920"/>
              <a:chOff x="8182440" y="2407320"/>
              <a:chExt cx="779760" cy="1195920"/>
            </a:xfrm>
          </p:grpSpPr>
          <p:sp>
            <p:nvSpPr>
              <p:cNvPr id="621" name="Google Shape;621;p1"/>
              <p:cNvSpPr/>
              <p:nvPr/>
            </p:nvSpPr>
            <p:spPr>
              <a:xfrm flipH="1">
                <a:off x="8493840" y="3330360"/>
                <a:ext cx="285480" cy="164880"/>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9803"/>
                </a:srgbClr>
              </a:solidFill>
              <a:ln>
                <a:noFill/>
              </a:ln>
            </p:spPr>
          </p:sp>
          <p:sp>
            <p:nvSpPr>
              <p:cNvPr id="622" name="Google Shape;622;p1"/>
              <p:cNvSpPr/>
              <p:nvPr/>
            </p:nvSpPr>
            <p:spPr>
              <a:xfrm flipH="1">
                <a:off x="8267400" y="3197880"/>
                <a:ext cx="285480" cy="164880"/>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803"/>
                </a:srgbClr>
              </a:solidFill>
              <a:ln>
                <a:noFill/>
              </a:ln>
            </p:spPr>
          </p:sp>
          <p:sp>
            <p:nvSpPr>
              <p:cNvPr id="623" name="Google Shape;623;p1"/>
              <p:cNvSpPr/>
              <p:nvPr/>
            </p:nvSpPr>
            <p:spPr>
              <a:xfrm flipH="1">
                <a:off x="8182440" y="2407320"/>
                <a:ext cx="285480" cy="164520"/>
              </a:xfrm>
              <a:custGeom>
                <a:rect b="b" l="l" r="r" t="t"/>
                <a:pathLst>
                  <a:path extrusionOk="0" h="206311" w="357473">
                    <a:moveTo>
                      <a:pt x="178784" y="206312"/>
                    </a:moveTo>
                    <a:lnTo>
                      <a:pt x="0" y="103156"/>
                    </a:lnTo>
                    <a:lnTo>
                      <a:pt x="178784" y="0"/>
                    </a:lnTo>
                    <a:lnTo>
                      <a:pt x="357473" y="103156"/>
                    </a:lnTo>
                    <a:lnTo>
                      <a:pt x="178784" y="206312"/>
                    </a:lnTo>
                    <a:close/>
                  </a:path>
                </a:pathLst>
              </a:custGeom>
              <a:solidFill>
                <a:schemeClr val="accent1"/>
              </a:solidFill>
              <a:ln>
                <a:noFill/>
              </a:ln>
            </p:spPr>
          </p:sp>
          <p:sp>
            <p:nvSpPr>
              <p:cNvPr id="624" name="Google Shape;624;p1"/>
              <p:cNvSpPr/>
              <p:nvPr/>
            </p:nvSpPr>
            <p:spPr>
              <a:xfrm flipH="1">
                <a:off x="8326080" y="2490120"/>
                <a:ext cx="142560" cy="825480"/>
              </a:xfrm>
              <a:custGeom>
                <a:rect b="b" l="l" r="r" t="t"/>
                <a:pathLst>
                  <a:path extrusionOk="0" h="1032319" w="178784">
                    <a:moveTo>
                      <a:pt x="178784" y="1032320"/>
                    </a:moveTo>
                    <a:lnTo>
                      <a:pt x="0" y="929068"/>
                    </a:lnTo>
                    <a:lnTo>
                      <a:pt x="0" y="0"/>
                    </a:lnTo>
                    <a:lnTo>
                      <a:pt x="178784" y="103251"/>
                    </a:lnTo>
                    <a:lnTo>
                      <a:pt x="178784" y="1032320"/>
                    </a:lnTo>
                    <a:close/>
                  </a:path>
                </a:pathLst>
              </a:custGeom>
              <a:solidFill>
                <a:schemeClr val="accent1"/>
              </a:solidFill>
              <a:ln>
                <a:noFill/>
              </a:ln>
            </p:spPr>
          </p:sp>
          <p:sp>
            <p:nvSpPr>
              <p:cNvPr id="625" name="Google Shape;625;p1"/>
              <p:cNvSpPr/>
              <p:nvPr/>
            </p:nvSpPr>
            <p:spPr>
              <a:xfrm flipH="1">
                <a:off x="8326080" y="2490120"/>
                <a:ext cx="142560" cy="825480"/>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9803"/>
                </a:srgbClr>
              </a:solidFill>
              <a:ln>
                <a:noFill/>
              </a:ln>
            </p:spPr>
          </p:sp>
          <p:sp>
            <p:nvSpPr>
              <p:cNvPr id="626" name="Google Shape;626;p1"/>
              <p:cNvSpPr/>
              <p:nvPr/>
            </p:nvSpPr>
            <p:spPr>
              <a:xfrm flipH="1">
                <a:off x="8183160" y="2490120"/>
                <a:ext cx="142560" cy="825480"/>
              </a:xfrm>
              <a:custGeom>
                <a:rect b="b" l="l" r="r" t="t"/>
                <a:pathLst>
                  <a:path extrusionOk="0" h="1032319" w="178689">
                    <a:moveTo>
                      <a:pt x="178689" y="929068"/>
                    </a:moveTo>
                    <a:lnTo>
                      <a:pt x="0" y="1032320"/>
                    </a:lnTo>
                    <a:lnTo>
                      <a:pt x="0" y="103251"/>
                    </a:lnTo>
                    <a:lnTo>
                      <a:pt x="178689" y="0"/>
                    </a:lnTo>
                    <a:lnTo>
                      <a:pt x="178689" y="929068"/>
                    </a:lnTo>
                    <a:close/>
                  </a:path>
                </a:pathLst>
              </a:custGeom>
              <a:solidFill>
                <a:schemeClr val="accent2"/>
              </a:solidFill>
              <a:ln>
                <a:noFill/>
              </a:ln>
            </p:spPr>
          </p:sp>
          <p:sp>
            <p:nvSpPr>
              <p:cNvPr id="627" name="Google Shape;627;p1"/>
              <p:cNvSpPr/>
              <p:nvPr/>
            </p:nvSpPr>
            <p:spPr>
              <a:xfrm flipH="1">
                <a:off x="8397000" y="2778480"/>
                <a:ext cx="285480" cy="164880"/>
              </a:xfrm>
              <a:custGeom>
                <a:rect b="b" l="l" r="r" t="t"/>
                <a:pathLst>
                  <a:path extrusionOk="0" h="206501" w="357473">
                    <a:moveTo>
                      <a:pt x="178784" y="206502"/>
                    </a:moveTo>
                    <a:lnTo>
                      <a:pt x="0" y="103251"/>
                    </a:lnTo>
                    <a:lnTo>
                      <a:pt x="178784" y="0"/>
                    </a:lnTo>
                    <a:lnTo>
                      <a:pt x="357473" y="103251"/>
                    </a:lnTo>
                    <a:lnTo>
                      <a:pt x="178784" y="206502"/>
                    </a:lnTo>
                    <a:close/>
                  </a:path>
                </a:pathLst>
              </a:custGeom>
              <a:solidFill>
                <a:schemeClr val="accent1"/>
              </a:solidFill>
              <a:ln>
                <a:noFill/>
              </a:ln>
            </p:spPr>
          </p:sp>
          <p:sp>
            <p:nvSpPr>
              <p:cNvPr id="628" name="Google Shape;628;p1"/>
              <p:cNvSpPr/>
              <p:nvPr/>
            </p:nvSpPr>
            <p:spPr>
              <a:xfrm flipH="1">
                <a:off x="8540640" y="2861280"/>
                <a:ext cx="142560" cy="577080"/>
              </a:xfrm>
              <a:custGeom>
                <a:rect b="b" l="l" r="r" t="t"/>
                <a:pathLst>
                  <a:path extrusionOk="0" h="721899" w="178784">
                    <a:moveTo>
                      <a:pt x="178784" y="721900"/>
                    </a:moveTo>
                    <a:lnTo>
                      <a:pt x="0" y="618744"/>
                    </a:lnTo>
                    <a:lnTo>
                      <a:pt x="0" y="0"/>
                    </a:lnTo>
                    <a:lnTo>
                      <a:pt x="178784" y="103251"/>
                    </a:lnTo>
                    <a:lnTo>
                      <a:pt x="178784" y="721900"/>
                    </a:lnTo>
                    <a:close/>
                  </a:path>
                </a:pathLst>
              </a:custGeom>
              <a:solidFill>
                <a:schemeClr val="accent1"/>
              </a:solidFill>
              <a:ln>
                <a:noFill/>
              </a:ln>
            </p:spPr>
          </p:sp>
          <p:sp>
            <p:nvSpPr>
              <p:cNvPr id="629" name="Google Shape;629;p1"/>
              <p:cNvSpPr/>
              <p:nvPr/>
            </p:nvSpPr>
            <p:spPr>
              <a:xfrm flipH="1">
                <a:off x="8540640" y="2861280"/>
                <a:ext cx="142560" cy="577080"/>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9803"/>
                </a:srgbClr>
              </a:solidFill>
              <a:ln>
                <a:noFill/>
              </a:ln>
            </p:spPr>
          </p:sp>
          <p:sp>
            <p:nvSpPr>
              <p:cNvPr id="630" name="Google Shape;630;p1"/>
              <p:cNvSpPr/>
              <p:nvPr/>
            </p:nvSpPr>
            <p:spPr>
              <a:xfrm flipH="1">
                <a:off x="8397720" y="2861280"/>
                <a:ext cx="142560" cy="577080"/>
              </a:xfrm>
              <a:custGeom>
                <a:rect b="b" l="l" r="r" t="t"/>
                <a:pathLst>
                  <a:path extrusionOk="0" h="721899" w="178688">
                    <a:moveTo>
                      <a:pt x="178689" y="618744"/>
                    </a:moveTo>
                    <a:lnTo>
                      <a:pt x="0" y="721900"/>
                    </a:lnTo>
                    <a:lnTo>
                      <a:pt x="0" y="103251"/>
                    </a:lnTo>
                    <a:lnTo>
                      <a:pt x="178689" y="0"/>
                    </a:lnTo>
                    <a:lnTo>
                      <a:pt x="178689" y="618744"/>
                    </a:lnTo>
                    <a:close/>
                  </a:path>
                </a:pathLst>
              </a:custGeom>
              <a:solidFill>
                <a:schemeClr val="accent2"/>
              </a:solidFill>
              <a:ln>
                <a:noFill/>
              </a:ln>
            </p:spPr>
          </p:sp>
          <p:sp>
            <p:nvSpPr>
              <p:cNvPr id="631" name="Google Shape;631;p1"/>
              <p:cNvSpPr/>
              <p:nvPr/>
            </p:nvSpPr>
            <p:spPr>
              <a:xfrm flipH="1">
                <a:off x="8676720" y="3438360"/>
                <a:ext cx="285480" cy="164880"/>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803"/>
                </a:srgbClr>
              </a:solidFill>
              <a:ln>
                <a:noFill/>
              </a:ln>
            </p:spPr>
          </p:sp>
          <p:sp>
            <p:nvSpPr>
              <p:cNvPr id="632" name="Google Shape;632;p1"/>
              <p:cNvSpPr/>
              <p:nvPr/>
            </p:nvSpPr>
            <p:spPr>
              <a:xfrm flipH="1">
                <a:off x="8625240" y="3170880"/>
                <a:ext cx="285480" cy="164880"/>
              </a:xfrm>
              <a:custGeom>
                <a:rect b="b" l="l" r="r" t="t"/>
                <a:pathLst>
                  <a:path extrusionOk="0" h="206406" w="357473">
                    <a:moveTo>
                      <a:pt x="178784" y="206407"/>
                    </a:moveTo>
                    <a:lnTo>
                      <a:pt x="0" y="103156"/>
                    </a:lnTo>
                    <a:lnTo>
                      <a:pt x="178689" y="0"/>
                    </a:lnTo>
                    <a:lnTo>
                      <a:pt x="357473" y="103156"/>
                    </a:lnTo>
                    <a:lnTo>
                      <a:pt x="178784" y="206407"/>
                    </a:lnTo>
                    <a:close/>
                  </a:path>
                </a:pathLst>
              </a:custGeom>
              <a:solidFill>
                <a:schemeClr val="accent1"/>
              </a:solidFill>
              <a:ln>
                <a:noFill/>
              </a:ln>
            </p:spPr>
          </p:sp>
          <p:sp>
            <p:nvSpPr>
              <p:cNvPr id="633" name="Google Shape;633;p1"/>
              <p:cNvSpPr/>
              <p:nvPr/>
            </p:nvSpPr>
            <p:spPr>
              <a:xfrm flipH="1">
                <a:off x="8768880" y="3253320"/>
                <a:ext cx="142560" cy="318960"/>
              </a:xfrm>
              <a:custGeom>
                <a:rect b="b" l="l" r="r" t="t"/>
                <a:pathLst>
                  <a:path extrusionOk="0" h="399097" w="178784">
                    <a:moveTo>
                      <a:pt x="178784" y="399098"/>
                    </a:moveTo>
                    <a:lnTo>
                      <a:pt x="0" y="295846"/>
                    </a:lnTo>
                    <a:lnTo>
                      <a:pt x="0" y="0"/>
                    </a:lnTo>
                    <a:lnTo>
                      <a:pt x="178784" y="103251"/>
                    </a:lnTo>
                    <a:lnTo>
                      <a:pt x="178784" y="399098"/>
                    </a:lnTo>
                    <a:close/>
                  </a:path>
                </a:pathLst>
              </a:custGeom>
              <a:solidFill>
                <a:schemeClr val="accent1"/>
              </a:solidFill>
              <a:ln>
                <a:noFill/>
              </a:ln>
            </p:spPr>
          </p:sp>
          <p:sp>
            <p:nvSpPr>
              <p:cNvPr id="634" name="Google Shape;634;p1"/>
              <p:cNvSpPr/>
              <p:nvPr/>
            </p:nvSpPr>
            <p:spPr>
              <a:xfrm flipH="1">
                <a:off x="8768880" y="3253320"/>
                <a:ext cx="142560" cy="318960"/>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9803"/>
                </a:srgbClr>
              </a:solidFill>
              <a:ln>
                <a:noFill/>
              </a:ln>
            </p:spPr>
          </p:sp>
          <p:sp>
            <p:nvSpPr>
              <p:cNvPr id="635" name="Google Shape;635;p1"/>
              <p:cNvSpPr/>
              <p:nvPr/>
            </p:nvSpPr>
            <p:spPr>
              <a:xfrm flipH="1">
                <a:off x="8625960" y="3253320"/>
                <a:ext cx="142560" cy="318960"/>
              </a:xfrm>
              <a:custGeom>
                <a:rect b="b" l="l" r="r" t="t"/>
                <a:pathLst>
                  <a:path extrusionOk="0" h="399097" w="178689">
                    <a:moveTo>
                      <a:pt x="178689" y="295846"/>
                    </a:moveTo>
                    <a:lnTo>
                      <a:pt x="0" y="399098"/>
                    </a:lnTo>
                    <a:lnTo>
                      <a:pt x="0" y="103251"/>
                    </a:lnTo>
                    <a:lnTo>
                      <a:pt x="178689" y="0"/>
                    </a:lnTo>
                    <a:lnTo>
                      <a:pt x="178689" y="295846"/>
                    </a:lnTo>
                    <a:close/>
                  </a:path>
                </a:pathLst>
              </a:custGeom>
              <a:solidFill>
                <a:schemeClr val="accent2"/>
              </a:solidFill>
              <a:ln>
                <a:noFill/>
              </a:ln>
            </p:spPr>
          </p:sp>
          <p:sp>
            <p:nvSpPr>
              <p:cNvPr id="636" name="Google Shape;636;p1"/>
              <p:cNvSpPr/>
              <p:nvPr/>
            </p:nvSpPr>
            <p:spPr>
              <a:xfrm flipH="1">
                <a:off x="8456040" y="2547000"/>
                <a:ext cx="123120" cy="242280"/>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
              <p:cNvSpPr/>
              <p:nvPr/>
            </p:nvSpPr>
            <p:spPr>
              <a:xfrm flipH="1">
                <a:off x="8467560" y="3116880"/>
                <a:ext cx="84960" cy="65520"/>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
              <p:cNvSpPr/>
              <p:nvPr/>
            </p:nvSpPr>
            <p:spPr>
              <a:xfrm flipH="1">
                <a:off x="8467200" y="3138840"/>
                <a:ext cx="84600" cy="43920"/>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
              <p:cNvSpPr/>
              <p:nvPr/>
            </p:nvSpPr>
            <p:spPr>
              <a:xfrm flipH="1">
                <a:off x="8365320" y="3057480"/>
                <a:ext cx="84960" cy="63360"/>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
              <p:cNvSpPr/>
              <p:nvPr/>
            </p:nvSpPr>
            <p:spPr>
              <a:xfrm flipH="1">
                <a:off x="8364600" y="3078000"/>
                <a:ext cx="84600" cy="43920"/>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
              <p:cNvSpPr/>
              <p:nvPr/>
            </p:nvSpPr>
            <p:spPr>
              <a:xfrm flipH="1">
                <a:off x="8385840" y="2765880"/>
                <a:ext cx="297720" cy="360000"/>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
              <p:cNvSpPr/>
              <p:nvPr/>
            </p:nvSpPr>
            <p:spPr>
              <a:xfrm flipH="1">
                <a:off x="8565480" y="2524680"/>
                <a:ext cx="93240" cy="90720"/>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
              <p:cNvSpPr/>
              <p:nvPr/>
            </p:nvSpPr>
            <p:spPr>
              <a:xfrm flipH="1">
                <a:off x="8532720" y="2537640"/>
                <a:ext cx="151200" cy="296280"/>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
              <p:cNvSpPr/>
              <p:nvPr/>
            </p:nvSpPr>
            <p:spPr>
              <a:xfrm flipH="1">
                <a:off x="8562240" y="2430360"/>
                <a:ext cx="100800" cy="122760"/>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
              <p:cNvSpPr/>
              <p:nvPr/>
            </p:nvSpPr>
            <p:spPr>
              <a:xfrm flipH="1">
                <a:off x="8565120" y="2419200"/>
                <a:ext cx="106200" cy="105120"/>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
              <p:cNvSpPr/>
              <p:nvPr/>
            </p:nvSpPr>
            <p:spPr>
              <a:xfrm flipH="1">
                <a:off x="8516880" y="2538000"/>
                <a:ext cx="48960" cy="70560"/>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7" name="Google Shape;647;p1"/>
              <p:cNvGrpSpPr/>
              <p:nvPr/>
            </p:nvGrpSpPr>
            <p:grpSpPr>
              <a:xfrm>
                <a:off x="8378280" y="2724840"/>
                <a:ext cx="238680" cy="180720"/>
                <a:chOff x="8378280" y="2724840"/>
                <a:chExt cx="238680" cy="180720"/>
              </a:xfrm>
            </p:grpSpPr>
            <p:sp>
              <p:nvSpPr>
                <p:cNvPr id="648" name="Google Shape;648;p1"/>
                <p:cNvSpPr/>
                <p:nvPr/>
              </p:nvSpPr>
              <p:spPr>
                <a:xfrm>
                  <a:off x="8398440" y="2774880"/>
                  <a:ext cx="218520" cy="12564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
                <p:cNvSpPr/>
                <p:nvPr/>
              </p:nvSpPr>
              <p:spPr>
                <a:xfrm>
                  <a:off x="8500680" y="2806200"/>
                  <a:ext cx="56880" cy="32760"/>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1"/>
                  </a:srgbClr>
                </a:solidFill>
                <a:ln>
                  <a:noFill/>
                </a:ln>
              </p:spPr>
            </p:sp>
            <p:sp>
              <p:nvSpPr>
                <p:cNvPr id="650" name="Google Shape;650;p1"/>
                <p:cNvSpPr/>
                <p:nvPr/>
              </p:nvSpPr>
              <p:spPr>
                <a:xfrm>
                  <a:off x="8398440" y="2820600"/>
                  <a:ext cx="218520" cy="84960"/>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
                <p:cNvSpPr/>
                <p:nvPr/>
              </p:nvSpPr>
              <p:spPr>
                <a:xfrm>
                  <a:off x="8378280" y="2726280"/>
                  <a:ext cx="156600" cy="17604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
                <p:cNvSpPr/>
                <p:nvPr/>
              </p:nvSpPr>
              <p:spPr>
                <a:xfrm>
                  <a:off x="8380800" y="2724840"/>
                  <a:ext cx="155880" cy="176760"/>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3" name="Google Shape;653;p1"/>
              <p:cNvSpPr/>
              <p:nvPr/>
            </p:nvSpPr>
            <p:spPr>
              <a:xfrm flipH="1">
                <a:off x="8595720" y="2586960"/>
                <a:ext cx="114120" cy="321480"/>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
              <p:cNvSpPr/>
              <p:nvPr/>
            </p:nvSpPr>
            <p:spPr>
              <a:xfrm flipH="1">
                <a:off x="8649000" y="2583360"/>
                <a:ext cx="65880" cy="90000"/>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55" name="Google Shape;655;p1"/>
          <p:cNvSpPr txBox="1"/>
          <p:nvPr>
            <p:ph type="title"/>
          </p:nvPr>
        </p:nvSpPr>
        <p:spPr>
          <a:xfrm>
            <a:off x="1076400" y="1863720"/>
            <a:ext cx="4962240" cy="141588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007BB9"/>
              </a:buClr>
              <a:buSzPts val="4800"/>
              <a:buFont typeface="Raleway Thin"/>
              <a:buNone/>
            </a:pPr>
            <a:r>
              <a:rPr b="1" lang="en" sz="4800" strike="noStrike">
                <a:solidFill>
                  <a:srgbClr val="007BB9"/>
                </a:solidFill>
                <a:latin typeface="Raleway"/>
                <a:ea typeface="Raleway"/>
                <a:cs typeface="Raleway"/>
                <a:sym typeface="Raleway"/>
              </a:rPr>
              <a:t>COG </a:t>
            </a:r>
            <a:r>
              <a:rPr b="1" lang="en" sz="4800" strike="noStrike">
                <a:solidFill>
                  <a:srgbClr val="007BB9"/>
                </a:solidFill>
                <a:latin typeface="Raleway"/>
                <a:ea typeface="Raleway"/>
                <a:cs typeface="Raleway"/>
                <a:sym typeface="Raleway"/>
              </a:rPr>
              <a:t>Segmentation</a:t>
            </a:r>
            <a:br>
              <a:rPr b="1" lang="en" sz="4800"/>
            </a:br>
            <a:r>
              <a:rPr b="1" lang="en" sz="4800" strike="noStrike">
                <a:solidFill>
                  <a:srgbClr val="007BB9"/>
                </a:solidFill>
                <a:latin typeface="Raleway"/>
                <a:ea typeface="Raleway"/>
                <a:cs typeface="Raleway"/>
                <a:sym typeface="Raleway"/>
              </a:rPr>
              <a:t>Engine</a:t>
            </a:r>
            <a:endParaRPr b="0" sz="4800" strike="noStrike">
              <a:solidFill>
                <a:srgbClr val="000000"/>
              </a:solidFill>
              <a:latin typeface="Arial"/>
              <a:ea typeface="Arial"/>
              <a:cs typeface="Arial"/>
              <a:sym typeface="Arial"/>
            </a:endParaRPr>
          </a:p>
        </p:txBody>
      </p:sp>
      <p:sp>
        <p:nvSpPr>
          <p:cNvPr id="656" name="Google Shape;656;p1"/>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2" name="Shape 1152"/>
        <p:cNvGrpSpPr/>
        <p:nvPr/>
      </p:nvGrpSpPr>
      <p:grpSpPr>
        <a:xfrm>
          <a:off x="0" y="0"/>
          <a:ext cx="0" cy="0"/>
          <a:chOff x="0" y="0"/>
          <a:chExt cx="0" cy="0"/>
        </a:xfrm>
      </p:grpSpPr>
      <p:sp>
        <p:nvSpPr>
          <p:cNvPr id="1153" name="Google Shape;1153;g15bb29ef470_1_48"/>
          <p:cNvSpPr txBox="1"/>
          <p:nvPr>
            <p:ph idx="1" type="body"/>
          </p:nvPr>
        </p:nvSpPr>
        <p:spPr>
          <a:xfrm>
            <a:off x="457200" y="1707850"/>
            <a:ext cx="4818300" cy="1576200"/>
          </a:xfrm>
          <a:prstGeom prst="rect">
            <a:avLst/>
          </a:prstGeom>
          <a:noFill/>
          <a:ln>
            <a:noFill/>
          </a:ln>
        </p:spPr>
        <p:txBody>
          <a:bodyPr anchorCtr="0" anchor="t" bIns="0" lIns="0" spcFirstLastPara="1" rIns="0" wrap="square" tIns="0">
            <a:noAutofit/>
          </a:bodyPr>
          <a:lstStyle/>
          <a:p>
            <a:pPr indent="0" lvl="0" marL="0" marR="0" rtl="0" algn="just">
              <a:lnSpc>
                <a:spcPct val="110000"/>
              </a:lnSpc>
              <a:spcBef>
                <a:spcPts val="0"/>
              </a:spcBef>
              <a:spcAft>
                <a:spcPts val="0"/>
              </a:spcAft>
              <a:buClr>
                <a:srgbClr val="3A3F50"/>
              </a:buClr>
              <a:buSzPts val="1800"/>
              <a:buFont typeface="Barlow Light"/>
              <a:buNone/>
            </a:pPr>
            <a:r>
              <a:rPr lang="en">
                <a:solidFill>
                  <a:srgbClr val="3A3F50"/>
                </a:solidFill>
                <a:latin typeface="Barlow Light"/>
                <a:ea typeface="Barlow Light"/>
                <a:cs typeface="Barlow Light"/>
                <a:sym typeface="Barlow Light"/>
              </a:rPr>
              <a:t>Simply Databrick is like all in one platform which is easy to use without many configurations, easy to manage clusters and Spark runs in Databricks in more optimized way. And it is something expensive. With EMR we can do what we want but its not user friendly as Databricks and has lot more configurations. Anyway </a:t>
            </a:r>
            <a:r>
              <a:rPr lang="en">
                <a:solidFill>
                  <a:srgbClr val="3A3F50"/>
                </a:solidFill>
                <a:latin typeface="Barlow Light"/>
                <a:ea typeface="Barlow Light"/>
                <a:cs typeface="Barlow Light"/>
                <a:sym typeface="Barlow Light"/>
              </a:rPr>
              <a:t>it is</a:t>
            </a:r>
            <a:r>
              <a:rPr lang="en">
                <a:solidFill>
                  <a:srgbClr val="3A3F50"/>
                </a:solidFill>
                <a:latin typeface="Barlow Light"/>
                <a:ea typeface="Barlow Light"/>
                <a:cs typeface="Barlow Light"/>
                <a:sym typeface="Barlow Light"/>
              </a:rPr>
              <a:t> not expensive like Databricks as overall.</a:t>
            </a:r>
            <a:endParaRPr>
              <a:solidFill>
                <a:srgbClr val="3A3F50"/>
              </a:solidFill>
              <a:latin typeface="Barlow Light"/>
              <a:ea typeface="Barlow Light"/>
              <a:cs typeface="Barlow Light"/>
              <a:sym typeface="Barlow Light"/>
            </a:endParaRPr>
          </a:p>
        </p:txBody>
      </p:sp>
      <p:sp>
        <p:nvSpPr>
          <p:cNvPr id="1154" name="Google Shape;1154;g15bb29ef470_1_48"/>
          <p:cNvSpPr txBox="1"/>
          <p:nvPr>
            <p:ph type="title"/>
          </p:nvPr>
        </p:nvSpPr>
        <p:spPr>
          <a:xfrm>
            <a:off x="457200" y="605520"/>
            <a:ext cx="5640600" cy="1082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7BB9"/>
              </a:buClr>
              <a:buSzPts val="4800"/>
              <a:buFont typeface="Raleway Thin"/>
              <a:buNone/>
            </a:pPr>
            <a:r>
              <a:rPr b="1" lang="en" sz="4800">
                <a:solidFill>
                  <a:srgbClr val="007BB9"/>
                </a:solidFill>
                <a:latin typeface="Raleway"/>
                <a:ea typeface="Raleway"/>
                <a:cs typeface="Raleway"/>
                <a:sym typeface="Raleway"/>
              </a:rPr>
              <a:t>Databricks vs EMR</a:t>
            </a:r>
            <a:endParaRPr b="1" sz="4800" strike="noStrike">
              <a:solidFill>
                <a:srgbClr val="000000"/>
              </a:solidFill>
            </a:endParaRPr>
          </a:p>
        </p:txBody>
      </p:sp>
      <p:sp>
        <p:nvSpPr>
          <p:cNvPr id="1155" name="Google Shape;1155;g15bb29ef470_1_48"/>
          <p:cNvSpPr txBox="1"/>
          <p:nvPr>
            <p:ph idx="12" type="sldNum"/>
          </p:nvPr>
        </p:nvSpPr>
        <p:spPr>
          <a:xfrm>
            <a:off x="8649000" y="4636800"/>
            <a:ext cx="456600" cy="4683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FFFFFF"/>
              </a:buClr>
              <a:buSzPts val="1200"/>
              <a:buFont typeface="Barlow Light"/>
              <a:buNone/>
            </a:pPr>
            <a:fld id="{00000000-1234-1234-1234-123412341234}" type="slidenum">
              <a:rPr b="0" lang="en" sz="1200" strike="noStrike">
                <a:solidFill>
                  <a:srgbClr val="FFFFFF"/>
                </a:solidFill>
                <a:latin typeface="Barlow Light"/>
                <a:ea typeface="Barlow Light"/>
                <a:cs typeface="Barlow Light"/>
                <a:sym typeface="Barlow Light"/>
              </a:rPr>
              <a:t>‹#›</a:t>
            </a:fld>
            <a:endParaRPr b="0" sz="1200" strike="noStrike">
              <a:solidFill>
                <a:srgbClr val="FFFFFF"/>
              </a:solidFill>
              <a:latin typeface="Times New Roman"/>
              <a:ea typeface="Times New Roman"/>
              <a:cs typeface="Times New Roman"/>
              <a:sym typeface="Times New Roman"/>
            </a:endParaRPr>
          </a:p>
        </p:txBody>
      </p:sp>
      <p:sp>
        <p:nvSpPr>
          <p:cNvPr id="1156" name="Google Shape;1156;g15bb29ef470_1_48"/>
          <p:cNvSpPr txBox="1"/>
          <p:nvPr/>
        </p:nvSpPr>
        <p:spPr>
          <a:xfrm>
            <a:off x="165750" y="4638450"/>
            <a:ext cx="9144000" cy="261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200"/>
              <a:buFont typeface="Arial"/>
              <a:buNone/>
            </a:pPr>
            <a:r>
              <a:rPr i="1" lang="en" sz="1200"/>
              <a:t>More On Databricks</a:t>
            </a:r>
            <a:r>
              <a:rPr b="0" i="1" lang="en" sz="1200" strike="noStrike">
                <a:solidFill>
                  <a:srgbClr val="000000"/>
                </a:solidFill>
                <a:latin typeface="Arial"/>
                <a:ea typeface="Arial"/>
                <a:cs typeface="Arial"/>
                <a:sym typeface="Arial"/>
              </a:rPr>
              <a:t>:</a:t>
            </a:r>
            <a:r>
              <a:rPr b="0" i="1" lang="en" sz="1200" strike="noStrike">
                <a:solidFill>
                  <a:srgbClr val="800080"/>
                </a:solidFill>
                <a:latin typeface="Arial"/>
                <a:ea typeface="Arial"/>
                <a:cs typeface="Arial"/>
                <a:sym typeface="Arial"/>
              </a:rPr>
              <a:t> </a:t>
            </a:r>
            <a:r>
              <a:rPr lang="en" sz="1200" u="sng">
                <a:solidFill>
                  <a:schemeClr val="accent2"/>
                </a:solidFill>
                <a:hlinkClick r:id="rId3">
                  <a:extLst>
                    <a:ext uri="{A12FA001-AC4F-418D-AE19-62706E023703}">
                      <ahyp:hlinkClr val="tx"/>
                    </a:ext>
                  </a:extLst>
                </a:hlinkClick>
              </a:rPr>
              <a:t>https://docs.google.com/document/d/1I_nit4hVgdZRW1sx6m7P-OIZW2KJstEm9jGeX3L01rQ/edit</a:t>
            </a:r>
            <a:endParaRPr b="0" i="1" sz="1200" strike="noStrike">
              <a:latin typeface="Arial"/>
              <a:ea typeface="Arial"/>
              <a:cs typeface="Arial"/>
              <a:sym typeface="Arial"/>
            </a:endParaRPr>
          </a:p>
        </p:txBody>
      </p:sp>
      <p:pic>
        <p:nvPicPr>
          <p:cNvPr id="1157" name="Google Shape;1157;g15bb29ef470_1_48"/>
          <p:cNvPicPr preferRelativeResize="0"/>
          <p:nvPr/>
        </p:nvPicPr>
        <p:blipFill>
          <a:blip r:embed="rId4">
            <a:alphaModFix/>
          </a:blip>
          <a:stretch>
            <a:fillRect/>
          </a:stretch>
        </p:blipFill>
        <p:spPr>
          <a:xfrm>
            <a:off x="5758200" y="2066475"/>
            <a:ext cx="2741400" cy="142799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1" name="Shape 1161"/>
        <p:cNvGrpSpPr/>
        <p:nvPr/>
      </p:nvGrpSpPr>
      <p:grpSpPr>
        <a:xfrm>
          <a:off x="0" y="0"/>
          <a:ext cx="0" cy="0"/>
          <a:chOff x="0" y="0"/>
          <a:chExt cx="0" cy="0"/>
        </a:xfrm>
      </p:grpSpPr>
      <p:sp>
        <p:nvSpPr>
          <p:cNvPr id="1162" name="Google Shape;1162;g15bb29ef470_1_0"/>
          <p:cNvSpPr txBox="1"/>
          <p:nvPr>
            <p:ph idx="1" type="body"/>
          </p:nvPr>
        </p:nvSpPr>
        <p:spPr>
          <a:xfrm>
            <a:off x="457200" y="1707850"/>
            <a:ext cx="4818300" cy="1576200"/>
          </a:xfrm>
          <a:prstGeom prst="rect">
            <a:avLst/>
          </a:prstGeom>
          <a:noFill/>
          <a:ln>
            <a:noFill/>
          </a:ln>
        </p:spPr>
        <p:txBody>
          <a:bodyPr anchorCtr="0" anchor="t" bIns="0" lIns="0" spcFirstLastPara="1" rIns="0" wrap="square" tIns="0">
            <a:noAutofit/>
          </a:bodyPr>
          <a:lstStyle/>
          <a:p>
            <a:pPr indent="0" lvl="0" marL="0" marR="0" rtl="0" algn="just">
              <a:lnSpc>
                <a:spcPct val="110000"/>
              </a:lnSpc>
              <a:spcBef>
                <a:spcPts val="0"/>
              </a:spcBef>
              <a:spcAft>
                <a:spcPts val="0"/>
              </a:spcAft>
              <a:buClr>
                <a:srgbClr val="3A3F50"/>
              </a:buClr>
              <a:buSzPts val="1800"/>
              <a:buFont typeface="Barlow Light"/>
              <a:buNone/>
            </a:pPr>
            <a:r>
              <a:rPr lang="en">
                <a:solidFill>
                  <a:srgbClr val="3A3F50"/>
                </a:solidFill>
                <a:latin typeface="Barlow Light"/>
                <a:ea typeface="Barlow Light"/>
                <a:cs typeface="Barlow Light"/>
                <a:sym typeface="Barlow Light"/>
              </a:rPr>
              <a:t>Data warehouses store structured and processed data in specific format and for specific purpose. This data is generally used by business users who use prepared data in analytic tools. Data warehouses normally includes data management features like data cleansing and ETL.</a:t>
            </a:r>
            <a:endParaRPr>
              <a:solidFill>
                <a:srgbClr val="3A3F50"/>
              </a:solidFill>
              <a:latin typeface="Barlow Light"/>
              <a:ea typeface="Barlow Light"/>
              <a:cs typeface="Barlow Light"/>
              <a:sym typeface="Barlow Light"/>
            </a:endParaRPr>
          </a:p>
        </p:txBody>
      </p:sp>
      <p:sp>
        <p:nvSpPr>
          <p:cNvPr id="1163" name="Google Shape;1163;g15bb29ef470_1_0"/>
          <p:cNvSpPr txBox="1"/>
          <p:nvPr>
            <p:ph type="title"/>
          </p:nvPr>
        </p:nvSpPr>
        <p:spPr>
          <a:xfrm>
            <a:off x="457200" y="605520"/>
            <a:ext cx="5640600" cy="1082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7BB9"/>
              </a:buClr>
              <a:buSzPts val="4800"/>
              <a:buFont typeface="Raleway Thin"/>
              <a:buNone/>
            </a:pPr>
            <a:r>
              <a:rPr b="1" lang="en" sz="4800">
                <a:solidFill>
                  <a:srgbClr val="007BB9"/>
                </a:solidFill>
                <a:latin typeface="Raleway"/>
                <a:ea typeface="Raleway"/>
                <a:cs typeface="Raleway"/>
                <a:sym typeface="Raleway"/>
              </a:rPr>
              <a:t>Data Warehouses</a:t>
            </a:r>
            <a:endParaRPr b="1" sz="4800" strike="noStrike">
              <a:solidFill>
                <a:srgbClr val="000000"/>
              </a:solidFill>
            </a:endParaRPr>
          </a:p>
        </p:txBody>
      </p:sp>
      <p:sp>
        <p:nvSpPr>
          <p:cNvPr id="1164" name="Google Shape;1164;g15bb29ef470_1_0"/>
          <p:cNvSpPr txBox="1"/>
          <p:nvPr>
            <p:ph idx="12" type="sldNum"/>
          </p:nvPr>
        </p:nvSpPr>
        <p:spPr>
          <a:xfrm>
            <a:off x="8649000" y="4636800"/>
            <a:ext cx="456600" cy="4683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FFFFFF"/>
              </a:buClr>
              <a:buSzPts val="1200"/>
              <a:buFont typeface="Barlow Light"/>
              <a:buNone/>
            </a:pPr>
            <a:fld id="{00000000-1234-1234-1234-123412341234}" type="slidenum">
              <a:rPr b="0" lang="en" sz="1200" strike="noStrike">
                <a:solidFill>
                  <a:srgbClr val="FFFFFF"/>
                </a:solidFill>
                <a:latin typeface="Barlow Light"/>
                <a:ea typeface="Barlow Light"/>
                <a:cs typeface="Barlow Light"/>
                <a:sym typeface="Barlow Light"/>
              </a:rPr>
              <a:t>‹#›</a:t>
            </a:fld>
            <a:endParaRPr b="0" sz="1200" strike="noStrike">
              <a:solidFill>
                <a:srgbClr val="FFFFFF"/>
              </a:solidFill>
              <a:latin typeface="Times New Roman"/>
              <a:ea typeface="Times New Roman"/>
              <a:cs typeface="Times New Roman"/>
              <a:sym typeface="Times New Roman"/>
            </a:endParaRPr>
          </a:p>
        </p:txBody>
      </p:sp>
      <p:sp>
        <p:nvSpPr>
          <p:cNvPr id="1165" name="Google Shape;1165;g15bb29ef470_1_0"/>
          <p:cNvSpPr txBox="1"/>
          <p:nvPr/>
        </p:nvSpPr>
        <p:spPr>
          <a:xfrm>
            <a:off x="165750" y="4638450"/>
            <a:ext cx="9144000" cy="261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200"/>
              <a:buFont typeface="Arial"/>
              <a:buNone/>
            </a:pPr>
            <a:r>
              <a:t/>
            </a:r>
            <a:endParaRPr b="0" i="1" sz="1200" strike="noStrike">
              <a:latin typeface="Arial"/>
              <a:ea typeface="Arial"/>
              <a:cs typeface="Arial"/>
              <a:sym typeface="Arial"/>
            </a:endParaRPr>
          </a:p>
        </p:txBody>
      </p:sp>
      <p:pic>
        <p:nvPicPr>
          <p:cNvPr id="1166" name="Google Shape;1166;g15bb29ef470_1_0"/>
          <p:cNvPicPr preferRelativeResize="0"/>
          <p:nvPr/>
        </p:nvPicPr>
        <p:blipFill rotWithShape="1">
          <a:blip r:embed="rId3">
            <a:alphaModFix/>
          </a:blip>
          <a:srcRect b="9346" l="0" r="3698" t="0"/>
          <a:stretch/>
        </p:blipFill>
        <p:spPr>
          <a:xfrm>
            <a:off x="5574275" y="1568675"/>
            <a:ext cx="3400750" cy="2397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0" name="Shape 1170"/>
        <p:cNvGrpSpPr/>
        <p:nvPr/>
      </p:nvGrpSpPr>
      <p:grpSpPr>
        <a:xfrm>
          <a:off x="0" y="0"/>
          <a:ext cx="0" cy="0"/>
          <a:chOff x="0" y="0"/>
          <a:chExt cx="0" cy="0"/>
        </a:xfrm>
      </p:grpSpPr>
      <p:sp>
        <p:nvSpPr>
          <p:cNvPr id="1171" name="Google Shape;1171;g15bb29ef470_1_12"/>
          <p:cNvSpPr txBox="1"/>
          <p:nvPr>
            <p:ph idx="1" type="body"/>
          </p:nvPr>
        </p:nvSpPr>
        <p:spPr>
          <a:xfrm>
            <a:off x="457200" y="1707850"/>
            <a:ext cx="4818300" cy="1576200"/>
          </a:xfrm>
          <a:prstGeom prst="rect">
            <a:avLst/>
          </a:prstGeom>
          <a:noFill/>
          <a:ln>
            <a:noFill/>
          </a:ln>
        </p:spPr>
        <p:txBody>
          <a:bodyPr anchorCtr="0" anchor="t" bIns="0" lIns="0" spcFirstLastPara="1" rIns="0" wrap="square" tIns="0">
            <a:noAutofit/>
          </a:bodyPr>
          <a:lstStyle/>
          <a:p>
            <a:pPr indent="0" lvl="0" marL="0" marR="0" rtl="0" algn="just">
              <a:lnSpc>
                <a:spcPct val="110000"/>
              </a:lnSpc>
              <a:spcBef>
                <a:spcPts val="0"/>
              </a:spcBef>
              <a:spcAft>
                <a:spcPts val="0"/>
              </a:spcAft>
              <a:buClr>
                <a:srgbClr val="3A3F50"/>
              </a:buClr>
              <a:buSzPts val="1800"/>
              <a:buFont typeface="Barlow Light"/>
              <a:buNone/>
            </a:pPr>
            <a:r>
              <a:rPr lang="en">
                <a:solidFill>
                  <a:srgbClr val="3A3F50"/>
                </a:solidFill>
                <a:latin typeface="Barlow Light"/>
                <a:ea typeface="Barlow Light"/>
                <a:cs typeface="Barlow Light"/>
                <a:sym typeface="Barlow Light"/>
              </a:rPr>
              <a:t>Data Lakes are low-cost storage repositories that store unstructured raw data from various sources. This data is generally used by data scientists. Often used for staging prior to loading into data warehouses.</a:t>
            </a:r>
            <a:endParaRPr>
              <a:solidFill>
                <a:srgbClr val="3A3F50"/>
              </a:solidFill>
              <a:latin typeface="Barlow Light"/>
              <a:ea typeface="Barlow Light"/>
              <a:cs typeface="Barlow Light"/>
              <a:sym typeface="Barlow Light"/>
            </a:endParaRPr>
          </a:p>
        </p:txBody>
      </p:sp>
      <p:sp>
        <p:nvSpPr>
          <p:cNvPr id="1172" name="Google Shape;1172;g15bb29ef470_1_12"/>
          <p:cNvSpPr txBox="1"/>
          <p:nvPr>
            <p:ph type="title"/>
          </p:nvPr>
        </p:nvSpPr>
        <p:spPr>
          <a:xfrm>
            <a:off x="457200" y="605520"/>
            <a:ext cx="5640600" cy="1082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7BB9"/>
              </a:buClr>
              <a:buSzPts val="4800"/>
              <a:buFont typeface="Raleway Thin"/>
              <a:buNone/>
            </a:pPr>
            <a:r>
              <a:rPr b="1" lang="en" sz="4800">
                <a:solidFill>
                  <a:srgbClr val="007BB9"/>
                </a:solidFill>
                <a:latin typeface="Raleway"/>
                <a:ea typeface="Raleway"/>
                <a:cs typeface="Raleway"/>
                <a:sym typeface="Raleway"/>
              </a:rPr>
              <a:t>Data Lakes</a:t>
            </a:r>
            <a:endParaRPr b="1" sz="4800" strike="noStrike">
              <a:solidFill>
                <a:srgbClr val="000000"/>
              </a:solidFill>
            </a:endParaRPr>
          </a:p>
        </p:txBody>
      </p:sp>
      <p:sp>
        <p:nvSpPr>
          <p:cNvPr id="1173" name="Google Shape;1173;g15bb29ef470_1_12"/>
          <p:cNvSpPr txBox="1"/>
          <p:nvPr>
            <p:ph idx="12" type="sldNum"/>
          </p:nvPr>
        </p:nvSpPr>
        <p:spPr>
          <a:xfrm>
            <a:off x="8649000" y="4636800"/>
            <a:ext cx="456600" cy="4683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FFFFFF"/>
              </a:buClr>
              <a:buSzPts val="1200"/>
              <a:buFont typeface="Barlow Light"/>
              <a:buNone/>
            </a:pPr>
            <a:fld id="{00000000-1234-1234-1234-123412341234}" type="slidenum">
              <a:rPr b="0" lang="en" sz="1200" strike="noStrike">
                <a:solidFill>
                  <a:srgbClr val="FFFFFF"/>
                </a:solidFill>
                <a:latin typeface="Barlow Light"/>
                <a:ea typeface="Barlow Light"/>
                <a:cs typeface="Barlow Light"/>
                <a:sym typeface="Barlow Light"/>
              </a:rPr>
              <a:t>‹#›</a:t>
            </a:fld>
            <a:endParaRPr b="0" sz="1200" strike="noStrike">
              <a:solidFill>
                <a:srgbClr val="FFFFFF"/>
              </a:solidFill>
              <a:latin typeface="Times New Roman"/>
              <a:ea typeface="Times New Roman"/>
              <a:cs typeface="Times New Roman"/>
              <a:sym typeface="Times New Roman"/>
            </a:endParaRPr>
          </a:p>
        </p:txBody>
      </p:sp>
      <p:sp>
        <p:nvSpPr>
          <p:cNvPr id="1174" name="Google Shape;1174;g15bb29ef470_1_12"/>
          <p:cNvSpPr txBox="1"/>
          <p:nvPr/>
        </p:nvSpPr>
        <p:spPr>
          <a:xfrm>
            <a:off x="165750" y="4638450"/>
            <a:ext cx="9144000" cy="261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200"/>
              <a:buFont typeface="Arial"/>
              <a:buNone/>
            </a:pPr>
            <a:r>
              <a:t/>
            </a:r>
            <a:endParaRPr b="0" i="1" sz="1200" strike="noStrike">
              <a:latin typeface="Arial"/>
              <a:ea typeface="Arial"/>
              <a:cs typeface="Arial"/>
              <a:sym typeface="Arial"/>
            </a:endParaRPr>
          </a:p>
        </p:txBody>
      </p:sp>
      <p:pic>
        <p:nvPicPr>
          <p:cNvPr id="1175" name="Google Shape;1175;g15bb29ef470_1_12"/>
          <p:cNvPicPr preferRelativeResize="0"/>
          <p:nvPr/>
        </p:nvPicPr>
        <p:blipFill rotWithShape="1">
          <a:blip r:embed="rId3">
            <a:alphaModFix/>
          </a:blip>
          <a:srcRect b="7209" l="0" r="0" t="0"/>
          <a:stretch/>
        </p:blipFill>
        <p:spPr>
          <a:xfrm>
            <a:off x="5427900" y="1542150"/>
            <a:ext cx="3531324" cy="2453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g15bb29ef470_1_24"/>
          <p:cNvSpPr txBox="1"/>
          <p:nvPr>
            <p:ph idx="1" type="body"/>
          </p:nvPr>
        </p:nvSpPr>
        <p:spPr>
          <a:xfrm>
            <a:off x="457200" y="1707850"/>
            <a:ext cx="4818300" cy="1576200"/>
          </a:xfrm>
          <a:prstGeom prst="rect">
            <a:avLst/>
          </a:prstGeom>
          <a:noFill/>
          <a:ln>
            <a:noFill/>
          </a:ln>
        </p:spPr>
        <p:txBody>
          <a:bodyPr anchorCtr="0" anchor="t" bIns="0" lIns="0" spcFirstLastPara="1" rIns="0" wrap="square" tIns="0">
            <a:noAutofit/>
          </a:bodyPr>
          <a:lstStyle/>
          <a:p>
            <a:pPr indent="0" lvl="0" marL="0" marR="0" rtl="0" algn="just">
              <a:lnSpc>
                <a:spcPct val="110000"/>
              </a:lnSpc>
              <a:spcBef>
                <a:spcPts val="0"/>
              </a:spcBef>
              <a:spcAft>
                <a:spcPts val="0"/>
              </a:spcAft>
              <a:buClr>
                <a:srgbClr val="3A3F50"/>
              </a:buClr>
              <a:buSzPts val="1800"/>
              <a:buFont typeface="Barlow Light"/>
              <a:buNone/>
            </a:pPr>
            <a:r>
              <a:rPr lang="en">
                <a:solidFill>
                  <a:srgbClr val="3A3F50"/>
                </a:solidFill>
                <a:latin typeface="Barlow Light"/>
                <a:ea typeface="Barlow Light"/>
                <a:cs typeface="Barlow Light"/>
                <a:sym typeface="Barlow Light"/>
              </a:rPr>
              <a:t>A new architecture that combine a data warehouse with a data lake. So data Lakehouse work as a low-cost storage for raw data and the same some possible to use data management features by implementing metadata layer. This make it possible different teams like data science, machine learning, and business intelligence to use single system to access all of the enterprise data.</a:t>
            </a:r>
            <a:endParaRPr>
              <a:solidFill>
                <a:srgbClr val="3A3F50"/>
              </a:solidFill>
              <a:latin typeface="Barlow Light"/>
              <a:ea typeface="Barlow Light"/>
              <a:cs typeface="Barlow Light"/>
              <a:sym typeface="Barlow Light"/>
            </a:endParaRPr>
          </a:p>
        </p:txBody>
      </p:sp>
      <p:sp>
        <p:nvSpPr>
          <p:cNvPr id="1181" name="Google Shape;1181;g15bb29ef470_1_24"/>
          <p:cNvSpPr txBox="1"/>
          <p:nvPr>
            <p:ph type="title"/>
          </p:nvPr>
        </p:nvSpPr>
        <p:spPr>
          <a:xfrm>
            <a:off x="457200" y="605520"/>
            <a:ext cx="5640600" cy="1082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7BB9"/>
              </a:buClr>
              <a:buSzPts val="4800"/>
              <a:buFont typeface="Raleway Thin"/>
              <a:buNone/>
            </a:pPr>
            <a:r>
              <a:rPr b="1" lang="en" sz="4800">
                <a:solidFill>
                  <a:srgbClr val="007BB9"/>
                </a:solidFill>
                <a:latin typeface="Raleway"/>
                <a:ea typeface="Raleway"/>
                <a:cs typeface="Raleway"/>
                <a:sym typeface="Raleway"/>
              </a:rPr>
              <a:t>Data Lakehouse</a:t>
            </a:r>
            <a:endParaRPr b="1" sz="4800" strike="noStrike">
              <a:solidFill>
                <a:srgbClr val="000000"/>
              </a:solidFill>
            </a:endParaRPr>
          </a:p>
        </p:txBody>
      </p:sp>
      <p:sp>
        <p:nvSpPr>
          <p:cNvPr id="1182" name="Google Shape;1182;g15bb29ef470_1_24"/>
          <p:cNvSpPr txBox="1"/>
          <p:nvPr>
            <p:ph idx="12" type="sldNum"/>
          </p:nvPr>
        </p:nvSpPr>
        <p:spPr>
          <a:xfrm>
            <a:off x="8649000" y="4636800"/>
            <a:ext cx="456600" cy="4683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FFFFFF"/>
              </a:buClr>
              <a:buSzPts val="1200"/>
              <a:buFont typeface="Barlow Light"/>
              <a:buNone/>
            </a:pPr>
            <a:fld id="{00000000-1234-1234-1234-123412341234}" type="slidenum">
              <a:rPr b="0" lang="en" sz="1200" strike="noStrike">
                <a:solidFill>
                  <a:srgbClr val="FFFFFF"/>
                </a:solidFill>
                <a:latin typeface="Barlow Light"/>
                <a:ea typeface="Barlow Light"/>
                <a:cs typeface="Barlow Light"/>
                <a:sym typeface="Barlow Light"/>
              </a:rPr>
              <a:t>‹#›</a:t>
            </a:fld>
            <a:endParaRPr b="0" sz="1200" strike="noStrike">
              <a:solidFill>
                <a:srgbClr val="FFFFFF"/>
              </a:solidFill>
              <a:latin typeface="Times New Roman"/>
              <a:ea typeface="Times New Roman"/>
              <a:cs typeface="Times New Roman"/>
              <a:sym typeface="Times New Roman"/>
            </a:endParaRPr>
          </a:p>
        </p:txBody>
      </p:sp>
      <p:sp>
        <p:nvSpPr>
          <p:cNvPr id="1183" name="Google Shape;1183;g15bb29ef470_1_24"/>
          <p:cNvSpPr txBox="1"/>
          <p:nvPr/>
        </p:nvSpPr>
        <p:spPr>
          <a:xfrm>
            <a:off x="165750" y="4638450"/>
            <a:ext cx="9144000" cy="261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200"/>
              <a:buFont typeface="Arial"/>
              <a:buNone/>
            </a:pPr>
            <a:r>
              <a:t/>
            </a:r>
            <a:endParaRPr b="0" i="1" sz="1200" strike="noStrike">
              <a:latin typeface="Arial"/>
              <a:ea typeface="Arial"/>
              <a:cs typeface="Arial"/>
              <a:sym typeface="Arial"/>
            </a:endParaRPr>
          </a:p>
        </p:txBody>
      </p:sp>
      <p:pic>
        <p:nvPicPr>
          <p:cNvPr id="1184" name="Google Shape;1184;g15bb29ef470_1_24"/>
          <p:cNvPicPr preferRelativeResize="0"/>
          <p:nvPr/>
        </p:nvPicPr>
        <p:blipFill>
          <a:blip r:embed="rId3">
            <a:alphaModFix/>
          </a:blip>
          <a:stretch>
            <a:fillRect/>
          </a:stretch>
        </p:blipFill>
        <p:spPr>
          <a:xfrm>
            <a:off x="5427900" y="1840320"/>
            <a:ext cx="3563700" cy="192439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8" name="Shape 1188"/>
        <p:cNvGrpSpPr/>
        <p:nvPr/>
      </p:nvGrpSpPr>
      <p:grpSpPr>
        <a:xfrm>
          <a:off x="0" y="0"/>
          <a:ext cx="0" cy="0"/>
          <a:chOff x="0" y="0"/>
          <a:chExt cx="0" cy="0"/>
        </a:xfrm>
      </p:grpSpPr>
      <p:sp>
        <p:nvSpPr>
          <p:cNvPr id="1189" name="Google Shape;1189;g15bb29ef470_1_36"/>
          <p:cNvSpPr txBox="1"/>
          <p:nvPr>
            <p:ph idx="1" type="body"/>
          </p:nvPr>
        </p:nvSpPr>
        <p:spPr>
          <a:xfrm>
            <a:off x="457200" y="1707850"/>
            <a:ext cx="4818300" cy="1576200"/>
          </a:xfrm>
          <a:prstGeom prst="rect">
            <a:avLst/>
          </a:prstGeom>
          <a:noFill/>
          <a:ln>
            <a:noFill/>
          </a:ln>
        </p:spPr>
        <p:txBody>
          <a:bodyPr anchorCtr="0" anchor="t" bIns="0" lIns="0" spcFirstLastPara="1" rIns="0" wrap="square" tIns="0">
            <a:noAutofit/>
          </a:bodyPr>
          <a:lstStyle/>
          <a:p>
            <a:pPr indent="0" lvl="0" marL="0" marR="0" rtl="0" algn="just">
              <a:lnSpc>
                <a:spcPct val="110000"/>
              </a:lnSpc>
              <a:spcBef>
                <a:spcPts val="0"/>
              </a:spcBef>
              <a:spcAft>
                <a:spcPts val="0"/>
              </a:spcAft>
              <a:buClr>
                <a:srgbClr val="3A3F50"/>
              </a:buClr>
              <a:buSzPts val="1800"/>
              <a:buFont typeface="Barlow Light"/>
              <a:buNone/>
            </a:pPr>
            <a:r>
              <a:rPr lang="en">
                <a:solidFill>
                  <a:srgbClr val="3A3F50"/>
                </a:solidFill>
                <a:latin typeface="Barlow Light"/>
                <a:ea typeface="Barlow Light"/>
                <a:cs typeface="Barlow Light"/>
                <a:sym typeface="Barlow Light"/>
              </a:rPr>
              <a:t>In ETL, data is extracted from different sources, process(transform) them like applying calculations and finally load the processed data into the destination like data warehouse. So in ELT there is a staging area to perform a process. In ELT, data is extracted from different sources, load them into destination and the processing is done by the destination. So ELT don't has any intermediate staging area and process is done by the destination.</a:t>
            </a:r>
            <a:endParaRPr>
              <a:solidFill>
                <a:srgbClr val="3A3F50"/>
              </a:solidFill>
              <a:latin typeface="Barlow Light"/>
              <a:ea typeface="Barlow Light"/>
              <a:cs typeface="Barlow Light"/>
              <a:sym typeface="Barlow Light"/>
            </a:endParaRPr>
          </a:p>
        </p:txBody>
      </p:sp>
      <p:sp>
        <p:nvSpPr>
          <p:cNvPr id="1190" name="Google Shape;1190;g15bb29ef470_1_36"/>
          <p:cNvSpPr txBox="1"/>
          <p:nvPr>
            <p:ph type="title"/>
          </p:nvPr>
        </p:nvSpPr>
        <p:spPr>
          <a:xfrm>
            <a:off x="457200" y="605520"/>
            <a:ext cx="5640600" cy="1082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7BB9"/>
              </a:buClr>
              <a:buSzPts val="4800"/>
              <a:buFont typeface="Raleway Thin"/>
              <a:buNone/>
            </a:pPr>
            <a:r>
              <a:rPr b="1" lang="en" sz="4800">
                <a:solidFill>
                  <a:srgbClr val="007BB9"/>
                </a:solidFill>
                <a:latin typeface="Raleway"/>
                <a:ea typeface="Raleway"/>
                <a:cs typeface="Raleway"/>
                <a:sym typeface="Raleway"/>
              </a:rPr>
              <a:t>ETL and ELT</a:t>
            </a:r>
            <a:endParaRPr b="1" sz="4800" strike="noStrike">
              <a:solidFill>
                <a:srgbClr val="000000"/>
              </a:solidFill>
            </a:endParaRPr>
          </a:p>
        </p:txBody>
      </p:sp>
      <p:sp>
        <p:nvSpPr>
          <p:cNvPr id="1191" name="Google Shape;1191;g15bb29ef470_1_36"/>
          <p:cNvSpPr txBox="1"/>
          <p:nvPr>
            <p:ph idx="12" type="sldNum"/>
          </p:nvPr>
        </p:nvSpPr>
        <p:spPr>
          <a:xfrm>
            <a:off x="8649000" y="4636800"/>
            <a:ext cx="456600" cy="4683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FFFFFF"/>
              </a:buClr>
              <a:buSzPts val="1200"/>
              <a:buFont typeface="Barlow Light"/>
              <a:buNone/>
            </a:pPr>
            <a:fld id="{00000000-1234-1234-1234-123412341234}" type="slidenum">
              <a:rPr b="0" lang="en" sz="1200" strike="noStrike">
                <a:solidFill>
                  <a:srgbClr val="FFFFFF"/>
                </a:solidFill>
                <a:latin typeface="Barlow Light"/>
                <a:ea typeface="Barlow Light"/>
                <a:cs typeface="Barlow Light"/>
                <a:sym typeface="Barlow Light"/>
              </a:rPr>
              <a:t>‹#›</a:t>
            </a:fld>
            <a:endParaRPr b="0" sz="1200" strike="noStrike">
              <a:solidFill>
                <a:srgbClr val="FFFFFF"/>
              </a:solidFill>
              <a:latin typeface="Times New Roman"/>
              <a:ea typeface="Times New Roman"/>
              <a:cs typeface="Times New Roman"/>
              <a:sym typeface="Times New Roman"/>
            </a:endParaRPr>
          </a:p>
        </p:txBody>
      </p:sp>
      <p:sp>
        <p:nvSpPr>
          <p:cNvPr id="1192" name="Google Shape;1192;g15bb29ef470_1_36"/>
          <p:cNvSpPr txBox="1"/>
          <p:nvPr/>
        </p:nvSpPr>
        <p:spPr>
          <a:xfrm>
            <a:off x="165750" y="4638450"/>
            <a:ext cx="9144000" cy="261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200"/>
              <a:buFont typeface="Arial"/>
              <a:buNone/>
            </a:pPr>
            <a:r>
              <a:t/>
            </a:r>
            <a:endParaRPr b="0" i="1" sz="1200" strike="noStrike">
              <a:latin typeface="Arial"/>
              <a:ea typeface="Arial"/>
              <a:cs typeface="Arial"/>
              <a:sym typeface="Arial"/>
            </a:endParaRPr>
          </a:p>
        </p:txBody>
      </p:sp>
      <p:pic>
        <p:nvPicPr>
          <p:cNvPr id="1193" name="Google Shape;1193;g15bb29ef470_1_36"/>
          <p:cNvPicPr preferRelativeResize="0"/>
          <p:nvPr/>
        </p:nvPicPr>
        <p:blipFill>
          <a:blip r:embed="rId3">
            <a:alphaModFix/>
          </a:blip>
          <a:stretch>
            <a:fillRect/>
          </a:stretch>
        </p:blipFill>
        <p:spPr>
          <a:xfrm>
            <a:off x="5427900" y="1840320"/>
            <a:ext cx="3563700" cy="223325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7" name="Shape 1197"/>
        <p:cNvGrpSpPr/>
        <p:nvPr/>
      </p:nvGrpSpPr>
      <p:grpSpPr>
        <a:xfrm>
          <a:off x="0" y="0"/>
          <a:ext cx="0" cy="0"/>
          <a:chOff x="0" y="0"/>
          <a:chExt cx="0" cy="0"/>
        </a:xfrm>
      </p:grpSpPr>
      <p:sp>
        <p:nvSpPr>
          <p:cNvPr id="1198" name="Google Shape;1198;p7"/>
          <p:cNvSpPr txBox="1"/>
          <p:nvPr>
            <p:ph idx="1" type="body"/>
          </p:nvPr>
        </p:nvSpPr>
        <p:spPr>
          <a:xfrm>
            <a:off x="457200" y="1399500"/>
            <a:ext cx="6327000" cy="2678700"/>
          </a:xfrm>
          <a:prstGeom prst="rect">
            <a:avLst/>
          </a:prstGeom>
          <a:noFill/>
          <a:ln>
            <a:noFill/>
          </a:ln>
        </p:spPr>
        <p:txBody>
          <a:bodyPr anchorCtr="0" anchor="t" bIns="0" lIns="0" spcFirstLastPara="1" rIns="0" wrap="square" tIns="0">
            <a:noAutofit/>
          </a:bodyPr>
          <a:lstStyle/>
          <a:p>
            <a:pPr indent="0" lvl="0" marL="0" marR="0" rtl="0" algn="just">
              <a:lnSpc>
                <a:spcPct val="110000"/>
              </a:lnSpc>
              <a:spcBef>
                <a:spcPts val="601"/>
              </a:spcBef>
              <a:spcAft>
                <a:spcPts val="0"/>
              </a:spcAft>
              <a:buClr>
                <a:srgbClr val="3A3F50"/>
              </a:buClr>
              <a:buSzPts val="1800"/>
              <a:buFont typeface="Barlow Light"/>
              <a:buNone/>
            </a:pPr>
            <a:r>
              <a:rPr lang="en">
                <a:solidFill>
                  <a:srgbClr val="3A3F50"/>
                </a:solidFill>
                <a:latin typeface="Barlow Light"/>
                <a:ea typeface="Barlow Light"/>
                <a:cs typeface="Barlow Light"/>
                <a:sym typeface="Barlow Light"/>
              </a:rPr>
              <a:t>Like Spark, Hadoop is also a </a:t>
            </a:r>
            <a:r>
              <a:rPr lang="en">
                <a:solidFill>
                  <a:srgbClr val="3A3F50"/>
                </a:solidFill>
                <a:latin typeface="Barlow Light"/>
                <a:ea typeface="Barlow Light"/>
                <a:cs typeface="Barlow Light"/>
                <a:sym typeface="Barlow Light"/>
              </a:rPr>
              <a:t>distributed processing system that use MapReduce for processing, HDFS as distributed file system and YARN as the resource manager. So it is possible to use HDFS for Spark as its distributed file system.</a:t>
            </a:r>
            <a:endParaRPr i="0" sz="1800" u="none" cap="none" strike="noStrike">
              <a:solidFill>
                <a:srgbClr val="000000"/>
              </a:solidFill>
              <a:latin typeface="Barlow Light"/>
              <a:ea typeface="Barlow Light"/>
              <a:cs typeface="Barlow Light"/>
              <a:sym typeface="Barlow Light"/>
            </a:endParaRPr>
          </a:p>
        </p:txBody>
      </p:sp>
      <p:sp>
        <p:nvSpPr>
          <p:cNvPr id="1199" name="Google Shape;1199;p7"/>
          <p:cNvSpPr txBox="1"/>
          <p:nvPr>
            <p:ph type="title"/>
          </p:nvPr>
        </p:nvSpPr>
        <p:spPr>
          <a:xfrm>
            <a:off x="457200" y="605520"/>
            <a:ext cx="5640480" cy="108252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7BB9"/>
              </a:buClr>
              <a:buSzPts val="4800"/>
              <a:buFont typeface="Raleway Thin"/>
              <a:buNone/>
            </a:pPr>
            <a:r>
              <a:rPr b="1" lang="en" sz="4800" strike="noStrike">
                <a:solidFill>
                  <a:srgbClr val="007BB9"/>
                </a:solidFill>
                <a:latin typeface="Raleway"/>
                <a:ea typeface="Raleway"/>
                <a:cs typeface="Raleway"/>
                <a:sym typeface="Raleway"/>
              </a:rPr>
              <a:t>Hadoop</a:t>
            </a:r>
            <a:endParaRPr b="1" sz="4800" strike="noStrike">
              <a:solidFill>
                <a:srgbClr val="000000"/>
              </a:solidFill>
            </a:endParaRPr>
          </a:p>
        </p:txBody>
      </p:sp>
      <p:sp>
        <p:nvSpPr>
          <p:cNvPr id="1200" name="Google Shape;1200;p7"/>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FFFFFF"/>
              </a:buClr>
              <a:buSzPts val="1200"/>
              <a:buFont typeface="Barlow Light"/>
              <a:buNone/>
            </a:pPr>
            <a:fld id="{00000000-1234-1234-1234-123412341234}" type="slidenum">
              <a:rPr b="0" lang="en" sz="1200" strike="noStrike">
                <a:solidFill>
                  <a:srgbClr val="FFFFFF"/>
                </a:solidFill>
                <a:latin typeface="Barlow Light"/>
                <a:ea typeface="Barlow Light"/>
                <a:cs typeface="Barlow Light"/>
                <a:sym typeface="Barlow Light"/>
              </a:rPr>
              <a:t>‹#›</a:t>
            </a:fld>
            <a:endParaRPr b="0" sz="1200" strike="noStrike">
              <a:solidFill>
                <a:srgbClr val="FFFFFF"/>
              </a:solidFill>
              <a:latin typeface="Times New Roman"/>
              <a:ea typeface="Times New Roman"/>
              <a:cs typeface="Times New Roman"/>
              <a:sym typeface="Times New Roman"/>
            </a:endParaRPr>
          </a:p>
        </p:txBody>
      </p:sp>
      <p:grpSp>
        <p:nvGrpSpPr>
          <p:cNvPr id="1201" name="Google Shape;1201;p7"/>
          <p:cNvGrpSpPr/>
          <p:nvPr/>
        </p:nvGrpSpPr>
        <p:grpSpPr>
          <a:xfrm>
            <a:off x="6495480" y="1849680"/>
            <a:ext cx="2297160" cy="2786400"/>
            <a:chOff x="6495480" y="1849680"/>
            <a:chExt cx="2297160" cy="2786400"/>
          </a:xfrm>
        </p:grpSpPr>
        <p:sp>
          <p:nvSpPr>
            <p:cNvPr id="1202" name="Google Shape;1202;p7"/>
            <p:cNvSpPr/>
            <p:nvPr/>
          </p:nvSpPr>
          <p:spPr>
            <a:xfrm>
              <a:off x="7234560" y="3176280"/>
              <a:ext cx="398880" cy="230040"/>
            </a:xfrm>
            <a:custGeom>
              <a:rect b="b" l="l" r="r" t="t"/>
              <a:pathLst>
                <a:path extrusionOk="0" h="393573" w="682110">
                  <a:moveTo>
                    <a:pt x="329082" y="393573"/>
                  </a:moveTo>
                  <a:lnTo>
                    <a:pt x="0" y="204216"/>
                  </a:lnTo>
                  <a:lnTo>
                    <a:pt x="353029" y="0"/>
                  </a:lnTo>
                  <a:lnTo>
                    <a:pt x="682111" y="189357"/>
                  </a:lnTo>
                  <a:lnTo>
                    <a:pt x="329082" y="393573"/>
                  </a:lnTo>
                  <a:close/>
                </a:path>
              </a:pathLst>
            </a:custGeom>
            <a:solidFill>
              <a:srgbClr val="D6D8E5">
                <a:alpha val="40000"/>
              </a:srgbClr>
            </a:solidFill>
            <a:ln>
              <a:noFill/>
            </a:ln>
          </p:spPr>
        </p:sp>
        <p:sp>
          <p:nvSpPr>
            <p:cNvPr id="1203" name="Google Shape;1203;p7"/>
            <p:cNvSpPr/>
            <p:nvPr/>
          </p:nvSpPr>
          <p:spPr>
            <a:xfrm>
              <a:off x="7242120" y="2918520"/>
              <a:ext cx="412920" cy="238680"/>
            </a:xfrm>
            <a:custGeom>
              <a:rect b="b" l="l" r="r" t="t"/>
              <a:pathLst>
                <a:path extrusionOk="0" h="408622" w="705962">
                  <a:moveTo>
                    <a:pt x="352934" y="408622"/>
                  </a:moveTo>
                  <a:lnTo>
                    <a:pt x="0" y="204311"/>
                  </a:lnTo>
                  <a:lnTo>
                    <a:pt x="352934" y="0"/>
                  </a:lnTo>
                  <a:lnTo>
                    <a:pt x="705963" y="204311"/>
                  </a:lnTo>
                  <a:lnTo>
                    <a:pt x="352934" y="408622"/>
                  </a:lnTo>
                  <a:close/>
                </a:path>
              </a:pathLst>
            </a:custGeom>
            <a:solidFill>
              <a:srgbClr val="EFDA86"/>
            </a:solidFill>
            <a:ln>
              <a:noFill/>
            </a:ln>
          </p:spPr>
        </p:sp>
        <p:sp>
          <p:nvSpPr>
            <p:cNvPr id="1204" name="Google Shape;1204;p7"/>
            <p:cNvSpPr/>
            <p:nvPr/>
          </p:nvSpPr>
          <p:spPr>
            <a:xfrm>
              <a:off x="7448760" y="3059640"/>
              <a:ext cx="192240" cy="334080"/>
            </a:xfrm>
            <a:custGeom>
              <a:rect b="b" l="l" r="r" t="t"/>
              <a:pathLst>
                <a:path extrusionOk="0" h="571404" w="329177">
                  <a:moveTo>
                    <a:pt x="329177" y="380905"/>
                  </a:moveTo>
                  <a:lnTo>
                    <a:pt x="0" y="571405"/>
                  </a:lnTo>
                  <a:lnTo>
                    <a:pt x="0" y="190405"/>
                  </a:lnTo>
                  <a:lnTo>
                    <a:pt x="329177" y="0"/>
                  </a:lnTo>
                  <a:lnTo>
                    <a:pt x="329177" y="380905"/>
                  </a:lnTo>
                  <a:close/>
                </a:path>
              </a:pathLst>
            </a:custGeom>
            <a:solidFill>
              <a:srgbClr val="D1B66B"/>
            </a:solidFill>
            <a:ln>
              <a:noFill/>
            </a:ln>
          </p:spPr>
        </p:sp>
        <p:sp>
          <p:nvSpPr>
            <p:cNvPr id="1205" name="Google Shape;1205;p7"/>
            <p:cNvSpPr/>
            <p:nvPr/>
          </p:nvSpPr>
          <p:spPr>
            <a:xfrm>
              <a:off x="7256160" y="3059640"/>
              <a:ext cx="192240" cy="334080"/>
            </a:xfrm>
            <a:custGeom>
              <a:rect b="b" l="l" r="r" t="t"/>
              <a:pathLst>
                <a:path extrusionOk="0" h="571404" w="329081">
                  <a:moveTo>
                    <a:pt x="329082" y="571405"/>
                  </a:moveTo>
                  <a:lnTo>
                    <a:pt x="0" y="380905"/>
                  </a:lnTo>
                  <a:lnTo>
                    <a:pt x="0" y="0"/>
                  </a:lnTo>
                  <a:lnTo>
                    <a:pt x="329082" y="190405"/>
                  </a:lnTo>
                  <a:lnTo>
                    <a:pt x="329082" y="571405"/>
                  </a:lnTo>
                  <a:close/>
                </a:path>
              </a:pathLst>
            </a:custGeom>
            <a:solidFill>
              <a:srgbClr val="E2C979"/>
            </a:solidFill>
            <a:ln>
              <a:noFill/>
            </a:ln>
          </p:spPr>
        </p:sp>
        <p:sp>
          <p:nvSpPr>
            <p:cNvPr id="1206" name="Google Shape;1206;p7"/>
            <p:cNvSpPr/>
            <p:nvPr/>
          </p:nvSpPr>
          <p:spPr>
            <a:xfrm>
              <a:off x="7256160" y="3059640"/>
              <a:ext cx="192240" cy="168120"/>
            </a:xfrm>
            <a:custGeom>
              <a:rect b="b" l="l" r="r" t="t"/>
              <a:pathLst>
                <a:path extrusionOk="0" h="287940" w="329081">
                  <a:moveTo>
                    <a:pt x="0" y="0"/>
                  </a:moveTo>
                  <a:lnTo>
                    <a:pt x="0" y="99631"/>
                  </a:lnTo>
                  <a:lnTo>
                    <a:pt x="329082" y="287941"/>
                  </a:lnTo>
                  <a:lnTo>
                    <a:pt x="329082" y="190881"/>
                  </a:lnTo>
                  <a:lnTo>
                    <a:pt x="0" y="0"/>
                  </a:lnTo>
                  <a:close/>
                </a:path>
              </a:pathLst>
            </a:custGeom>
            <a:solidFill>
              <a:srgbClr val="000000">
                <a:alpha val="9803"/>
              </a:srgbClr>
            </a:solidFill>
            <a:ln>
              <a:noFill/>
            </a:ln>
          </p:spPr>
        </p:sp>
        <p:sp>
          <p:nvSpPr>
            <p:cNvPr id="1207" name="Google Shape;1207;p7"/>
            <p:cNvSpPr/>
            <p:nvPr/>
          </p:nvSpPr>
          <p:spPr>
            <a:xfrm>
              <a:off x="7448760" y="3059640"/>
              <a:ext cx="192240" cy="168120"/>
            </a:xfrm>
            <a:custGeom>
              <a:rect b="b" l="l" r="r" t="t"/>
              <a:pathLst>
                <a:path extrusionOk="0" h="287940" w="329177">
                  <a:moveTo>
                    <a:pt x="329177" y="0"/>
                  </a:moveTo>
                  <a:lnTo>
                    <a:pt x="329177" y="106775"/>
                  </a:lnTo>
                  <a:lnTo>
                    <a:pt x="0" y="287941"/>
                  </a:lnTo>
                  <a:lnTo>
                    <a:pt x="0" y="190881"/>
                  </a:lnTo>
                  <a:lnTo>
                    <a:pt x="329177" y="0"/>
                  </a:lnTo>
                  <a:close/>
                </a:path>
              </a:pathLst>
            </a:custGeom>
            <a:solidFill>
              <a:srgbClr val="000000">
                <a:alpha val="9803"/>
              </a:srgbClr>
            </a:solidFill>
            <a:ln>
              <a:noFill/>
            </a:ln>
          </p:spPr>
        </p:sp>
        <p:sp>
          <p:nvSpPr>
            <p:cNvPr id="1208" name="Google Shape;1208;p7"/>
            <p:cNvSpPr/>
            <p:nvPr/>
          </p:nvSpPr>
          <p:spPr>
            <a:xfrm>
              <a:off x="7242120" y="3038040"/>
              <a:ext cx="206280" cy="179280"/>
            </a:xfrm>
            <a:custGeom>
              <a:rect b="b" l="l" r="r" t="t"/>
              <a:pathLst>
                <a:path extrusionOk="0" h="307181" w="352933">
                  <a:moveTo>
                    <a:pt x="0" y="0"/>
                  </a:moveTo>
                  <a:lnTo>
                    <a:pt x="0" y="105632"/>
                  </a:lnTo>
                  <a:lnTo>
                    <a:pt x="352934" y="307181"/>
                  </a:lnTo>
                  <a:lnTo>
                    <a:pt x="352934" y="204311"/>
                  </a:lnTo>
                  <a:lnTo>
                    <a:pt x="0" y="0"/>
                  </a:lnTo>
                  <a:close/>
                </a:path>
              </a:pathLst>
            </a:custGeom>
            <a:solidFill>
              <a:srgbClr val="E2C979"/>
            </a:solidFill>
            <a:ln>
              <a:noFill/>
            </a:ln>
          </p:spPr>
        </p:sp>
        <p:sp>
          <p:nvSpPr>
            <p:cNvPr id="1209" name="Google Shape;1209;p7"/>
            <p:cNvSpPr/>
            <p:nvPr/>
          </p:nvSpPr>
          <p:spPr>
            <a:xfrm>
              <a:off x="7448760" y="3038040"/>
              <a:ext cx="206280" cy="179280"/>
            </a:xfrm>
            <a:custGeom>
              <a:rect b="b" l="l" r="r" t="t"/>
              <a:pathLst>
                <a:path extrusionOk="0" h="307181" w="353029">
                  <a:moveTo>
                    <a:pt x="0" y="307181"/>
                  </a:moveTo>
                  <a:lnTo>
                    <a:pt x="353029" y="113919"/>
                  </a:lnTo>
                  <a:lnTo>
                    <a:pt x="353029" y="0"/>
                  </a:lnTo>
                  <a:lnTo>
                    <a:pt x="0" y="204311"/>
                  </a:lnTo>
                  <a:lnTo>
                    <a:pt x="0" y="307181"/>
                  </a:lnTo>
                  <a:close/>
                </a:path>
              </a:pathLst>
            </a:custGeom>
            <a:solidFill>
              <a:srgbClr val="D1B66B"/>
            </a:solidFill>
            <a:ln>
              <a:noFill/>
            </a:ln>
          </p:spPr>
        </p:sp>
        <p:sp>
          <p:nvSpPr>
            <p:cNvPr id="1210" name="Google Shape;1210;p7"/>
            <p:cNvSpPr/>
            <p:nvPr/>
          </p:nvSpPr>
          <p:spPr>
            <a:xfrm>
              <a:off x="7575480" y="3474360"/>
              <a:ext cx="758880" cy="446400"/>
            </a:xfrm>
            <a:custGeom>
              <a:rect b="b" l="l" r="r" t="t"/>
              <a:pathLst>
                <a:path extrusionOk="0" h="763520" w="1297601">
                  <a:moveTo>
                    <a:pt x="1071529" y="748294"/>
                  </a:moveTo>
                  <a:lnTo>
                    <a:pt x="19379" y="140980"/>
                  </a:lnTo>
                  <a:cubicBezTo>
                    <a:pt x="811" y="130189"/>
                    <a:pt x="-5518" y="106348"/>
                    <a:pt x="5248" y="87736"/>
                  </a:cubicBezTo>
                  <a:cubicBezTo>
                    <a:pt x="8964" y="81316"/>
                    <a:pt x="14419" y="76096"/>
                    <a:pt x="20994" y="72686"/>
                  </a:cubicBezTo>
                  <a:lnTo>
                    <a:pt x="153369" y="4297"/>
                  </a:lnTo>
                  <a:cubicBezTo>
                    <a:pt x="165105" y="-1723"/>
                    <a:pt x="179074" y="-1399"/>
                    <a:pt x="190524" y="5154"/>
                  </a:cubicBezTo>
                  <a:lnTo>
                    <a:pt x="1278120" y="632851"/>
                  </a:lnTo>
                  <a:cubicBezTo>
                    <a:pt x="1296688" y="643529"/>
                    <a:pt x="1303112" y="667284"/>
                    <a:pt x="1292450" y="685896"/>
                  </a:cubicBezTo>
                  <a:cubicBezTo>
                    <a:pt x="1288725" y="692421"/>
                    <a:pt x="1283185" y="697717"/>
                    <a:pt x="1276504" y="701146"/>
                  </a:cubicBezTo>
                  <a:lnTo>
                    <a:pt x="1180431" y="750771"/>
                  </a:lnTo>
                  <a:cubicBezTo>
                    <a:pt x="1146078" y="768611"/>
                    <a:pt x="1105036" y="767678"/>
                    <a:pt x="1071529" y="748294"/>
                  </a:cubicBezTo>
                  <a:close/>
                </a:path>
              </a:pathLst>
            </a:custGeom>
            <a:solidFill>
              <a:srgbClr val="D6D8E5">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7"/>
            <p:cNvSpPr/>
            <p:nvPr/>
          </p:nvSpPr>
          <p:spPr>
            <a:xfrm>
              <a:off x="7635240" y="1849680"/>
              <a:ext cx="685440" cy="2004840"/>
            </a:xfrm>
            <a:custGeom>
              <a:rect b="b" l="l" r="r" t="t"/>
              <a:pathLst>
                <a:path extrusionOk="0" h="3426502" w="1171694">
                  <a:moveTo>
                    <a:pt x="1034189" y="3409974"/>
                  </a:moveTo>
                  <a:lnTo>
                    <a:pt x="137505" y="2891051"/>
                  </a:lnTo>
                  <a:cubicBezTo>
                    <a:pt x="61483" y="2847141"/>
                    <a:pt x="0" y="2729126"/>
                    <a:pt x="0" y="2627685"/>
                  </a:cubicBezTo>
                  <a:lnTo>
                    <a:pt x="0" y="120800"/>
                  </a:lnTo>
                  <a:cubicBezTo>
                    <a:pt x="285" y="19073"/>
                    <a:pt x="61578" y="-27409"/>
                    <a:pt x="137505" y="16597"/>
                  </a:cubicBezTo>
                  <a:lnTo>
                    <a:pt x="1034189" y="535424"/>
                  </a:lnTo>
                  <a:cubicBezTo>
                    <a:pt x="1110212" y="579429"/>
                    <a:pt x="1171695" y="697349"/>
                    <a:pt x="1171695" y="798790"/>
                  </a:cubicBezTo>
                  <a:lnTo>
                    <a:pt x="1171695" y="3305770"/>
                  </a:lnTo>
                  <a:cubicBezTo>
                    <a:pt x="1171695" y="3407307"/>
                    <a:pt x="1110117" y="3453884"/>
                    <a:pt x="1034189" y="3409974"/>
                  </a:cubicBezTo>
                  <a:close/>
                </a:path>
              </a:pathLst>
            </a:custGeom>
            <a:solidFill>
              <a:srgbClr val="B1B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7"/>
            <p:cNvSpPr/>
            <p:nvPr/>
          </p:nvSpPr>
          <p:spPr>
            <a:xfrm>
              <a:off x="8249400" y="3782160"/>
              <a:ext cx="41040" cy="89280"/>
            </a:xfrm>
            <a:custGeom>
              <a:rect b="b" l="l" r="r" t="t"/>
              <a:pathLst>
                <a:path extrusionOk="0" h="153066" w="70985">
                  <a:moveTo>
                    <a:pt x="0" y="153067"/>
                  </a:moveTo>
                  <a:lnTo>
                    <a:pt x="70986" y="117062"/>
                  </a:lnTo>
                  <a:lnTo>
                    <a:pt x="2851" y="0"/>
                  </a:lnTo>
                  <a:lnTo>
                    <a:pt x="0" y="153067"/>
                  </a:lnTo>
                  <a:close/>
                </a:path>
              </a:pathLst>
            </a:custGeom>
            <a:solidFill>
              <a:srgbClr val="B1B4C4"/>
            </a:solidFill>
            <a:ln>
              <a:noFill/>
            </a:ln>
          </p:spPr>
        </p:sp>
        <p:sp>
          <p:nvSpPr>
            <p:cNvPr id="1213" name="Google Shape;1213;p7"/>
            <p:cNvSpPr/>
            <p:nvPr/>
          </p:nvSpPr>
          <p:spPr>
            <a:xfrm>
              <a:off x="7626960" y="1854000"/>
              <a:ext cx="37800" cy="56160"/>
            </a:xfrm>
            <a:custGeom>
              <a:rect b="b" l="l" r="r" t="t"/>
              <a:pathLst>
                <a:path extrusionOk="0" h="96678" w="65379">
                  <a:moveTo>
                    <a:pt x="0" y="34385"/>
                  </a:moveTo>
                  <a:lnTo>
                    <a:pt x="65379" y="0"/>
                  </a:lnTo>
                  <a:lnTo>
                    <a:pt x="52170" y="96679"/>
                  </a:lnTo>
                  <a:lnTo>
                    <a:pt x="0" y="34385"/>
                  </a:lnTo>
                  <a:close/>
                </a:path>
              </a:pathLst>
            </a:custGeom>
            <a:solidFill>
              <a:srgbClr val="B1B4C4"/>
            </a:solidFill>
            <a:ln>
              <a:noFill/>
            </a:ln>
          </p:spPr>
        </p:sp>
        <p:sp>
          <p:nvSpPr>
            <p:cNvPr id="1214" name="Google Shape;1214;p7"/>
            <p:cNvSpPr/>
            <p:nvPr/>
          </p:nvSpPr>
          <p:spPr>
            <a:xfrm>
              <a:off x="7601760" y="1866600"/>
              <a:ext cx="685440" cy="2004840"/>
            </a:xfrm>
            <a:custGeom>
              <a:rect b="b" l="l" r="r" t="t"/>
              <a:pathLst>
                <a:path extrusionOk="0" h="3426502" w="1171694">
                  <a:moveTo>
                    <a:pt x="1034094" y="3409931"/>
                  </a:moveTo>
                  <a:lnTo>
                    <a:pt x="137505" y="2891009"/>
                  </a:lnTo>
                  <a:cubicBezTo>
                    <a:pt x="61483" y="2847099"/>
                    <a:pt x="0" y="2729084"/>
                    <a:pt x="0" y="2627643"/>
                  </a:cubicBezTo>
                  <a:lnTo>
                    <a:pt x="0" y="120854"/>
                  </a:lnTo>
                  <a:cubicBezTo>
                    <a:pt x="380" y="19031"/>
                    <a:pt x="61578" y="-27355"/>
                    <a:pt x="137505" y="16555"/>
                  </a:cubicBezTo>
                  <a:lnTo>
                    <a:pt x="1034094" y="535477"/>
                  </a:lnTo>
                  <a:cubicBezTo>
                    <a:pt x="1110117" y="579482"/>
                    <a:pt x="1171695" y="697402"/>
                    <a:pt x="1171695" y="798843"/>
                  </a:cubicBezTo>
                  <a:lnTo>
                    <a:pt x="1171695" y="3305823"/>
                  </a:lnTo>
                  <a:cubicBezTo>
                    <a:pt x="1171695" y="3407264"/>
                    <a:pt x="1110117" y="3453937"/>
                    <a:pt x="1034094" y="3409931"/>
                  </a:cubicBezTo>
                  <a:close/>
                </a:path>
              </a:pathLst>
            </a:custGeom>
            <a:solidFill>
              <a:srgbClr val="616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7"/>
            <p:cNvSpPr/>
            <p:nvPr/>
          </p:nvSpPr>
          <p:spPr>
            <a:xfrm>
              <a:off x="7596360" y="1870200"/>
              <a:ext cx="685080" cy="2004840"/>
            </a:xfrm>
            <a:custGeom>
              <a:rect b="b" l="l" r="r" t="t"/>
              <a:pathLst>
                <a:path extrusionOk="0" h="3426525" w="1171599">
                  <a:moveTo>
                    <a:pt x="1171600" y="798815"/>
                  </a:moveTo>
                  <a:lnTo>
                    <a:pt x="1171600" y="3305700"/>
                  </a:lnTo>
                  <a:cubicBezTo>
                    <a:pt x="1171600" y="3407332"/>
                    <a:pt x="1110117" y="3453909"/>
                    <a:pt x="1034094" y="3409999"/>
                  </a:cubicBezTo>
                  <a:lnTo>
                    <a:pt x="682491" y="3206545"/>
                  </a:lnTo>
                  <a:lnTo>
                    <a:pt x="573114" y="3143204"/>
                  </a:lnTo>
                  <a:lnTo>
                    <a:pt x="137410" y="2891077"/>
                  </a:lnTo>
                  <a:cubicBezTo>
                    <a:pt x="61388" y="2847071"/>
                    <a:pt x="0" y="2729152"/>
                    <a:pt x="0" y="2627711"/>
                  </a:cubicBezTo>
                  <a:lnTo>
                    <a:pt x="0" y="120826"/>
                  </a:lnTo>
                  <a:cubicBezTo>
                    <a:pt x="380" y="19194"/>
                    <a:pt x="61483" y="-27383"/>
                    <a:pt x="137410" y="16527"/>
                  </a:cubicBezTo>
                  <a:lnTo>
                    <a:pt x="1034094" y="535449"/>
                  </a:lnTo>
                  <a:cubicBezTo>
                    <a:pt x="1110117" y="579455"/>
                    <a:pt x="1171600" y="697279"/>
                    <a:pt x="1171600" y="798815"/>
                  </a:cubicBezTo>
                  <a:close/>
                </a:path>
              </a:pathLst>
            </a:custGeom>
            <a:solidFill>
              <a:srgbClr val="2023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7"/>
            <p:cNvSpPr/>
            <p:nvPr/>
          </p:nvSpPr>
          <p:spPr>
            <a:xfrm>
              <a:off x="7634520" y="1929600"/>
              <a:ext cx="609120" cy="1862280"/>
            </a:xfrm>
            <a:custGeom>
              <a:rect b="b" l="l" r="r" t="t"/>
              <a:pathLst>
                <a:path extrusionOk="0" h="3182614" w="1041506">
                  <a:moveTo>
                    <a:pt x="1041507" y="672114"/>
                  </a:moveTo>
                  <a:lnTo>
                    <a:pt x="1041507" y="3113753"/>
                  </a:lnTo>
                  <a:cubicBezTo>
                    <a:pt x="1041507" y="3175284"/>
                    <a:pt x="998459" y="3200240"/>
                    <a:pt x="945433" y="3169379"/>
                  </a:cubicBezTo>
                  <a:lnTo>
                    <a:pt x="897919" y="3141756"/>
                  </a:lnTo>
                  <a:lnTo>
                    <a:pt x="735041" y="3047554"/>
                  </a:lnTo>
                  <a:lnTo>
                    <a:pt x="665006" y="3006978"/>
                  </a:lnTo>
                  <a:lnTo>
                    <a:pt x="640299" y="2992595"/>
                  </a:lnTo>
                  <a:lnTo>
                    <a:pt x="632031" y="2987737"/>
                  </a:lnTo>
                  <a:lnTo>
                    <a:pt x="571688" y="2952971"/>
                  </a:lnTo>
                  <a:lnTo>
                    <a:pt x="396362" y="2851625"/>
                  </a:lnTo>
                  <a:lnTo>
                    <a:pt x="396362" y="2851625"/>
                  </a:lnTo>
                  <a:lnTo>
                    <a:pt x="324140" y="2809810"/>
                  </a:lnTo>
                  <a:lnTo>
                    <a:pt x="324140" y="2809810"/>
                  </a:lnTo>
                  <a:lnTo>
                    <a:pt x="294872" y="2792855"/>
                  </a:lnTo>
                  <a:lnTo>
                    <a:pt x="120020" y="2691700"/>
                  </a:lnTo>
                  <a:lnTo>
                    <a:pt x="96168" y="2677889"/>
                  </a:lnTo>
                  <a:cubicBezTo>
                    <a:pt x="42953" y="2647123"/>
                    <a:pt x="0" y="2572352"/>
                    <a:pt x="0" y="2510725"/>
                  </a:cubicBezTo>
                  <a:lnTo>
                    <a:pt x="0" y="68896"/>
                  </a:lnTo>
                  <a:cubicBezTo>
                    <a:pt x="0" y="7364"/>
                    <a:pt x="42953" y="-17591"/>
                    <a:pt x="96168" y="13175"/>
                  </a:cubicBezTo>
                  <a:lnTo>
                    <a:pt x="445491" y="216152"/>
                  </a:lnTo>
                  <a:lnTo>
                    <a:pt x="445491" y="217105"/>
                  </a:lnTo>
                  <a:cubicBezTo>
                    <a:pt x="448332" y="269961"/>
                    <a:pt x="476147" y="318291"/>
                    <a:pt x="520373" y="347216"/>
                  </a:cubicBezTo>
                  <a:cubicBezTo>
                    <a:pt x="561805" y="371029"/>
                    <a:pt x="595350" y="351693"/>
                    <a:pt x="595350" y="303878"/>
                  </a:cubicBezTo>
                  <a:cubicBezTo>
                    <a:pt x="595350" y="303878"/>
                    <a:pt x="595350" y="303116"/>
                    <a:pt x="595350" y="302830"/>
                  </a:cubicBezTo>
                  <a:lnTo>
                    <a:pt x="945528" y="505427"/>
                  </a:lnTo>
                  <a:cubicBezTo>
                    <a:pt x="998459" y="535811"/>
                    <a:pt x="1041507" y="610583"/>
                    <a:pt x="1041507" y="67211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7"/>
            <p:cNvSpPr/>
            <p:nvPr/>
          </p:nvSpPr>
          <p:spPr>
            <a:xfrm rot="-1789800">
              <a:off x="7930800" y="2074320"/>
              <a:ext cx="27000" cy="46800"/>
            </a:xfrm>
            <a:custGeom>
              <a:rect b="b" l="l" r="r" t="t"/>
              <a:pathLst>
                <a:path extrusionOk="0" h="80859" w="46533">
                  <a:moveTo>
                    <a:pt x="46534" y="40430"/>
                  </a:moveTo>
                  <a:cubicBezTo>
                    <a:pt x="46534" y="62758"/>
                    <a:pt x="36118" y="80859"/>
                    <a:pt x="23268" y="80859"/>
                  </a:cubicBezTo>
                  <a:cubicBezTo>
                    <a:pt x="10418" y="80859"/>
                    <a:pt x="1" y="62758"/>
                    <a:pt x="1" y="40430"/>
                  </a:cubicBezTo>
                  <a:cubicBezTo>
                    <a:pt x="1" y="18101"/>
                    <a:pt x="10418" y="0"/>
                    <a:pt x="23268" y="0"/>
                  </a:cubicBezTo>
                  <a:cubicBezTo>
                    <a:pt x="36118" y="0"/>
                    <a:pt x="46534" y="18101"/>
                    <a:pt x="46534" y="40430"/>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7"/>
            <p:cNvSpPr/>
            <p:nvPr/>
          </p:nvSpPr>
          <p:spPr>
            <a:xfrm>
              <a:off x="7932240" y="2088360"/>
              <a:ext cx="13680" cy="17640"/>
            </a:xfrm>
            <a:custGeom>
              <a:rect b="b" l="l" r="r" t="t"/>
              <a:pathLst>
                <a:path extrusionOk="0" h="30807" w="23851">
                  <a:moveTo>
                    <a:pt x="11878" y="29167"/>
                  </a:moveTo>
                  <a:cubicBezTo>
                    <a:pt x="4856" y="24568"/>
                    <a:pt x="447" y="16891"/>
                    <a:pt x="0" y="8498"/>
                  </a:cubicBezTo>
                  <a:cubicBezTo>
                    <a:pt x="0" y="878"/>
                    <a:pt x="5322" y="-2170"/>
                    <a:pt x="11878" y="1640"/>
                  </a:cubicBezTo>
                  <a:cubicBezTo>
                    <a:pt x="18958" y="6197"/>
                    <a:pt x="23415" y="13889"/>
                    <a:pt x="23852" y="22310"/>
                  </a:cubicBezTo>
                  <a:cubicBezTo>
                    <a:pt x="23852" y="29930"/>
                    <a:pt x="18530" y="32978"/>
                    <a:pt x="11878" y="29167"/>
                  </a:cubicBezTo>
                  <a:close/>
                </a:path>
              </a:pathLst>
            </a:custGeom>
            <a:solidFill>
              <a:srgbClr val="FFFFFF">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7"/>
            <p:cNvSpPr/>
            <p:nvPr/>
          </p:nvSpPr>
          <p:spPr>
            <a:xfrm>
              <a:off x="8295480" y="2446560"/>
              <a:ext cx="15120" cy="84960"/>
            </a:xfrm>
            <a:custGeom>
              <a:rect b="b" l="l" r="r" t="t"/>
              <a:pathLst>
                <a:path extrusionOk="0" h="145526" w="26417">
                  <a:moveTo>
                    <a:pt x="13209" y="143863"/>
                  </a:moveTo>
                  <a:lnTo>
                    <a:pt x="13209" y="143863"/>
                  </a:lnTo>
                  <a:cubicBezTo>
                    <a:pt x="5892" y="148150"/>
                    <a:pt x="0" y="143863"/>
                    <a:pt x="0" y="134338"/>
                  </a:cubicBezTo>
                  <a:lnTo>
                    <a:pt x="0" y="26992"/>
                  </a:lnTo>
                  <a:cubicBezTo>
                    <a:pt x="124" y="16924"/>
                    <a:pt x="5027" y="7513"/>
                    <a:pt x="13209" y="1655"/>
                  </a:cubicBezTo>
                  <a:lnTo>
                    <a:pt x="13209" y="1655"/>
                  </a:lnTo>
                  <a:cubicBezTo>
                    <a:pt x="20526" y="-2631"/>
                    <a:pt x="26418" y="1655"/>
                    <a:pt x="26418" y="11656"/>
                  </a:cubicBezTo>
                  <a:lnTo>
                    <a:pt x="26418" y="118527"/>
                  </a:lnTo>
                  <a:cubicBezTo>
                    <a:pt x="26294" y="128595"/>
                    <a:pt x="21391" y="138005"/>
                    <a:pt x="13209" y="143863"/>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7"/>
            <p:cNvSpPr/>
            <p:nvPr/>
          </p:nvSpPr>
          <p:spPr>
            <a:xfrm>
              <a:off x="8295480" y="2549160"/>
              <a:ext cx="15120" cy="84960"/>
            </a:xfrm>
            <a:custGeom>
              <a:rect b="b" l="l" r="r" t="t"/>
              <a:pathLst>
                <a:path extrusionOk="0" h="145530" w="26417">
                  <a:moveTo>
                    <a:pt x="13209" y="143916"/>
                  </a:moveTo>
                  <a:lnTo>
                    <a:pt x="13209" y="143916"/>
                  </a:lnTo>
                  <a:cubicBezTo>
                    <a:pt x="5892" y="148107"/>
                    <a:pt x="0" y="143916"/>
                    <a:pt x="0" y="133915"/>
                  </a:cubicBezTo>
                  <a:lnTo>
                    <a:pt x="0" y="26949"/>
                  </a:lnTo>
                  <a:cubicBezTo>
                    <a:pt x="171" y="16891"/>
                    <a:pt x="5065" y="7499"/>
                    <a:pt x="13209" y="1613"/>
                  </a:cubicBezTo>
                  <a:lnTo>
                    <a:pt x="13209" y="1613"/>
                  </a:lnTo>
                  <a:cubicBezTo>
                    <a:pt x="20526" y="-2578"/>
                    <a:pt x="26418" y="1613"/>
                    <a:pt x="26418" y="11709"/>
                  </a:cubicBezTo>
                  <a:lnTo>
                    <a:pt x="26418" y="118580"/>
                  </a:lnTo>
                  <a:cubicBezTo>
                    <a:pt x="26275" y="128648"/>
                    <a:pt x="21372" y="138049"/>
                    <a:pt x="13209" y="143916"/>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7"/>
            <p:cNvSpPr/>
            <p:nvPr/>
          </p:nvSpPr>
          <p:spPr>
            <a:xfrm>
              <a:off x="7704360" y="2052000"/>
              <a:ext cx="455040" cy="762480"/>
            </a:xfrm>
            <a:custGeom>
              <a:rect b="b" l="l" r="r" t="t"/>
              <a:pathLst>
                <a:path extrusionOk="0" h="1303739" w="778468">
                  <a:moveTo>
                    <a:pt x="726584" y="1297509"/>
                  </a:moveTo>
                  <a:lnTo>
                    <a:pt x="51885" y="906984"/>
                  </a:lnTo>
                  <a:cubicBezTo>
                    <a:pt x="23377" y="890411"/>
                    <a:pt x="0" y="845929"/>
                    <a:pt x="0" y="807543"/>
                  </a:cubicBezTo>
                  <a:lnTo>
                    <a:pt x="0" y="45543"/>
                  </a:lnTo>
                  <a:cubicBezTo>
                    <a:pt x="0" y="7443"/>
                    <a:pt x="23187" y="-10369"/>
                    <a:pt x="51885" y="6205"/>
                  </a:cubicBezTo>
                  <a:lnTo>
                    <a:pt x="726584" y="396730"/>
                  </a:lnTo>
                  <a:cubicBezTo>
                    <a:pt x="755092" y="413303"/>
                    <a:pt x="778469" y="457785"/>
                    <a:pt x="778469" y="496076"/>
                  </a:cubicBezTo>
                  <a:lnTo>
                    <a:pt x="778469" y="1258076"/>
                  </a:lnTo>
                  <a:cubicBezTo>
                    <a:pt x="778469" y="1296461"/>
                    <a:pt x="755282" y="1314083"/>
                    <a:pt x="726584" y="1297509"/>
                  </a:cubicBezTo>
                  <a:close/>
                </a:path>
              </a:pathLst>
            </a:custGeom>
            <a:solidFill>
              <a:srgbClr val="E9EA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7"/>
            <p:cNvSpPr/>
            <p:nvPr/>
          </p:nvSpPr>
          <p:spPr>
            <a:xfrm>
              <a:off x="7704360" y="2648880"/>
              <a:ext cx="455040" cy="762480"/>
            </a:xfrm>
            <a:custGeom>
              <a:rect b="b" l="l" r="r" t="t"/>
              <a:pathLst>
                <a:path extrusionOk="0" h="1303647" w="778468">
                  <a:moveTo>
                    <a:pt x="726584" y="1297414"/>
                  </a:moveTo>
                  <a:lnTo>
                    <a:pt x="51885" y="906889"/>
                  </a:lnTo>
                  <a:cubicBezTo>
                    <a:pt x="23377" y="890315"/>
                    <a:pt x="0" y="845834"/>
                    <a:pt x="0" y="807543"/>
                  </a:cubicBezTo>
                  <a:lnTo>
                    <a:pt x="0" y="45543"/>
                  </a:lnTo>
                  <a:cubicBezTo>
                    <a:pt x="0" y="7443"/>
                    <a:pt x="23187" y="-10369"/>
                    <a:pt x="51885" y="6205"/>
                  </a:cubicBezTo>
                  <a:lnTo>
                    <a:pt x="726584" y="396730"/>
                  </a:lnTo>
                  <a:cubicBezTo>
                    <a:pt x="755092" y="413303"/>
                    <a:pt x="778469" y="457785"/>
                    <a:pt x="778469" y="496171"/>
                  </a:cubicBezTo>
                  <a:lnTo>
                    <a:pt x="778469" y="1258171"/>
                  </a:lnTo>
                  <a:cubicBezTo>
                    <a:pt x="778469" y="1296366"/>
                    <a:pt x="755282" y="1313987"/>
                    <a:pt x="726584" y="1297414"/>
                  </a:cubicBezTo>
                  <a:close/>
                </a:path>
              </a:pathLst>
            </a:custGeom>
            <a:solidFill>
              <a:srgbClr val="E9EA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7"/>
            <p:cNvSpPr/>
            <p:nvPr/>
          </p:nvSpPr>
          <p:spPr>
            <a:xfrm>
              <a:off x="7704360" y="3245400"/>
              <a:ext cx="455040" cy="522000"/>
            </a:xfrm>
            <a:custGeom>
              <a:rect b="b" l="l" r="r" t="t"/>
              <a:pathLst>
                <a:path extrusionOk="0" h="892902" w="778184">
                  <a:moveTo>
                    <a:pt x="778184" y="495805"/>
                  </a:moveTo>
                  <a:lnTo>
                    <a:pt x="778184" y="892902"/>
                  </a:lnTo>
                  <a:lnTo>
                    <a:pt x="545461" y="758124"/>
                  </a:lnTo>
                  <a:lnTo>
                    <a:pt x="520753" y="743741"/>
                  </a:lnTo>
                  <a:lnTo>
                    <a:pt x="512486" y="738883"/>
                  </a:lnTo>
                  <a:lnTo>
                    <a:pt x="452143" y="704117"/>
                  </a:lnTo>
                  <a:lnTo>
                    <a:pt x="276817" y="602771"/>
                  </a:lnTo>
                  <a:lnTo>
                    <a:pt x="276817" y="602771"/>
                  </a:lnTo>
                  <a:lnTo>
                    <a:pt x="204120" y="560766"/>
                  </a:lnTo>
                  <a:lnTo>
                    <a:pt x="174852" y="543811"/>
                  </a:lnTo>
                  <a:lnTo>
                    <a:pt x="0" y="442656"/>
                  </a:lnTo>
                  <a:lnTo>
                    <a:pt x="0" y="45463"/>
                  </a:lnTo>
                  <a:cubicBezTo>
                    <a:pt x="0" y="7363"/>
                    <a:pt x="23282" y="-10353"/>
                    <a:pt x="51885" y="6220"/>
                  </a:cubicBezTo>
                  <a:lnTo>
                    <a:pt x="726584" y="396745"/>
                  </a:lnTo>
                  <a:cubicBezTo>
                    <a:pt x="754902" y="413033"/>
                    <a:pt x="778184" y="457515"/>
                    <a:pt x="778184" y="495805"/>
                  </a:cubicBezTo>
                  <a:close/>
                </a:path>
              </a:pathLst>
            </a:custGeom>
            <a:solidFill>
              <a:srgbClr val="E9EA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7"/>
            <p:cNvSpPr/>
            <p:nvPr/>
          </p:nvSpPr>
          <p:spPr>
            <a:xfrm>
              <a:off x="7810920" y="2274120"/>
              <a:ext cx="243000" cy="318240"/>
            </a:xfrm>
            <a:custGeom>
              <a:rect b="b" l="l" r="r" t="t"/>
              <a:pathLst>
                <a:path extrusionOk="0" h="544252" w="416151">
                  <a:moveTo>
                    <a:pt x="410093" y="288701"/>
                  </a:moveTo>
                  <a:lnTo>
                    <a:pt x="317821" y="128395"/>
                  </a:lnTo>
                  <a:cubicBezTo>
                    <a:pt x="314315" y="122019"/>
                    <a:pt x="309250" y="116642"/>
                    <a:pt x="303092" y="112774"/>
                  </a:cubicBezTo>
                  <a:lnTo>
                    <a:pt x="303092" y="112774"/>
                  </a:lnTo>
                  <a:cubicBezTo>
                    <a:pt x="302275" y="112284"/>
                    <a:pt x="301419" y="111870"/>
                    <a:pt x="300526" y="111536"/>
                  </a:cubicBezTo>
                  <a:cubicBezTo>
                    <a:pt x="299680" y="110897"/>
                    <a:pt x="298796" y="110324"/>
                    <a:pt x="297865" y="109821"/>
                  </a:cubicBezTo>
                  <a:lnTo>
                    <a:pt x="272208" y="94962"/>
                  </a:lnTo>
                  <a:cubicBezTo>
                    <a:pt x="265176" y="90866"/>
                    <a:pt x="258619" y="91152"/>
                    <a:pt x="254818" y="95819"/>
                  </a:cubicBezTo>
                  <a:cubicBezTo>
                    <a:pt x="246645" y="105344"/>
                    <a:pt x="228210" y="104487"/>
                    <a:pt x="207874" y="92676"/>
                  </a:cubicBezTo>
                  <a:cubicBezTo>
                    <a:pt x="187395" y="80812"/>
                    <a:pt x="171022" y="62968"/>
                    <a:pt x="160930" y="41527"/>
                  </a:cubicBezTo>
                  <a:cubicBezTo>
                    <a:pt x="157471" y="32831"/>
                    <a:pt x="151351" y="25460"/>
                    <a:pt x="143445" y="20477"/>
                  </a:cubicBezTo>
                  <a:lnTo>
                    <a:pt x="118262" y="5713"/>
                  </a:lnTo>
                  <a:cubicBezTo>
                    <a:pt x="117445" y="5194"/>
                    <a:pt x="116590" y="4748"/>
                    <a:pt x="115697" y="4379"/>
                  </a:cubicBezTo>
                  <a:cubicBezTo>
                    <a:pt x="111040" y="27"/>
                    <a:pt x="104284" y="-1201"/>
                    <a:pt x="98402" y="1236"/>
                  </a:cubicBezTo>
                  <a:lnTo>
                    <a:pt x="6129" y="54671"/>
                  </a:lnTo>
                  <a:cubicBezTo>
                    <a:pt x="-2043" y="59434"/>
                    <a:pt x="-2043" y="74579"/>
                    <a:pt x="6129" y="88676"/>
                  </a:cubicBezTo>
                  <a:lnTo>
                    <a:pt x="56589" y="176306"/>
                  </a:lnTo>
                  <a:cubicBezTo>
                    <a:pt x="59944" y="182607"/>
                    <a:pt x="64809" y="187975"/>
                    <a:pt x="70748" y="191927"/>
                  </a:cubicBezTo>
                  <a:cubicBezTo>
                    <a:pt x="75053" y="195000"/>
                    <a:pt x="80669" y="195545"/>
                    <a:pt x="85478" y="193355"/>
                  </a:cubicBezTo>
                  <a:lnTo>
                    <a:pt x="97071" y="186593"/>
                  </a:lnTo>
                  <a:lnTo>
                    <a:pt x="97071" y="400905"/>
                  </a:lnTo>
                  <a:cubicBezTo>
                    <a:pt x="98107" y="415497"/>
                    <a:pt x="105966" y="428747"/>
                    <a:pt x="118262" y="436624"/>
                  </a:cubicBezTo>
                  <a:lnTo>
                    <a:pt x="297865" y="541399"/>
                  </a:lnTo>
                  <a:cubicBezTo>
                    <a:pt x="309363" y="548066"/>
                    <a:pt x="318581" y="542637"/>
                    <a:pt x="318581" y="529397"/>
                  </a:cubicBezTo>
                  <a:lnTo>
                    <a:pt x="318581" y="315085"/>
                  </a:lnTo>
                  <a:lnTo>
                    <a:pt x="330270" y="335278"/>
                  </a:lnTo>
                  <a:cubicBezTo>
                    <a:pt x="333738" y="341631"/>
                    <a:pt x="338775" y="346975"/>
                    <a:pt x="344904" y="350804"/>
                  </a:cubicBezTo>
                  <a:lnTo>
                    <a:pt x="344904" y="350804"/>
                  </a:lnTo>
                  <a:cubicBezTo>
                    <a:pt x="349209" y="353880"/>
                    <a:pt x="354825" y="354423"/>
                    <a:pt x="359633" y="352232"/>
                  </a:cubicBezTo>
                  <a:lnTo>
                    <a:pt x="410093" y="322991"/>
                  </a:lnTo>
                  <a:cubicBezTo>
                    <a:pt x="418171" y="317942"/>
                    <a:pt x="418171" y="303274"/>
                    <a:pt x="410093" y="288701"/>
                  </a:cubicBezTo>
                  <a:close/>
                </a:path>
              </a:pathLst>
            </a:custGeom>
            <a:solidFill>
              <a:srgbClr val="D9DA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7"/>
            <p:cNvSpPr/>
            <p:nvPr/>
          </p:nvSpPr>
          <p:spPr>
            <a:xfrm>
              <a:off x="7828920" y="2905560"/>
              <a:ext cx="206280" cy="289800"/>
            </a:xfrm>
            <a:custGeom>
              <a:rect b="b" l="l" r="r" t="t"/>
              <a:pathLst>
                <a:path extrusionOk="0" h="495871" w="353313">
                  <a:moveTo>
                    <a:pt x="340010" y="188881"/>
                  </a:moveTo>
                  <a:lnTo>
                    <a:pt x="13589" y="0"/>
                  </a:lnTo>
                  <a:cubicBezTo>
                    <a:pt x="4960" y="28061"/>
                    <a:pt x="380" y="57217"/>
                    <a:pt x="0" y="86582"/>
                  </a:cubicBezTo>
                  <a:lnTo>
                    <a:pt x="0" y="291179"/>
                  </a:lnTo>
                  <a:lnTo>
                    <a:pt x="149574" y="377762"/>
                  </a:lnTo>
                  <a:lnTo>
                    <a:pt x="176847" y="220409"/>
                  </a:lnTo>
                  <a:lnTo>
                    <a:pt x="204025" y="409289"/>
                  </a:lnTo>
                  <a:lnTo>
                    <a:pt x="353314" y="495872"/>
                  </a:lnTo>
                  <a:lnTo>
                    <a:pt x="353314" y="291179"/>
                  </a:lnTo>
                  <a:cubicBezTo>
                    <a:pt x="352592" y="256699"/>
                    <a:pt x="348126" y="222399"/>
                    <a:pt x="340010" y="1888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7"/>
            <p:cNvSpPr/>
            <p:nvPr/>
          </p:nvSpPr>
          <p:spPr>
            <a:xfrm>
              <a:off x="7836840" y="2868840"/>
              <a:ext cx="190800" cy="137880"/>
            </a:xfrm>
            <a:custGeom>
              <a:rect b="b" l="l" r="r" t="t"/>
              <a:pathLst>
                <a:path extrusionOk="0" h="236124" w="326421">
                  <a:moveTo>
                    <a:pt x="326421" y="188881"/>
                  </a:moveTo>
                  <a:lnTo>
                    <a:pt x="0" y="0"/>
                  </a:lnTo>
                  <a:lnTo>
                    <a:pt x="0" y="47244"/>
                  </a:lnTo>
                  <a:lnTo>
                    <a:pt x="326421" y="236125"/>
                  </a:lnTo>
                  <a:lnTo>
                    <a:pt x="326421" y="188881"/>
                  </a:lnTo>
                  <a:close/>
                </a:path>
              </a:pathLst>
            </a:custGeom>
            <a:solidFill>
              <a:schemeClr val="accent1"/>
            </a:solidFill>
            <a:ln>
              <a:noFill/>
            </a:ln>
          </p:spPr>
        </p:sp>
        <p:sp>
          <p:nvSpPr>
            <p:cNvPr id="1227" name="Google Shape;1227;p7"/>
            <p:cNvSpPr/>
            <p:nvPr/>
          </p:nvSpPr>
          <p:spPr>
            <a:xfrm>
              <a:off x="7824240" y="3508200"/>
              <a:ext cx="240120" cy="204120"/>
            </a:xfrm>
            <a:custGeom>
              <a:rect b="b" l="l" r="r" t="t"/>
              <a:pathLst>
                <a:path extrusionOk="0" h="349715" w="410711">
                  <a:moveTo>
                    <a:pt x="410711" y="349716"/>
                  </a:moveTo>
                  <a:lnTo>
                    <a:pt x="340865" y="309139"/>
                  </a:lnTo>
                  <a:lnTo>
                    <a:pt x="316158" y="294757"/>
                  </a:lnTo>
                  <a:lnTo>
                    <a:pt x="307891" y="289899"/>
                  </a:lnTo>
                  <a:lnTo>
                    <a:pt x="247548" y="255132"/>
                  </a:lnTo>
                  <a:lnTo>
                    <a:pt x="72221" y="153787"/>
                  </a:lnTo>
                  <a:lnTo>
                    <a:pt x="72221" y="153787"/>
                  </a:lnTo>
                  <a:lnTo>
                    <a:pt x="0" y="111972"/>
                  </a:lnTo>
                  <a:lnTo>
                    <a:pt x="0" y="11388"/>
                  </a:lnTo>
                  <a:cubicBezTo>
                    <a:pt x="0" y="1387"/>
                    <a:pt x="6937" y="-2709"/>
                    <a:pt x="15680" y="1863"/>
                  </a:cubicBezTo>
                  <a:cubicBezTo>
                    <a:pt x="22417" y="6425"/>
                    <a:pt x="27406" y="13141"/>
                    <a:pt x="29839" y="20913"/>
                  </a:cubicBezTo>
                  <a:lnTo>
                    <a:pt x="32785" y="30438"/>
                  </a:lnTo>
                  <a:cubicBezTo>
                    <a:pt x="42696" y="61556"/>
                    <a:pt x="63042" y="88274"/>
                    <a:pt x="90372" y="106066"/>
                  </a:cubicBezTo>
                  <a:cubicBezTo>
                    <a:pt x="125247" y="126259"/>
                    <a:pt x="153755" y="109781"/>
                    <a:pt x="153755" y="69300"/>
                  </a:cubicBezTo>
                  <a:lnTo>
                    <a:pt x="153755" y="57108"/>
                  </a:lnTo>
                  <a:cubicBezTo>
                    <a:pt x="153755" y="44725"/>
                    <a:pt x="162498" y="39487"/>
                    <a:pt x="172761" y="45773"/>
                  </a:cubicBezTo>
                  <a:cubicBezTo>
                    <a:pt x="177826" y="48897"/>
                    <a:pt x="182093" y="53174"/>
                    <a:pt x="185210" y="58251"/>
                  </a:cubicBezTo>
                  <a:lnTo>
                    <a:pt x="213053" y="101018"/>
                  </a:lnTo>
                  <a:lnTo>
                    <a:pt x="181694" y="118639"/>
                  </a:lnTo>
                  <a:lnTo>
                    <a:pt x="199084" y="148548"/>
                  </a:lnTo>
                  <a:lnTo>
                    <a:pt x="231963" y="129498"/>
                  </a:lnTo>
                  <a:lnTo>
                    <a:pt x="246217" y="151501"/>
                  </a:lnTo>
                  <a:lnTo>
                    <a:pt x="216284" y="168836"/>
                  </a:lnTo>
                  <a:lnTo>
                    <a:pt x="233484" y="198840"/>
                  </a:lnTo>
                  <a:lnTo>
                    <a:pt x="265128" y="180552"/>
                  </a:lnTo>
                  <a:lnTo>
                    <a:pt x="279382" y="202555"/>
                  </a:lnTo>
                  <a:lnTo>
                    <a:pt x="250874" y="219128"/>
                  </a:lnTo>
                  <a:lnTo>
                    <a:pt x="268074" y="249132"/>
                  </a:lnTo>
                  <a:lnTo>
                    <a:pt x="298388" y="231606"/>
                  </a:lnTo>
                  <a:cubicBezTo>
                    <a:pt x="316054" y="257676"/>
                    <a:pt x="339012" y="279717"/>
                    <a:pt x="365763" y="296281"/>
                  </a:cubicBezTo>
                  <a:lnTo>
                    <a:pt x="371274" y="299329"/>
                  </a:lnTo>
                  <a:cubicBezTo>
                    <a:pt x="389567" y="311340"/>
                    <a:pt x="403422" y="329047"/>
                    <a:pt x="410711" y="349716"/>
                  </a:cubicBezTo>
                  <a:close/>
                </a:path>
              </a:pathLst>
            </a:custGeom>
            <a:solidFill>
              <a:srgbClr val="D9DA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7"/>
            <p:cNvSpPr/>
            <p:nvPr/>
          </p:nvSpPr>
          <p:spPr>
            <a:xfrm>
              <a:off x="7700760" y="1942200"/>
              <a:ext cx="492480" cy="458280"/>
            </a:xfrm>
            <a:custGeom>
              <a:rect b="b" l="l" r="r" t="t"/>
              <a:pathLst>
                <a:path extrusionOk="0" h="783621" w="842423">
                  <a:moveTo>
                    <a:pt x="842423" y="783622"/>
                  </a:moveTo>
                  <a:lnTo>
                    <a:pt x="0" y="299180"/>
                  </a:lnTo>
                  <a:lnTo>
                    <a:pt x="0" y="0"/>
                  </a:lnTo>
                  <a:lnTo>
                    <a:pt x="842423" y="484346"/>
                  </a:lnTo>
                  <a:lnTo>
                    <a:pt x="842423" y="783622"/>
                  </a:lnTo>
                  <a:close/>
                </a:path>
              </a:pathLst>
            </a:custGeom>
            <a:solidFill>
              <a:srgbClr val="000000">
                <a:alpha val="9803"/>
              </a:srgbClr>
            </a:solidFill>
            <a:ln>
              <a:noFill/>
            </a:ln>
          </p:spPr>
        </p:sp>
        <p:sp>
          <p:nvSpPr>
            <p:cNvPr id="1229" name="Google Shape;1229;p7"/>
            <p:cNvSpPr/>
            <p:nvPr/>
          </p:nvSpPr>
          <p:spPr>
            <a:xfrm>
              <a:off x="7538400" y="1944360"/>
              <a:ext cx="224280" cy="157680"/>
            </a:xfrm>
            <a:custGeom>
              <a:rect b="b" l="l" r="r" t="t"/>
              <a:pathLst>
                <a:path extrusionOk="0" h="270224" w="384008">
                  <a:moveTo>
                    <a:pt x="103771" y="270224"/>
                  </a:moveTo>
                  <a:lnTo>
                    <a:pt x="0" y="210121"/>
                  </a:lnTo>
                  <a:lnTo>
                    <a:pt x="280238" y="0"/>
                  </a:lnTo>
                  <a:lnTo>
                    <a:pt x="384008" y="60007"/>
                  </a:lnTo>
                  <a:lnTo>
                    <a:pt x="103771" y="270224"/>
                  </a:lnTo>
                  <a:close/>
                </a:path>
              </a:pathLst>
            </a:custGeom>
            <a:solidFill>
              <a:srgbClr val="FF7B7B"/>
            </a:solidFill>
            <a:ln>
              <a:noFill/>
            </a:ln>
          </p:spPr>
        </p:sp>
        <p:sp>
          <p:nvSpPr>
            <p:cNvPr id="1230" name="Google Shape;1230;p7"/>
            <p:cNvSpPr/>
            <p:nvPr/>
          </p:nvSpPr>
          <p:spPr>
            <a:xfrm>
              <a:off x="7599240" y="1979280"/>
              <a:ext cx="224280" cy="157680"/>
            </a:xfrm>
            <a:custGeom>
              <a:rect b="b" l="l" r="r" t="t"/>
              <a:pathLst>
                <a:path extrusionOk="0" h="270224" w="384008">
                  <a:moveTo>
                    <a:pt x="103866" y="270224"/>
                  </a:moveTo>
                  <a:lnTo>
                    <a:pt x="0" y="210217"/>
                  </a:lnTo>
                  <a:lnTo>
                    <a:pt x="280238" y="0"/>
                  </a:lnTo>
                  <a:lnTo>
                    <a:pt x="384008" y="60103"/>
                  </a:lnTo>
                  <a:lnTo>
                    <a:pt x="103866" y="270224"/>
                  </a:lnTo>
                  <a:close/>
                </a:path>
              </a:pathLst>
            </a:custGeom>
            <a:solidFill>
              <a:srgbClr val="F4F5F9"/>
            </a:solidFill>
            <a:ln>
              <a:noFill/>
            </a:ln>
          </p:spPr>
        </p:sp>
        <p:sp>
          <p:nvSpPr>
            <p:cNvPr id="1231" name="Google Shape;1231;p7"/>
            <p:cNvSpPr/>
            <p:nvPr/>
          </p:nvSpPr>
          <p:spPr>
            <a:xfrm>
              <a:off x="7660080" y="2014560"/>
              <a:ext cx="224280" cy="157680"/>
            </a:xfrm>
            <a:custGeom>
              <a:rect b="b" l="l" r="r" t="t"/>
              <a:pathLst>
                <a:path extrusionOk="0" h="270224" w="383913">
                  <a:moveTo>
                    <a:pt x="103771" y="270224"/>
                  </a:moveTo>
                  <a:lnTo>
                    <a:pt x="0" y="210122"/>
                  </a:lnTo>
                  <a:lnTo>
                    <a:pt x="280143" y="0"/>
                  </a:lnTo>
                  <a:lnTo>
                    <a:pt x="383913" y="60008"/>
                  </a:lnTo>
                  <a:lnTo>
                    <a:pt x="103771" y="270224"/>
                  </a:lnTo>
                  <a:close/>
                </a:path>
              </a:pathLst>
            </a:custGeom>
            <a:solidFill>
              <a:srgbClr val="FF7B7B"/>
            </a:solidFill>
            <a:ln>
              <a:noFill/>
            </a:ln>
          </p:spPr>
        </p:sp>
        <p:sp>
          <p:nvSpPr>
            <p:cNvPr id="1232" name="Google Shape;1232;p7"/>
            <p:cNvSpPr/>
            <p:nvPr/>
          </p:nvSpPr>
          <p:spPr>
            <a:xfrm>
              <a:off x="7720920" y="2049480"/>
              <a:ext cx="224280" cy="157680"/>
            </a:xfrm>
            <a:custGeom>
              <a:rect b="b" l="l" r="r" t="t"/>
              <a:pathLst>
                <a:path extrusionOk="0" h="270224" w="383912">
                  <a:moveTo>
                    <a:pt x="103771" y="270224"/>
                  </a:moveTo>
                  <a:lnTo>
                    <a:pt x="0" y="210217"/>
                  </a:lnTo>
                  <a:lnTo>
                    <a:pt x="280142" y="0"/>
                  </a:lnTo>
                  <a:lnTo>
                    <a:pt x="383913" y="60103"/>
                  </a:lnTo>
                  <a:lnTo>
                    <a:pt x="103771" y="270224"/>
                  </a:lnTo>
                  <a:close/>
                </a:path>
              </a:pathLst>
            </a:custGeom>
            <a:solidFill>
              <a:srgbClr val="F4F5F9"/>
            </a:solidFill>
            <a:ln>
              <a:noFill/>
            </a:ln>
          </p:spPr>
        </p:sp>
        <p:sp>
          <p:nvSpPr>
            <p:cNvPr id="1233" name="Google Shape;1233;p7"/>
            <p:cNvSpPr/>
            <p:nvPr/>
          </p:nvSpPr>
          <p:spPr>
            <a:xfrm>
              <a:off x="7781400" y="2084760"/>
              <a:ext cx="224280" cy="157680"/>
            </a:xfrm>
            <a:custGeom>
              <a:rect b="b" l="l" r="r" t="t"/>
              <a:pathLst>
                <a:path extrusionOk="0" h="270224" w="383913">
                  <a:moveTo>
                    <a:pt x="103771" y="270224"/>
                  </a:moveTo>
                  <a:lnTo>
                    <a:pt x="0" y="210122"/>
                  </a:lnTo>
                  <a:lnTo>
                    <a:pt x="280142" y="0"/>
                  </a:lnTo>
                  <a:lnTo>
                    <a:pt x="383913" y="60008"/>
                  </a:lnTo>
                  <a:lnTo>
                    <a:pt x="103771" y="270224"/>
                  </a:lnTo>
                  <a:close/>
                </a:path>
              </a:pathLst>
            </a:custGeom>
            <a:solidFill>
              <a:srgbClr val="FF7B7B"/>
            </a:solidFill>
            <a:ln>
              <a:noFill/>
            </a:ln>
          </p:spPr>
        </p:sp>
        <p:sp>
          <p:nvSpPr>
            <p:cNvPr id="1234" name="Google Shape;1234;p7"/>
            <p:cNvSpPr/>
            <p:nvPr/>
          </p:nvSpPr>
          <p:spPr>
            <a:xfrm>
              <a:off x="7842240" y="2120040"/>
              <a:ext cx="224280" cy="157680"/>
            </a:xfrm>
            <a:custGeom>
              <a:rect b="b" l="l" r="r" t="t"/>
              <a:pathLst>
                <a:path extrusionOk="0" h="270224" w="383912">
                  <a:moveTo>
                    <a:pt x="103771" y="270224"/>
                  </a:moveTo>
                  <a:lnTo>
                    <a:pt x="0" y="210217"/>
                  </a:lnTo>
                  <a:lnTo>
                    <a:pt x="280143" y="0"/>
                  </a:lnTo>
                  <a:lnTo>
                    <a:pt x="383913" y="60103"/>
                  </a:lnTo>
                  <a:lnTo>
                    <a:pt x="103771" y="270224"/>
                  </a:lnTo>
                  <a:close/>
                </a:path>
              </a:pathLst>
            </a:custGeom>
            <a:solidFill>
              <a:srgbClr val="F4F5F9"/>
            </a:solidFill>
            <a:ln>
              <a:noFill/>
            </a:ln>
          </p:spPr>
        </p:sp>
        <p:sp>
          <p:nvSpPr>
            <p:cNvPr id="1235" name="Google Shape;1235;p7"/>
            <p:cNvSpPr/>
            <p:nvPr/>
          </p:nvSpPr>
          <p:spPr>
            <a:xfrm>
              <a:off x="7903080" y="2154960"/>
              <a:ext cx="224280" cy="157680"/>
            </a:xfrm>
            <a:custGeom>
              <a:rect b="b" l="l" r="r" t="t"/>
              <a:pathLst>
                <a:path extrusionOk="0" h="270224" w="383913">
                  <a:moveTo>
                    <a:pt x="103771" y="270224"/>
                  </a:moveTo>
                  <a:lnTo>
                    <a:pt x="0" y="210121"/>
                  </a:lnTo>
                  <a:lnTo>
                    <a:pt x="280142" y="0"/>
                  </a:lnTo>
                  <a:lnTo>
                    <a:pt x="383913" y="60008"/>
                  </a:lnTo>
                  <a:lnTo>
                    <a:pt x="103771" y="270224"/>
                  </a:lnTo>
                  <a:close/>
                </a:path>
              </a:pathLst>
            </a:custGeom>
            <a:solidFill>
              <a:srgbClr val="FF7B7B"/>
            </a:solidFill>
            <a:ln>
              <a:noFill/>
            </a:ln>
          </p:spPr>
        </p:sp>
        <p:sp>
          <p:nvSpPr>
            <p:cNvPr id="1236" name="Google Shape;1236;p7"/>
            <p:cNvSpPr/>
            <p:nvPr/>
          </p:nvSpPr>
          <p:spPr>
            <a:xfrm>
              <a:off x="7963560" y="2190240"/>
              <a:ext cx="224280" cy="157680"/>
            </a:xfrm>
            <a:custGeom>
              <a:rect b="b" l="l" r="r" t="t"/>
              <a:pathLst>
                <a:path extrusionOk="0" h="270224" w="384008">
                  <a:moveTo>
                    <a:pt x="103771" y="270224"/>
                  </a:moveTo>
                  <a:lnTo>
                    <a:pt x="0" y="210217"/>
                  </a:lnTo>
                  <a:lnTo>
                    <a:pt x="280143" y="0"/>
                  </a:lnTo>
                  <a:lnTo>
                    <a:pt x="384008" y="60103"/>
                  </a:lnTo>
                  <a:lnTo>
                    <a:pt x="103771" y="270224"/>
                  </a:lnTo>
                  <a:close/>
                </a:path>
              </a:pathLst>
            </a:custGeom>
            <a:solidFill>
              <a:srgbClr val="F4F5F9"/>
            </a:solidFill>
            <a:ln>
              <a:noFill/>
            </a:ln>
          </p:spPr>
        </p:sp>
        <p:sp>
          <p:nvSpPr>
            <p:cNvPr id="1237" name="Google Shape;1237;p7"/>
            <p:cNvSpPr/>
            <p:nvPr/>
          </p:nvSpPr>
          <p:spPr>
            <a:xfrm>
              <a:off x="7539120" y="2066760"/>
              <a:ext cx="60480" cy="56520"/>
            </a:xfrm>
            <a:custGeom>
              <a:rect b="b" l="l" r="r" t="t"/>
              <a:pathLst>
                <a:path extrusionOk="0" h="97206" w="10377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7"/>
            <p:cNvSpPr/>
            <p:nvPr/>
          </p:nvSpPr>
          <p:spPr>
            <a:xfrm>
              <a:off x="7599600" y="2102040"/>
              <a:ext cx="60480" cy="56520"/>
            </a:xfrm>
            <a:custGeom>
              <a:rect b="b" l="l" r="r" t="t"/>
              <a:pathLst>
                <a:path extrusionOk="0" h="97152" w="103865">
                  <a:moveTo>
                    <a:pt x="51980" y="90011"/>
                  </a:moveTo>
                  <a:cubicBezTo>
                    <a:pt x="80489" y="106680"/>
                    <a:pt x="103866" y="93154"/>
                    <a:pt x="103866" y="60007"/>
                  </a:cubicBezTo>
                  <a:lnTo>
                    <a:pt x="0" y="0"/>
                  </a:lnTo>
                  <a:cubicBezTo>
                    <a:pt x="2005" y="36598"/>
                    <a:pt x="21315" y="70038"/>
                    <a:pt x="51980" y="90011"/>
                  </a:cubicBezTo>
                  <a:close/>
                </a:path>
              </a:pathLst>
            </a:custGeom>
            <a:solidFill>
              <a:srgbClr val="F4F5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7"/>
            <p:cNvSpPr/>
            <p:nvPr/>
          </p:nvSpPr>
          <p:spPr>
            <a:xfrm>
              <a:off x="7660800" y="2136960"/>
              <a:ext cx="60480" cy="56520"/>
            </a:xfrm>
            <a:custGeom>
              <a:rect b="b" l="l" r="r" t="t"/>
              <a:pathLst>
                <a:path extrusionOk="0" h="97206" w="10377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7"/>
            <p:cNvSpPr/>
            <p:nvPr/>
          </p:nvSpPr>
          <p:spPr>
            <a:xfrm>
              <a:off x="7721280" y="2172240"/>
              <a:ext cx="60480" cy="56520"/>
            </a:xfrm>
            <a:custGeom>
              <a:rect b="b" l="l" r="r" t="t"/>
              <a:pathLst>
                <a:path extrusionOk="0" h="97187" w="103770">
                  <a:moveTo>
                    <a:pt x="51885" y="90106"/>
                  </a:moveTo>
                  <a:cubicBezTo>
                    <a:pt x="80394" y="106680"/>
                    <a:pt x="103771" y="93154"/>
                    <a:pt x="103771" y="60008"/>
                  </a:cubicBezTo>
                  <a:lnTo>
                    <a:pt x="0" y="0"/>
                  </a:lnTo>
                  <a:cubicBezTo>
                    <a:pt x="1986" y="36606"/>
                    <a:pt x="21258" y="70071"/>
                    <a:pt x="51885" y="90106"/>
                  </a:cubicBezTo>
                  <a:close/>
                </a:path>
              </a:pathLst>
            </a:custGeom>
            <a:solidFill>
              <a:srgbClr val="F4F5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7"/>
            <p:cNvSpPr/>
            <p:nvPr/>
          </p:nvSpPr>
          <p:spPr>
            <a:xfrm>
              <a:off x="7782120" y="2207160"/>
              <a:ext cx="60480" cy="56520"/>
            </a:xfrm>
            <a:custGeom>
              <a:rect b="b" l="l" r="r" t="t"/>
              <a:pathLst>
                <a:path extrusionOk="0" h="97206" w="10377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7"/>
            <p:cNvSpPr/>
            <p:nvPr/>
          </p:nvSpPr>
          <p:spPr>
            <a:xfrm>
              <a:off x="7842600" y="2242440"/>
              <a:ext cx="60480" cy="56520"/>
            </a:xfrm>
            <a:custGeom>
              <a:rect b="b" l="l" r="r" t="t"/>
              <a:pathLst>
                <a:path extrusionOk="0" h="97204" w="10377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7"/>
            <p:cNvSpPr/>
            <p:nvPr/>
          </p:nvSpPr>
          <p:spPr>
            <a:xfrm>
              <a:off x="7903440" y="2277720"/>
              <a:ext cx="60480" cy="56520"/>
            </a:xfrm>
            <a:custGeom>
              <a:rect b="b" l="l" r="r" t="t"/>
              <a:pathLst>
                <a:path extrusionOk="0" h="97206" w="10377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7"/>
            <p:cNvSpPr/>
            <p:nvPr/>
          </p:nvSpPr>
          <p:spPr>
            <a:xfrm>
              <a:off x="7964280" y="2312640"/>
              <a:ext cx="60480" cy="56520"/>
            </a:xfrm>
            <a:custGeom>
              <a:rect b="b" l="l" r="r" t="t"/>
              <a:pathLst>
                <a:path extrusionOk="0" h="97204" w="10377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5" name="Google Shape;1245;p7"/>
            <p:cNvGrpSpPr/>
            <p:nvPr/>
          </p:nvGrpSpPr>
          <p:grpSpPr>
            <a:xfrm>
              <a:off x="7539120" y="2066760"/>
              <a:ext cx="485640" cy="302400"/>
              <a:chOff x="7539120" y="2066760"/>
              <a:chExt cx="485640" cy="302400"/>
            </a:xfrm>
          </p:grpSpPr>
          <p:sp>
            <p:nvSpPr>
              <p:cNvPr id="1246" name="Google Shape;1246;p7"/>
              <p:cNvSpPr/>
              <p:nvPr/>
            </p:nvSpPr>
            <p:spPr>
              <a:xfrm>
                <a:off x="7539120" y="2066760"/>
                <a:ext cx="60480" cy="56520"/>
              </a:xfrm>
              <a:custGeom>
                <a:rect b="b" l="l" r="r" t="t"/>
                <a:pathLst>
                  <a:path extrusionOk="0" h="97206" w="10377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7"/>
              <p:cNvSpPr/>
              <p:nvPr/>
            </p:nvSpPr>
            <p:spPr>
              <a:xfrm>
                <a:off x="7599600" y="2102040"/>
                <a:ext cx="60480" cy="56520"/>
              </a:xfrm>
              <a:custGeom>
                <a:rect b="b" l="l" r="r" t="t"/>
                <a:pathLst>
                  <a:path extrusionOk="0" h="97152" w="103865">
                    <a:moveTo>
                      <a:pt x="51980" y="90011"/>
                    </a:moveTo>
                    <a:cubicBezTo>
                      <a:pt x="80489" y="106680"/>
                      <a:pt x="103866" y="93154"/>
                      <a:pt x="103866" y="60007"/>
                    </a:cubicBezTo>
                    <a:lnTo>
                      <a:pt x="0" y="0"/>
                    </a:lnTo>
                    <a:cubicBezTo>
                      <a:pt x="2005" y="36598"/>
                      <a:pt x="21315" y="70038"/>
                      <a:pt x="51980" y="90011"/>
                    </a:cubicBezTo>
                    <a:close/>
                  </a:path>
                </a:pathLst>
              </a:custGeom>
              <a:solidFill>
                <a:srgbClr val="B1B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7"/>
              <p:cNvSpPr/>
              <p:nvPr/>
            </p:nvSpPr>
            <p:spPr>
              <a:xfrm>
                <a:off x="7660800" y="2136960"/>
                <a:ext cx="60480" cy="56520"/>
              </a:xfrm>
              <a:custGeom>
                <a:rect b="b" l="l" r="r" t="t"/>
                <a:pathLst>
                  <a:path extrusionOk="0" h="97206" w="10377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7"/>
              <p:cNvSpPr/>
              <p:nvPr/>
            </p:nvSpPr>
            <p:spPr>
              <a:xfrm>
                <a:off x="7721280" y="2172240"/>
                <a:ext cx="60480" cy="56520"/>
              </a:xfrm>
              <a:custGeom>
                <a:rect b="b" l="l" r="r" t="t"/>
                <a:pathLst>
                  <a:path extrusionOk="0" h="97187" w="103770">
                    <a:moveTo>
                      <a:pt x="51885" y="90106"/>
                    </a:moveTo>
                    <a:cubicBezTo>
                      <a:pt x="80394" y="106680"/>
                      <a:pt x="103771" y="93154"/>
                      <a:pt x="103771" y="60008"/>
                    </a:cubicBezTo>
                    <a:lnTo>
                      <a:pt x="0" y="0"/>
                    </a:lnTo>
                    <a:cubicBezTo>
                      <a:pt x="1986" y="36606"/>
                      <a:pt x="21258" y="70071"/>
                      <a:pt x="51885" y="90106"/>
                    </a:cubicBezTo>
                    <a:close/>
                  </a:path>
                </a:pathLst>
              </a:custGeom>
              <a:solidFill>
                <a:srgbClr val="B1B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7"/>
              <p:cNvSpPr/>
              <p:nvPr/>
            </p:nvSpPr>
            <p:spPr>
              <a:xfrm>
                <a:off x="7782120" y="2207160"/>
                <a:ext cx="60480" cy="56520"/>
              </a:xfrm>
              <a:custGeom>
                <a:rect b="b" l="l" r="r" t="t"/>
                <a:pathLst>
                  <a:path extrusionOk="0" h="97206" w="10377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7"/>
              <p:cNvSpPr/>
              <p:nvPr/>
            </p:nvSpPr>
            <p:spPr>
              <a:xfrm>
                <a:off x="7842600" y="2242440"/>
                <a:ext cx="60480" cy="56520"/>
              </a:xfrm>
              <a:custGeom>
                <a:rect b="b" l="l" r="r" t="t"/>
                <a:pathLst>
                  <a:path extrusionOk="0" h="97204" w="10377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7"/>
              <p:cNvSpPr/>
              <p:nvPr/>
            </p:nvSpPr>
            <p:spPr>
              <a:xfrm>
                <a:off x="7903440" y="2277720"/>
                <a:ext cx="60480" cy="56520"/>
              </a:xfrm>
              <a:custGeom>
                <a:rect b="b" l="l" r="r" t="t"/>
                <a:pathLst>
                  <a:path extrusionOk="0" h="97206" w="10377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7"/>
              <p:cNvSpPr/>
              <p:nvPr/>
            </p:nvSpPr>
            <p:spPr>
              <a:xfrm>
                <a:off x="7964280" y="2312640"/>
                <a:ext cx="60480" cy="56520"/>
              </a:xfrm>
              <a:custGeom>
                <a:rect b="b" l="l" r="r" t="t"/>
                <a:pathLst>
                  <a:path extrusionOk="0" h="97204" w="10377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4" name="Google Shape;1254;p7"/>
            <p:cNvSpPr/>
            <p:nvPr/>
          </p:nvSpPr>
          <p:spPr>
            <a:xfrm>
              <a:off x="8393400" y="3905640"/>
              <a:ext cx="246960" cy="142560"/>
            </a:xfrm>
            <a:custGeom>
              <a:rect b="b" l="l" r="r" t="t"/>
              <a:pathLst>
                <a:path extrusionOk="0" h="244506" w="422399">
                  <a:moveTo>
                    <a:pt x="375265" y="244507"/>
                  </a:moveTo>
                  <a:lnTo>
                    <a:pt x="0" y="27337"/>
                  </a:lnTo>
                  <a:lnTo>
                    <a:pt x="47039" y="0"/>
                  </a:lnTo>
                  <a:lnTo>
                    <a:pt x="422399" y="217075"/>
                  </a:lnTo>
                  <a:lnTo>
                    <a:pt x="375265" y="244507"/>
                  </a:lnTo>
                  <a:close/>
                </a:path>
              </a:pathLst>
            </a:custGeom>
            <a:solidFill>
              <a:srgbClr val="D6D8E5">
                <a:alpha val="40000"/>
              </a:srgbClr>
            </a:solidFill>
            <a:ln>
              <a:noFill/>
            </a:ln>
          </p:spPr>
        </p:sp>
        <p:sp>
          <p:nvSpPr>
            <p:cNvPr id="1255" name="Google Shape;1255;p7"/>
            <p:cNvSpPr/>
            <p:nvPr/>
          </p:nvSpPr>
          <p:spPr>
            <a:xfrm>
              <a:off x="8477280" y="3621240"/>
              <a:ext cx="219960" cy="379440"/>
            </a:xfrm>
            <a:custGeom>
              <a:rect b="b" l="l" r="r" t="t"/>
              <a:pathLst>
                <a:path extrusionOk="0" h="648842" w="376785">
                  <a:moveTo>
                    <a:pt x="376786" y="648843"/>
                  </a:moveTo>
                  <a:lnTo>
                    <a:pt x="0" y="430721"/>
                  </a:lnTo>
                  <a:lnTo>
                    <a:pt x="47134" y="0"/>
                  </a:lnTo>
                  <a:lnTo>
                    <a:pt x="329747" y="163544"/>
                  </a:lnTo>
                  <a:lnTo>
                    <a:pt x="376786" y="648843"/>
                  </a:lnTo>
                  <a:close/>
                </a:path>
              </a:pathLst>
            </a:custGeom>
            <a:solidFill>
              <a:srgbClr val="C65555"/>
            </a:solidFill>
            <a:ln>
              <a:noFill/>
            </a:ln>
          </p:spPr>
        </p:sp>
        <p:sp>
          <p:nvSpPr>
            <p:cNvPr id="1256" name="Google Shape;1256;p7"/>
            <p:cNvSpPr/>
            <p:nvPr/>
          </p:nvSpPr>
          <p:spPr>
            <a:xfrm>
              <a:off x="8420040" y="3652920"/>
              <a:ext cx="220320" cy="379440"/>
            </a:xfrm>
            <a:custGeom>
              <a:rect b="b" l="l" r="r" t="t"/>
              <a:pathLst>
                <a:path extrusionOk="0" h="648747" w="376880">
                  <a:moveTo>
                    <a:pt x="376881" y="648748"/>
                  </a:moveTo>
                  <a:lnTo>
                    <a:pt x="0" y="430721"/>
                  </a:lnTo>
                  <a:lnTo>
                    <a:pt x="47134" y="0"/>
                  </a:lnTo>
                  <a:lnTo>
                    <a:pt x="329747" y="163544"/>
                  </a:lnTo>
                  <a:lnTo>
                    <a:pt x="376881" y="648748"/>
                  </a:lnTo>
                  <a:close/>
                </a:path>
              </a:pathLst>
            </a:custGeom>
            <a:solidFill>
              <a:srgbClr val="FF6C6C"/>
            </a:solidFill>
            <a:ln>
              <a:noFill/>
            </a:ln>
          </p:spPr>
        </p:sp>
        <p:sp>
          <p:nvSpPr>
            <p:cNvPr id="1257" name="Google Shape;1257;p7"/>
            <p:cNvSpPr/>
            <p:nvPr/>
          </p:nvSpPr>
          <p:spPr>
            <a:xfrm>
              <a:off x="8613000" y="3717000"/>
              <a:ext cx="84600" cy="315360"/>
            </a:xfrm>
            <a:custGeom>
              <a:rect b="b" l="l" r="r" t="t"/>
              <a:pathLst>
                <a:path extrusionOk="0" h="539781" w="145012">
                  <a:moveTo>
                    <a:pt x="47134" y="539782"/>
                  </a:moveTo>
                  <a:lnTo>
                    <a:pt x="145013" y="485299"/>
                  </a:lnTo>
                  <a:lnTo>
                    <a:pt x="97974" y="0"/>
                  </a:lnTo>
                  <a:lnTo>
                    <a:pt x="0" y="54578"/>
                  </a:lnTo>
                  <a:lnTo>
                    <a:pt x="47134" y="539782"/>
                  </a:lnTo>
                  <a:close/>
                </a:path>
              </a:pathLst>
            </a:custGeom>
            <a:solidFill>
              <a:srgbClr val="DD6262"/>
            </a:solidFill>
            <a:ln>
              <a:noFill/>
            </a:ln>
          </p:spPr>
        </p:sp>
        <p:sp>
          <p:nvSpPr>
            <p:cNvPr id="1258" name="Google Shape;1258;p7"/>
            <p:cNvSpPr/>
            <p:nvPr/>
          </p:nvSpPr>
          <p:spPr>
            <a:xfrm>
              <a:off x="8447400" y="3621240"/>
              <a:ext cx="56880" cy="60840"/>
            </a:xfrm>
            <a:custGeom>
              <a:rect b="b" l="l" r="r" t="t"/>
              <a:pathLst>
                <a:path extrusionOk="0" h="104584" w="97973">
                  <a:moveTo>
                    <a:pt x="0" y="54578"/>
                  </a:moveTo>
                  <a:lnTo>
                    <a:pt x="97974" y="0"/>
                  </a:lnTo>
                  <a:lnTo>
                    <a:pt x="86476" y="104584"/>
                  </a:lnTo>
                  <a:lnTo>
                    <a:pt x="0" y="54578"/>
                  </a:lnTo>
                  <a:close/>
                </a:path>
              </a:pathLst>
            </a:custGeom>
            <a:solidFill>
              <a:srgbClr val="C65555"/>
            </a:solidFill>
            <a:ln>
              <a:noFill/>
            </a:ln>
          </p:spPr>
        </p:sp>
        <p:sp>
          <p:nvSpPr>
            <p:cNvPr id="1259" name="Google Shape;1259;p7"/>
            <p:cNvSpPr/>
            <p:nvPr/>
          </p:nvSpPr>
          <p:spPr>
            <a:xfrm>
              <a:off x="8488800" y="3640320"/>
              <a:ext cx="82440" cy="83520"/>
            </a:xfrm>
            <a:custGeom>
              <a:rect b="b" l="l" r="r" t="t"/>
              <a:pathLst>
                <a:path extrusionOk="0" h="143535" w="141211">
                  <a:moveTo>
                    <a:pt x="141211" y="143536"/>
                  </a:moveTo>
                  <a:lnTo>
                    <a:pt x="123821" y="133439"/>
                  </a:lnTo>
                  <a:cubicBezTo>
                    <a:pt x="123821" y="92767"/>
                    <a:pt x="99969" y="45904"/>
                    <a:pt x="70606" y="28664"/>
                  </a:cubicBezTo>
                  <a:cubicBezTo>
                    <a:pt x="41242" y="11424"/>
                    <a:pt x="17485" y="30950"/>
                    <a:pt x="17485" y="71622"/>
                  </a:cubicBezTo>
                  <a:lnTo>
                    <a:pt x="0" y="61525"/>
                  </a:lnTo>
                  <a:cubicBezTo>
                    <a:pt x="0" y="9805"/>
                    <a:pt x="31739" y="-14008"/>
                    <a:pt x="70606" y="8471"/>
                  </a:cubicBezTo>
                  <a:cubicBezTo>
                    <a:pt x="109472" y="30950"/>
                    <a:pt x="141211" y="91815"/>
                    <a:pt x="141211" y="143536"/>
                  </a:cubicBezTo>
                  <a:close/>
                </a:path>
              </a:pathLst>
            </a:custGeom>
            <a:solidFill>
              <a:srgbClr val="2023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7"/>
            <p:cNvSpPr/>
            <p:nvPr/>
          </p:nvSpPr>
          <p:spPr>
            <a:xfrm>
              <a:off x="8542800" y="3607200"/>
              <a:ext cx="82440" cy="83520"/>
            </a:xfrm>
            <a:custGeom>
              <a:rect b="b" l="l" r="r" t="t"/>
              <a:pathLst>
                <a:path extrusionOk="0" h="143535" w="141211">
                  <a:moveTo>
                    <a:pt x="141211" y="143536"/>
                  </a:moveTo>
                  <a:lnTo>
                    <a:pt x="123821" y="133439"/>
                  </a:lnTo>
                  <a:cubicBezTo>
                    <a:pt x="123821" y="92767"/>
                    <a:pt x="99969" y="45904"/>
                    <a:pt x="70606" y="28664"/>
                  </a:cubicBezTo>
                  <a:cubicBezTo>
                    <a:pt x="41242" y="11424"/>
                    <a:pt x="17485" y="30950"/>
                    <a:pt x="17485" y="71622"/>
                  </a:cubicBezTo>
                  <a:lnTo>
                    <a:pt x="0" y="61525"/>
                  </a:lnTo>
                  <a:cubicBezTo>
                    <a:pt x="0" y="9804"/>
                    <a:pt x="31739" y="-14008"/>
                    <a:pt x="70606" y="8471"/>
                  </a:cubicBezTo>
                  <a:cubicBezTo>
                    <a:pt x="109472" y="30950"/>
                    <a:pt x="141211" y="92291"/>
                    <a:pt x="141211" y="143536"/>
                  </a:cubicBezTo>
                  <a:close/>
                </a:path>
              </a:pathLst>
            </a:custGeom>
            <a:solidFill>
              <a:srgbClr val="2023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7"/>
            <p:cNvSpPr/>
            <p:nvPr/>
          </p:nvSpPr>
          <p:spPr>
            <a:xfrm>
              <a:off x="8098920" y="4003920"/>
              <a:ext cx="355680" cy="205920"/>
            </a:xfrm>
            <a:custGeom>
              <a:rect b="b" l="l" r="r" t="t"/>
              <a:pathLst>
                <a:path extrusionOk="0" h="352234" w="608559">
                  <a:moveTo>
                    <a:pt x="540709" y="352234"/>
                  </a:moveTo>
                  <a:lnTo>
                    <a:pt x="0" y="39529"/>
                  </a:lnTo>
                  <a:lnTo>
                    <a:pt x="67850" y="0"/>
                  </a:lnTo>
                  <a:lnTo>
                    <a:pt x="608559" y="312801"/>
                  </a:lnTo>
                  <a:lnTo>
                    <a:pt x="540709" y="352234"/>
                  </a:lnTo>
                  <a:close/>
                </a:path>
              </a:pathLst>
            </a:custGeom>
            <a:solidFill>
              <a:srgbClr val="D6D8E5">
                <a:alpha val="40000"/>
              </a:srgbClr>
            </a:solidFill>
            <a:ln>
              <a:noFill/>
            </a:ln>
          </p:spPr>
        </p:sp>
        <p:sp>
          <p:nvSpPr>
            <p:cNvPr id="1262" name="Google Shape;1262;p7"/>
            <p:cNvSpPr/>
            <p:nvPr/>
          </p:nvSpPr>
          <p:spPr>
            <a:xfrm>
              <a:off x="8219880" y="3593880"/>
              <a:ext cx="317160" cy="546480"/>
            </a:xfrm>
            <a:custGeom>
              <a:rect b="b" l="l" r="r" t="t"/>
              <a:pathLst>
                <a:path extrusionOk="0" h="934592" w="542799">
                  <a:moveTo>
                    <a:pt x="542800" y="934593"/>
                  </a:moveTo>
                  <a:lnTo>
                    <a:pt x="0" y="620458"/>
                  </a:lnTo>
                  <a:lnTo>
                    <a:pt x="67850" y="0"/>
                  </a:lnTo>
                  <a:lnTo>
                    <a:pt x="474950" y="235648"/>
                  </a:lnTo>
                  <a:lnTo>
                    <a:pt x="542800" y="934593"/>
                  </a:lnTo>
                  <a:close/>
                </a:path>
              </a:pathLst>
            </a:custGeom>
            <a:solidFill>
              <a:schemeClr val="accent2"/>
            </a:solidFill>
            <a:ln>
              <a:noFill/>
            </a:ln>
          </p:spPr>
        </p:sp>
        <p:sp>
          <p:nvSpPr>
            <p:cNvPr id="1263" name="Google Shape;1263;p7"/>
            <p:cNvSpPr/>
            <p:nvPr/>
          </p:nvSpPr>
          <p:spPr>
            <a:xfrm>
              <a:off x="8137440" y="3639960"/>
              <a:ext cx="317520" cy="546480"/>
            </a:xfrm>
            <a:custGeom>
              <a:rect b="b" l="l" r="r" t="t"/>
              <a:pathLst>
                <a:path extrusionOk="0" h="934592" w="542894">
                  <a:moveTo>
                    <a:pt x="542895" y="934593"/>
                  </a:moveTo>
                  <a:lnTo>
                    <a:pt x="0" y="620458"/>
                  </a:lnTo>
                  <a:lnTo>
                    <a:pt x="67850" y="0"/>
                  </a:lnTo>
                  <a:lnTo>
                    <a:pt x="475045" y="235553"/>
                  </a:lnTo>
                  <a:lnTo>
                    <a:pt x="542895" y="934593"/>
                  </a:lnTo>
                  <a:close/>
                </a:path>
              </a:pathLst>
            </a:custGeom>
            <a:solidFill>
              <a:schemeClr val="accent1"/>
            </a:solidFill>
            <a:ln>
              <a:noFill/>
            </a:ln>
          </p:spPr>
        </p:sp>
        <p:sp>
          <p:nvSpPr>
            <p:cNvPr id="1264" name="Google Shape;1264;p7"/>
            <p:cNvSpPr/>
            <p:nvPr/>
          </p:nvSpPr>
          <p:spPr>
            <a:xfrm>
              <a:off x="8415360" y="3731760"/>
              <a:ext cx="122040" cy="454680"/>
            </a:xfrm>
            <a:custGeom>
              <a:rect b="b" l="l" r="r" t="t"/>
              <a:pathLst>
                <a:path extrusionOk="0" h="777525" w="208871">
                  <a:moveTo>
                    <a:pt x="67850" y="777526"/>
                  </a:moveTo>
                  <a:lnTo>
                    <a:pt x="208871" y="698945"/>
                  </a:lnTo>
                  <a:lnTo>
                    <a:pt x="141021" y="0"/>
                  </a:lnTo>
                  <a:lnTo>
                    <a:pt x="0" y="78486"/>
                  </a:lnTo>
                  <a:lnTo>
                    <a:pt x="67850" y="777526"/>
                  </a:lnTo>
                  <a:close/>
                </a:path>
              </a:pathLst>
            </a:custGeom>
            <a:solidFill>
              <a:schemeClr val="accent1"/>
            </a:solidFill>
            <a:ln>
              <a:noFill/>
            </a:ln>
          </p:spPr>
        </p:sp>
        <p:sp>
          <p:nvSpPr>
            <p:cNvPr id="1265" name="Google Shape;1265;p7"/>
            <p:cNvSpPr/>
            <p:nvPr/>
          </p:nvSpPr>
          <p:spPr>
            <a:xfrm>
              <a:off x="8177040" y="3593880"/>
              <a:ext cx="82080" cy="87840"/>
            </a:xfrm>
            <a:custGeom>
              <a:rect b="b" l="l" r="r" t="t"/>
              <a:pathLst>
                <a:path extrusionOk="0" h="150685" w="141116">
                  <a:moveTo>
                    <a:pt x="0" y="78581"/>
                  </a:moveTo>
                  <a:lnTo>
                    <a:pt x="141117" y="0"/>
                  </a:lnTo>
                  <a:lnTo>
                    <a:pt x="124582" y="150685"/>
                  </a:lnTo>
                  <a:lnTo>
                    <a:pt x="0" y="78581"/>
                  </a:lnTo>
                  <a:close/>
                </a:path>
              </a:pathLst>
            </a:custGeom>
            <a:solidFill>
              <a:schemeClr val="accent2"/>
            </a:solidFill>
            <a:ln>
              <a:noFill/>
            </a:ln>
          </p:spPr>
        </p:sp>
        <p:sp>
          <p:nvSpPr>
            <p:cNvPr id="1266" name="Google Shape;1266;p7"/>
            <p:cNvSpPr/>
            <p:nvPr/>
          </p:nvSpPr>
          <p:spPr>
            <a:xfrm>
              <a:off x="8236800" y="3621600"/>
              <a:ext cx="118800" cy="120600"/>
            </a:xfrm>
            <a:custGeom>
              <a:rect b="b" l="l" r="r" t="t"/>
              <a:pathLst>
                <a:path extrusionOk="0" h="206683" w="203454">
                  <a:moveTo>
                    <a:pt x="203455" y="206684"/>
                  </a:moveTo>
                  <a:lnTo>
                    <a:pt x="178367" y="191730"/>
                  </a:lnTo>
                  <a:cubicBezTo>
                    <a:pt x="178367" y="133151"/>
                    <a:pt x="143967" y="65619"/>
                    <a:pt x="101775" y="41235"/>
                  </a:cubicBezTo>
                  <a:cubicBezTo>
                    <a:pt x="59582" y="16851"/>
                    <a:pt x="25087" y="44473"/>
                    <a:pt x="25087" y="103052"/>
                  </a:cubicBezTo>
                  <a:lnTo>
                    <a:pt x="0" y="88574"/>
                  </a:lnTo>
                  <a:cubicBezTo>
                    <a:pt x="0" y="13993"/>
                    <a:pt x="45613" y="-20297"/>
                    <a:pt x="101775" y="12374"/>
                  </a:cubicBezTo>
                  <a:cubicBezTo>
                    <a:pt x="157936" y="45045"/>
                    <a:pt x="203455" y="132103"/>
                    <a:pt x="203455" y="206684"/>
                  </a:cubicBezTo>
                  <a:close/>
                </a:path>
              </a:pathLst>
            </a:custGeom>
            <a:solidFill>
              <a:srgbClr val="2023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7"/>
            <p:cNvSpPr/>
            <p:nvPr/>
          </p:nvSpPr>
          <p:spPr>
            <a:xfrm>
              <a:off x="8314200" y="3574440"/>
              <a:ext cx="118800" cy="120240"/>
            </a:xfrm>
            <a:custGeom>
              <a:rect b="b" l="l" r="r" t="t"/>
              <a:pathLst>
                <a:path extrusionOk="0" h="206316" w="203454">
                  <a:moveTo>
                    <a:pt x="203455" y="206317"/>
                  </a:moveTo>
                  <a:lnTo>
                    <a:pt x="178367" y="191744"/>
                  </a:lnTo>
                  <a:cubicBezTo>
                    <a:pt x="178367" y="133165"/>
                    <a:pt x="143967" y="65633"/>
                    <a:pt x="101775" y="41153"/>
                  </a:cubicBezTo>
                  <a:cubicBezTo>
                    <a:pt x="59582" y="16674"/>
                    <a:pt x="25088" y="44487"/>
                    <a:pt x="25088" y="103066"/>
                  </a:cubicBezTo>
                  <a:lnTo>
                    <a:pt x="0" y="88588"/>
                  </a:lnTo>
                  <a:cubicBezTo>
                    <a:pt x="0" y="13912"/>
                    <a:pt x="45708" y="-20283"/>
                    <a:pt x="101775" y="12388"/>
                  </a:cubicBezTo>
                  <a:cubicBezTo>
                    <a:pt x="157842" y="45059"/>
                    <a:pt x="203455" y="131641"/>
                    <a:pt x="203455" y="206317"/>
                  </a:cubicBezTo>
                  <a:close/>
                </a:path>
              </a:pathLst>
            </a:custGeom>
            <a:solidFill>
              <a:srgbClr val="2023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7"/>
            <p:cNvSpPr/>
            <p:nvPr/>
          </p:nvSpPr>
          <p:spPr>
            <a:xfrm>
              <a:off x="6985440" y="3268080"/>
              <a:ext cx="252000" cy="145440"/>
            </a:xfrm>
            <a:custGeom>
              <a:rect b="b" l="l" r="r" t="t"/>
              <a:pathLst>
                <a:path extrusionOk="0" h="248888" w="431236">
                  <a:moveTo>
                    <a:pt x="203170" y="248888"/>
                  </a:moveTo>
                  <a:lnTo>
                    <a:pt x="0" y="132016"/>
                  </a:lnTo>
                  <a:lnTo>
                    <a:pt x="228162" y="0"/>
                  </a:lnTo>
                  <a:lnTo>
                    <a:pt x="431237" y="116967"/>
                  </a:lnTo>
                  <a:lnTo>
                    <a:pt x="203170" y="248888"/>
                  </a:lnTo>
                  <a:close/>
                </a:path>
              </a:pathLst>
            </a:custGeom>
            <a:solidFill>
              <a:srgbClr val="D6D8E5">
                <a:alpha val="40000"/>
              </a:srgbClr>
            </a:solidFill>
            <a:ln>
              <a:noFill/>
            </a:ln>
          </p:spPr>
        </p:sp>
        <p:sp>
          <p:nvSpPr>
            <p:cNvPr id="1269" name="Google Shape;1269;p7"/>
            <p:cNvSpPr/>
            <p:nvPr/>
          </p:nvSpPr>
          <p:spPr>
            <a:xfrm>
              <a:off x="6995880" y="3109320"/>
              <a:ext cx="254520" cy="147240"/>
            </a:xfrm>
            <a:custGeom>
              <a:rect b="b" l="l" r="r" t="t"/>
              <a:pathLst>
                <a:path extrusionOk="0" h="252221" w="435798">
                  <a:moveTo>
                    <a:pt x="217899" y="252222"/>
                  </a:moveTo>
                  <a:lnTo>
                    <a:pt x="0" y="126111"/>
                  </a:lnTo>
                  <a:lnTo>
                    <a:pt x="217899" y="0"/>
                  </a:lnTo>
                  <a:lnTo>
                    <a:pt x="435798" y="126111"/>
                  </a:lnTo>
                  <a:lnTo>
                    <a:pt x="217899" y="252222"/>
                  </a:lnTo>
                  <a:close/>
                </a:path>
              </a:pathLst>
            </a:custGeom>
            <a:solidFill>
              <a:srgbClr val="EFDA86"/>
            </a:solidFill>
            <a:ln>
              <a:noFill/>
            </a:ln>
          </p:spPr>
        </p:sp>
        <p:sp>
          <p:nvSpPr>
            <p:cNvPr id="1270" name="Google Shape;1270;p7"/>
            <p:cNvSpPr/>
            <p:nvPr/>
          </p:nvSpPr>
          <p:spPr>
            <a:xfrm>
              <a:off x="7123320" y="3196080"/>
              <a:ext cx="118440" cy="205920"/>
            </a:xfrm>
            <a:custGeom>
              <a:rect b="b" l="l" r="r" t="t"/>
              <a:pathLst>
                <a:path extrusionOk="0" h="352710" w="203169">
                  <a:moveTo>
                    <a:pt x="203170" y="235172"/>
                  </a:moveTo>
                  <a:lnTo>
                    <a:pt x="0" y="352711"/>
                  </a:lnTo>
                  <a:lnTo>
                    <a:pt x="0" y="117538"/>
                  </a:lnTo>
                  <a:lnTo>
                    <a:pt x="203170" y="0"/>
                  </a:lnTo>
                  <a:lnTo>
                    <a:pt x="203170" y="235172"/>
                  </a:lnTo>
                  <a:close/>
                </a:path>
              </a:pathLst>
            </a:custGeom>
            <a:solidFill>
              <a:srgbClr val="D1B66B"/>
            </a:solidFill>
            <a:ln>
              <a:noFill/>
            </a:ln>
          </p:spPr>
        </p:sp>
        <p:sp>
          <p:nvSpPr>
            <p:cNvPr id="1271" name="Google Shape;1271;p7"/>
            <p:cNvSpPr/>
            <p:nvPr/>
          </p:nvSpPr>
          <p:spPr>
            <a:xfrm>
              <a:off x="7004520" y="3196080"/>
              <a:ext cx="118440" cy="205920"/>
            </a:xfrm>
            <a:custGeom>
              <a:rect b="b" l="l" r="r" t="t"/>
              <a:pathLst>
                <a:path extrusionOk="0" h="352710" w="203169">
                  <a:moveTo>
                    <a:pt x="203170" y="352711"/>
                  </a:moveTo>
                  <a:lnTo>
                    <a:pt x="0" y="235172"/>
                  </a:lnTo>
                  <a:lnTo>
                    <a:pt x="0" y="0"/>
                  </a:lnTo>
                  <a:lnTo>
                    <a:pt x="203170" y="117538"/>
                  </a:lnTo>
                  <a:lnTo>
                    <a:pt x="203170" y="352711"/>
                  </a:lnTo>
                  <a:close/>
                </a:path>
              </a:pathLst>
            </a:custGeom>
            <a:solidFill>
              <a:srgbClr val="E2C979"/>
            </a:solidFill>
            <a:ln>
              <a:noFill/>
            </a:ln>
          </p:spPr>
        </p:sp>
        <p:sp>
          <p:nvSpPr>
            <p:cNvPr id="1272" name="Google Shape;1272;p7"/>
            <p:cNvSpPr/>
            <p:nvPr/>
          </p:nvSpPr>
          <p:spPr>
            <a:xfrm>
              <a:off x="7004520" y="3196080"/>
              <a:ext cx="118440" cy="103680"/>
            </a:xfrm>
            <a:custGeom>
              <a:rect b="b" l="l" r="r" t="t"/>
              <a:pathLst>
                <a:path extrusionOk="0" h="177736" w="203169">
                  <a:moveTo>
                    <a:pt x="0" y="0"/>
                  </a:moveTo>
                  <a:lnTo>
                    <a:pt x="0" y="61532"/>
                  </a:lnTo>
                  <a:lnTo>
                    <a:pt x="203170" y="177737"/>
                  </a:lnTo>
                  <a:lnTo>
                    <a:pt x="203170" y="117824"/>
                  </a:lnTo>
                  <a:lnTo>
                    <a:pt x="0" y="0"/>
                  </a:lnTo>
                  <a:close/>
                </a:path>
              </a:pathLst>
            </a:custGeom>
            <a:solidFill>
              <a:srgbClr val="000000">
                <a:alpha val="9803"/>
              </a:srgbClr>
            </a:solidFill>
            <a:ln>
              <a:noFill/>
            </a:ln>
          </p:spPr>
        </p:sp>
        <p:sp>
          <p:nvSpPr>
            <p:cNvPr id="1273" name="Google Shape;1273;p7"/>
            <p:cNvSpPr/>
            <p:nvPr/>
          </p:nvSpPr>
          <p:spPr>
            <a:xfrm>
              <a:off x="7123320" y="3196080"/>
              <a:ext cx="118440" cy="103680"/>
            </a:xfrm>
            <a:custGeom>
              <a:rect b="b" l="l" r="r" t="t"/>
              <a:pathLst>
                <a:path extrusionOk="0" h="177736" w="203169">
                  <a:moveTo>
                    <a:pt x="203170" y="0"/>
                  </a:moveTo>
                  <a:lnTo>
                    <a:pt x="203170" y="65913"/>
                  </a:lnTo>
                  <a:lnTo>
                    <a:pt x="0" y="177737"/>
                  </a:lnTo>
                  <a:lnTo>
                    <a:pt x="0" y="117824"/>
                  </a:lnTo>
                  <a:lnTo>
                    <a:pt x="203170" y="0"/>
                  </a:lnTo>
                  <a:close/>
                </a:path>
              </a:pathLst>
            </a:custGeom>
            <a:solidFill>
              <a:srgbClr val="000000">
                <a:alpha val="9803"/>
              </a:srgbClr>
            </a:solidFill>
            <a:ln>
              <a:noFill/>
            </a:ln>
          </p:spPr>
        </p:sp>
        <p:sp>
          <p:nvSpPr>
            <p:cNvPr id="1274" name="Google Shape;1274;p7"/>
            <p:cNvSpPr/>
            <p:nvPr/>
          </p:nvSpPr>
          <p:spPr>
            <a:xfrm>
              <a:off x="6995880" y="3183120"/>
              <a:ext cx="127080" cy="110520"/>
            </a:xfrm>
            <a:custGeom>
              <a:rect b="b" l="l" r="r" t="t"/>
              <a:pathLst>
                <a:path extrusionOk="0" h="189547" w="217899">
                  <a:moveTo>
                    <a:pt x="0" y="0"/>
                  </a:moveTo>
                  <a:lnTo>
                    <a:pt x="0" y="65151"/>
                  </a:lnTo>
                  <a:lnTo>
                    <a:pt x="217899" y="189547"/>
                  </a:lnTo>
                  <a:lnTo>
                    <a:pt x="217899" y="126111"/>
                  </a:lnTo>
                  <a:lnTo>
                    <a:pt x="0" y="0"/>
                  </a:lnTo>
                  <a:close/>
                </a:path>
              </a:pathLst>
            </a:custGeom>
            <a:solidFill>
              <a:srgbClr val="E2C979"/>
            </a:solidFill>
            <a:ln>
              <a:noFill/>
            </a:ln>
          </p:spPr>
        </p:sp>
        <p:sp>
          <p:nvSpPr>
            <p:cNvPr id="1275" name="Google Shape;1275;p7"/>
            <p:cNvSpPr/>
            <p:nvPr/>
          </p:nvSpPr>
          <p:spPr>
            <a:xfrm>
              <a:off x="7123320" y="3183120"/>
              <a:ext cx="127080" cy="110520"/>
            </a:xfrm>
            <a:custGeom>
              <a:rect b="b" l="l" r="r" t="t"/>
              <a:pathLst>
                <a:path extrusionOk="0" h="189547" w="217899">
                  <a:moveTo>
                    <a:pt x="0" y="189547"/>
                  </a:moveTo>
                  <a:lnTo>
                    <a:pt x="217899" y="70295"/>
                  </a:lnTo>
                  <a:lnTo>
                    <a:pt x="217899" y="0"/>
                  </a:lnTo>
                  <a:lnTo>
                    <a:pt x="0" y="126111"/>
                  </a:lnTo>
                  <a:lnTo>
                    <a:pt x="0" y="189547"/>
                  </a:lnTo>
                  <a:close/>
                </a:path>
              </a:pathLst>
            </a:custGeom>
            <a:solidFill>
              <a:srgbClr val="D1B66B"/>
            </a:solidFill>
            <a:ln>
              <a:noFill/>
            </a:ln>
          </p:spPr>
        </p:sp>
        <p:sp>
          <p:nvSpPr>
            <p:cNvPr id="1276" name="Google Shape;1276;p7"/>
            <p:cNvSpPr/>
            <p:nvPr/>
          </p:nvSpPr>
          <p:spPr>
            <a:xfrm>
              <a:off x="8552880" y="4072320"/>
              <a:ext cx="227880" cy="131400"/>
            </a:xfrm>
            <a:custGeom>
              <a:rect b="b" l="l" r="r" t="t"/>
              <a:pathLst>
                <a:path extrusionOk="0" h="224885" w="389804">
                  <a:moveTo>
                    <a:pt x="183404" y="224885"/>
                  </a:moveTo>
                  <a:lnTo>
                    <a:pt x="0" y="119444"/>
                  </a:lnTo>
                  <a:lnTo>
                    <a:pt x="206401" y="0"/>
                  </a:lnTo>
                  <a:lnTo>
                    <a:pt x="389805" y="105537"/>
                  </a:lnTo>
                  <a:lnTo>
                    <a:pt x="183404" y="224885"/>
                  </a:lnTo>
                  <a:close/>
                </a:path>
              </a:pathLst>
            </a:custGeom>
            <a:solidFill>
              <a:srgbClr val="D6D8E5">
                <a:alpha val="40000"/>
              </a:srgbClr>
            </a:solidFill>
            <a:ln>
              <a:noFill/>
            </a:ln>
          </p:spPr>
        </p:sp>
        <p:sp>
          <p:nvSpPr>
            <p:cNvPr id="1277" name="Google Shape;1277;p7"/>
            <p:cNvSpPr/>
            <p:nvPr/>
          </p:nvSpPr>
          <p:spPr>
            <a:xfrm>
              <a:off x="8562600" y="3928680"/>
              <a:ext cx="230040" cy="132840"/>
            </a:xfrm>
            <a:custGeom>
              <a:rect b="b" l="l" r="r" t="t"/>
              <a:pathLst>
                <a:path extrusionOk="0" h="227647" w="393415">
                  <a:moveTo>
                    <a:pt x="196708" y="227647"/>
                  </a:moveTo>
                  <a:lnTo>
                    <a:pt x="0" y="113824"/>
                  </a:lnTo>
                  <a:lnTo>
                    <a:pt x="196708" y="0"/>
                  </a:lnTo>
                  <a:lnTo>
                    <a:pt x="393416" y="113824"/>
                  </a:lnTo>
                  <a:lnTo>
                    <a:pt x="196708" y="227647"/>
                  </a:lnTo>
                  <a:close/>
                </a:path>
              </a:pathLst>
            </a:custGeom>
            <a:solidFill>
              <a:srgbClr val="EFDA86"/>
            </a:solidFill>
            <a:ln>
              <a:noFill/>
            </a:ln>
          </p:spPr>
        </p:sp>
        <p:sp>
          <p:nvSpPr>
            <p:cNvPr id="1278" name="Google Shape;1278;p7"/>
            <p:cNvSpPr/>
            <p:nvPr/>
          </p:nvSpPr>
          <p:spPr>
            <a:xfrm>
              <a:off x="8677800" y="4007160"/>
              <a:ext cx="106920" cy="186120"/>
            </a:xfrm>
            <a:custGeom>
              <a:rect b="b" l="l" r="r" t="t"/>
              <a:pathLst>
                <a:path extrusionOk="0" h="318420" w="183404">
                  <a:moveTo>
                    <a:pt x="183404" y="212312"/>
                  </a:moveTo>
                  <a:lnTo>
                    <a:pt x="0" y="318421"/>
                  </a:lnTo>
                  <a:lnTo>
                    <a:pt x="0" y="106109"/>
                  </a:lnTo>
                  <a:lnTo>
                    <a:pt x="183404" y="0"/>
                  </a:lnTo>
                  <a:lnTo>
                    <a:pt x="183404" y="212312"/>
                  </a:lnTo>
                  <a:close/>
                </a:path>
              </a:pathLst>
            </a:custGeom>
            <a:solidFill>
              <a:srgbClr val="D1B66B"/>
            </a:solidFill>
            <a:ln>
              <a:noFill/>
            </a:ln>
          </p:spPr>
        </p:sp>
        <p:sp>
          <p:nvSpPr>
            <p:cNvPr id="1279" name="Google Shape;1279;p7"/>
            <p:cNvSpPr/>
            <p:nvPr/>
          </p:nvSpPr>
          <p:spPr>
            <a:xfrm>
              <a:off x="8570520" y="4007160"/>
              <a:ext cx="106920" cy="186120"/>
            </a:xfrm>
            <a:custGeom>
              <a:rect b="b" l="l" r="r" t="t"/>
              <a:pathLst>
                <a:path extrusionOk="0" h="318420" w="183403">
                  <a:moveTo>
                    <a:pt x="183404" y="318421"/>
                  </a:moveTo>
                  <a:lnTo>
                    <a:pt x="0" y="212312"/>
                  </a:lnTo>
                  <a:lnTo>
                    <a:pt x="0" y="0"/>
                  </a:lnTo>
                  <a:lnTo>
                    <a:pt x="183404" y="106109"/>
                  </a:lnTo>
                  <a:lnTo>
                    <a:pt x="183404" y="318421"/>
                  </a:lnTo>
                  <a:close/>
                </a:path>
              </a:pathLst>
            </a:custGeom>
            <a:solidFill>
              <a:srgbClr val="E2C979"/>
            </a:solidFill>
            <a:ln>
              <a:noFill/>
            </a:ln>
          </p:spPr>
        </p:sp>
        <p:sp>
          <p:nvSpPr>
            <p:cNvPr id="1280" name="Google Shape;1280;p7"/>
            <p:cNvSpPr/>
            <p:nvPr/>
          </p:nvSpPr>
          <p:spPr>
            <a:xfrm>
              <a:off x="8570520" y="4007160"/>
              <a:ext cx="106920" cy="93600"/>
            </a:xfrm>
            <a:custGeom>
              <a:rect b="b" l="l" r="r" t="t"/>
              <a:pathLst>
                <a:path extrusionOk="0" h="160496" w="183403">
                  <a:moveTo>
                    <a:pt x="0" y="0"/>
                  </a:moveTo>
                  <a:lnTo>
                    <a:pt x="0" y="55531"/>
                  </a:lnTo>
                  <a:lnTo>
                    <a:pt x="183404" y="160496"/>
                  </a:lnTo>
                  <a:lnTo>
                    <a:pt x="183404" y="106394"/>
                  </a:lnTo>
                  <a:lnTo>
                    <a:pt x="0" y="0"/>
                  </a:lnTo>
                  <a:close/>
                </a:path>
              </a:pathLst>
            </a:custGeom>
            <a:solidFill>
              <a:srgbClr val="000000">
                <a:alpha val="9803"/>
              </a:srgbClr>
            </a:solidFill>
            <a:ln>
              <a:noFill/>
            </a:ln>
          </p:spPr>
        </p:sp>
        <p:sp>
          <p:nvSpPr>
            <p:cNvPr id="1281" name="Google Shape;1281;p7"/>
            <p:cNvSpPr/>
            <p:nvPr/>
          </p:nvSpPr>
          <p:spPr>
            <a:xfrm>
              <a:off x="8677800" y="4007160"/>
              <a:ext cx="106920" cy="93600"/>
            </a:xfrm>
            <a:custGeom>
              <a:rect b="b" l="l" r="r" t="t"/>
              <a:pathLst>
                <a:path extrusionOk="0" h="160496" w="183404">
                  <a:moveTo>
                    <a:pt x="183404" y="0"/>
                  </a:moveTo>
                  <a:lnTo>
                    <a:pt x="183404" y="59531"/>
                  </a:lnTo>
                  <a:lnTo>
                    <a:pt x="0" y="160496"/>
                  </a:lnTo>
                  <a:lnTo>
                    <a:pt x="0" y="106394"/>
                  </a:lnTo>
                  <a:lnTo>
                    <a:pt x="183404" y="0"/>
                  </a:lnTo>
                  <a:close/>
                </a:path>
              </a:pathLst>
            </a:custGeom>
            <a:solidFill>
              <a:srgbClr val="000000">
                <a:alpha val="9803"/>
              </a:srgbClr>
            </a:solidFill>
            <a:ln>
              <a:noFill/>
            </a:ln>
          </p:spPr>
        </p:sp>
        <p:sp>
          <p:nvSpPr>
            <p:cNvPr id="1282" name="Google Shape;1282;p7"/>
            <p:cNvSpPr/>
            <p:nvPr/>
          </p:nvSpPr>
          <p:spPr>
            <a:xfrm>
              <a:off x="8562600" y="3995280"/>
              <a:ext cx="114840" cy="99720"/>
            </a:xfrm>
            <a:custGeom>
              <a:rect b="b" l="l" r="r" t="t"/>
              <a:pathLst>
                <a:path extrusionOk="0" h="171164" w="196707">
                  <a:moveTo>
                    <a:pt x="0" y="0"/>
                  </a:moveTo>
                  <a:lnTo>
                    <a:pt x="0" y="58864"/>
                  </a:lnTo>
                  <a:lnTo>
                    <a:pt x="196708" y="171164"/>
                  </a:lnTo>
                  <a:lnTo>
                    <a:pt x="196708" y="113824"/>
                  </a:lnTo>
                  <a:lnTo>
                    <a:pt x="0" y="0"/>
                  </a:lnTo>
                  <a:close/>
                </a:path>
              </a:pathLst>
            </a:custGeom>
            <a:solidFill>
              <a:srgbClr val="E2C979"/>
            </a:solidFill>
            <a:ln>
              <a:noFill/>
            </a:ln>
          </p:spPr>
        </p:sp>
        <p:sp>
          <p:nvSpPr>
            <p:cNvPr id="1283" name="Google Shape;1283;p7"/>
            <p:cNvSpPr/>
            <p:nvPr/>
          </p:nvSpPr>
          <p:spPr>
            <a:xfrm>
              <a:off x="8677800" y="3995280"/>
              <a:ext cx="114840" cy="99720"/>
            </a:xfrm>
            <a:custGeom>
              <a:rect b="b" l="l" r="r" t="t"/>
              <a:pathLst>
                <a:path extrusionOk="0" h="171164" w="196708">
                  <a:moveTo>
                    <a:pt x="0" y="171164"/>
                  </a:moveTo>
                  <a:lnTo>
                    <a:pt x="196708" y="63437"/>
                  </a:lnTo>
                  <a:lnTo>
                    <a:pt x="196708" y="0"/>
                  </a:lnTo>
                  <a:lnTo>
                    <a:pt x="0" y="113824"/>
                  </a:lnTo>
                  <a:lnTo>
                    <a:pt x="0" y="171164"/>
                  </a:lnTo>
                  <a:close/>
                </a:path>
              </a:pathLst>
            </a:custGeom>
            <a:solidFill>
              <a:srgbClr val="D1B66B"/>
            </a:solidFill>
            <a:ln>
              <a:noFill/>
            </a:ln>
          </p:spPr>
        </p:sp>
        <p:sp>
          <p:nvSpPr>
            <p:cNvPr id="1284" name="Google Shape;1284;p7"/>
            <p:cNvSpPr/>
            <p:nvPr/>
          </p:nvSpPr>
          <p:spPr>
            <a:xfrm>
              <a:off x="7164360" y="3448440"/>
              <a:ext cx="256680" cy="148320"/>
            </a:xfrm>
            <a:custGeom>
              <a:rect b="b" l="l" r="r" t="t"/>
              <a:pathLst>
                <a:path extrusionOk="0" h="254317" w="439504">
                  <a:moveTo>
                    <a:pt x="390470" y="254317"/>
                  </a:moveTo>
                  <a:lnTo>
                    <a:pt x="0" y="28480"/>
                  </a:lnTo>
                  <a:lnTo>
                    <a:pt x="49034" y="0"/>
                  </a:lnTo>
                  <a:lnTo>
                    <a:pt x="439504" y="225838"/>
                  </a:lnTo>
                  <a:lnTo>
                    <a:pt x="390470" y="254317"/>
                  </a:lnTo>
                  <a:close/>
                </a:path>
              </a:pathLst>
            </a:custGeom>
            <a:solidFill>
              <a:srgbClr val="D6D8E5">
                <a:alpha val="40000"/>
              </a:srgbClr>
            </a:solidFill>
            <a:ln>
              <a:noFill/>
            </a:ln>
          </p:spPr>
        </p:sp>
        <p:sp>
          <p:nvSpPr>
            <p:cNvPr id="1285" name="Google Shape;1285;p7"/>
            <p:cNvSpPr/>
            <p:nvPr/>
          </p:nvSpPr>
          <p:spPr>
            <a:xfrm>
              <a:off x="7251480" y="3152520"/>
              <a:ext cx="228960" cy="394560"/>
            </a:xfrm>
            <a:custGeom>
              <a:rect b="b" l="l" r="r" t="t"/>
              <a:pathLst>
                <a:path extrusionOk="0" h="674941" w="392085">
                  <a:moveTo>
                    <a:pt x="392085" y="674942"/>
                  </a:moveTo>
                  <a:lnTo>
                    <a:pt x="0" y="448056"/>
                  </a:lnTo>
                  <a:lnTo>
                    <a:pt x="49034" y="0"/>
                  </a:lnTo>
                  <a:lnTo>
                    <a:pt x="343051" y="170212"/>
                  </a:lnTo>
                  <a:lnTo>
                    <a:pt x="392085" y="674942"/>
                  </a:lnTo>
                  <a:close/>
                </a:path>
              </a:pathLst>
            </a:custGeom>
            <a:solidFill>
              <a:srgbClr val="C65555"/>
            </a:solidFill>
            <a:ln>
              <a:noFill/>
            </a:ln>
          </p:spPr>
        </p:sp>
        <p:sp>
          <p:nvSpPr>
            <p:cNvPr id="1286" name="Google Shape;1286;p7"/>
            <p:cNvSpPr/>
            <p:nvPr/>
          </p:nvSpPr>
          <p:spPr>
            <a:xfrm>
              <a:off x="7192080" y="3185640"/>
              <a:ext cx="228960" cy="394560"/>
            </a:xfrm>
            <a:custGeom>
              <a:rect b="b" l="l" r="r" t="t"/>
              <a:pathLst>
                <a:path extrusionOk="0" h="674941" w="392085">
                  <a:moveTo>
                    <a:pt x="392085" y="674942"/>
                  </a:moveTo>
                  <a:lnTo>
                    <a:pt x="0" y="448056"/>
                  </a:lnTo>
                  <a:lnTo>
                    <a:pt x="49034" y="0"/>
                  </a:lnTo>
                  <a:lnTo>
                    <a:pt x="343051" y="170117"/>
                  </a:lnTo>
                  <a:lnTo>
                    <a:pt x="392085" y="674942"/>
                  </a:lnTo>
                  <a:close/>
                </a:path>
              </a:pathLst>
            </a:custGeom>
            <a:solidFill>
              <a:srgbClr val="FF6C6C"/>
            </a:solidFill>
            <a:ln>
              <a:noFill/>
            </a:ln>
          </p:spPr>
        </p:sp>
        <p:sp>
          <p:nvSpPr>
            <p:cNvPr id="1287" name="Google Shape;1287;p7"/>
            <p:cNvSpPr/>
            <p:nvPr/>
          </p:nvSpPr>
          <p:spPr>
            <a:xfrm>
              <a:off x="7392960" y="3252240"/>
              <a:ext cx="87840" cy="328320"/>
            </a:xfrm>
            <a:custGeom>
              <a:rect b="b" l="l" r="r" t="t"/>
              <a:pathLst>
                <a:path extrusionOk="0" h="561498" w="150904">
                  <a:moveTo>
                    <a:pt x="49034" y="561499"/>
                  </a:moveTo>
                  <a:lnTo>
                    <a:pt x="150904" y="504730"/>
                  </a:lnTo>
                  <a:lnTo>
                    <a:pt x="101870" y="0"/>
                  </a:lnTo>
                  <a:lnTo>
                    <a:pt x="0" y="56674"/>
                  </a:lnTo>
                  <a:lnTo>
                    <a:pt x="49034" y="561499"/>
                  </a:lnTo>
                  <a:close/>
                </a:path>
              </a:pathLst>
            </a:custGeom>
            <a:solidFill>
              <a:srgbClr val="DD6262"/>
            </a:solidFill>
            <a:ln>
              <a:noFill/>
            </a:ln>
          </p:spPr>
        </p:sp>
        <p:sp>
          <p:nvSpPr>
            <p:cNvPr id="1288" name="Google Shape;1288;p7"/>
            <p:cNvSpPr/>
            <p:nvPr/>
          </p:nvSpPr>
          <p:spPr>
            <a:xfrm>
              <a:off x="7220880" y="3152520"/>
              <a:ext cx="59400" cy="63360"/>
            </a:xfrm>
            <a:custGeom>
              <a:rect b="b" l="l" r="r" t="t"/>
              <a:pathLst>
                <a:path extrusionOk="0" h="108775" w="101869">
                  <a:moveTo>
                    <a:pt x="0" y="56769"/>
                  </a:moveTo>
                  <a:lnTo>
                    <a:pt x="101870" y="0"/>
                  </a:lnTo>
                  <a:lnTo>
                    <a:pt x="89992" y="108775"/>
                  </a:lnTo>
                  <a:lnTo>
                    <a:pt x="0" y="56769"/>
                  </a:lnTo>
                  <a:close/>
                </a:path>
              </a:pathLst>
            </a:custGeom>
            <a:solidFill>
              <a:srgbClr val="C65555"/>
            </a:solidFill>
            <a:ln>
              <a:noFill/>
            </a:ln>
          </p:spPr>
        </p:sp>
        <p:sp>
          <p:nvSpPr>
            <p:cNvPr id="1289" name="Google Shape;1289;p7"/>
            <p:cNvSpPr/>
            <p:nvPr/>
          </p:nvSpPr>
          <p:spPr>
            <a:xfrm>
              <a:off x="7263720" y="3172680"/>
              <a:ext cx="85680" cy="86760"/>
            </a:xfrm>
            <a:custGeom>
              <a:rect b="b" l="l" r="r" t="t"/>
              <a:pathLst>
                <a:path extrusionOk="0" h="149048" w="146913">
                  <a:moveTo>
                    <a:pt x="146913" y="149049"/>
                  </a:moveTo>
                  <a:lnTo>
                    <a:pt x="128858" y="138571"/>
                  </a:lnTo>
                  <a:cubicBezTo>
                    <a:pt x="128858" y="96185"/>
                    <a:pt x="103961" y="47417"/>
                    <a:pt x="73457" y="29796"/>
                  </a:cubicBezTo>
                  <a:cubicBezTo>
                    <a:pt x="42953" y="12175"/>
                    <a:pt x="18150" y="32177"/>
                    <a:pt x="18150" y="74468"/>
                  </a:cubicBezTo>
                  <a:lnTo>
                    <a:pt x="0" y="63991"/>
                  </a:lnTo>
                  <a:cubicBezTo>
                    <a:pt x="0" y="10174"/>
                    <a:pt x="32975" y="-14591"/>
                    <a:pt x="73457" y="8841"/>
                  </a:cubicBezTo>
                  <a:cubicBezTo>
                    <a:pt x="113939" y="32272"/>
                    <a:pt x="146913" y="94756"/>
                    <a:pt x="146913" y="149049"/>
                  </a:cubicBezTo>
                  <a:close/>
                </a:path>
              </a:pathLst>
            </a:custGeom>
            <a:solidFill>
              <a:srgbClr val="2023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7"/>
            <p:cNvSpPr/>
            <p:nvPr/>
          </p:nvSpPr>
          <p:spPr>
            <a:xfrm>
              <a:off x="7319880" y="3138120"/>
              <a:ext cx="85680" cy="86760"/>
            </a:xfrm>
            <a:custGeom>
              <a:rect b="b" l="l" r="r" t="t"/>
              <a:pathLst>
                <a:path extrusionOk="0" h="149048" w="146913">
                  <a:moveTo>
                    <a:pt x="146913" y="149049"/>
                  </a:moveTo>
                  <a:lnTo>
                    <a:pt x="128858" y="138571"/>
                  </a:lnTo>
                  <a:cubicBezTo>
                    <a:pt x="128858" y="96280"/>
                    <a:pt x="103961" y="47417"/>
                    <a:pt x="73457" y="29796"/>
                  </a:cubicBezTo>
                  <a:cubicBezTo>
                    <a:pt x="42953" y="12175"/>
                    <a:pt x="18150" y="32177"/>
                    <a:pt x="18150" y="74468"/>
                  </a:cubicBezTo>
                  <a:lnTo>
                    <a:pt x="0" y="63991"/>
                  </a:lnTo>
                  <a:cubicBezTo>
                    <a:pt x="0" y="10174"/>
                    <a:pt x="32975" y="-14591"/>
                    <a:pt x="73457" y="8841"/>
                  </a:cubicBezTo>
                  <a:cubicBezTo>
                    <a:pt x="113939" y="32272"/>
                    <a:pt x="146913" y="95137"/>
                    <a:pt x="146913" y="149049"/>
                  </a:cubicBezTo>
                  <a:close/>
                </a:path>
              </a:pathLst>
            </a:custGeom>
            <a:solidFill>
              <a:srgbClr val="2023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7"/>
            <p:cNvSpPr/>
            <p:nvPr/>
          </p:nvSpPr>
          <p:spPr>
            <a:xfrm>
              <a:off x="6495480" y="4356000"/>
              <a:ext cx="484560" cy="280080"/>
            </a:xfrm>
            <a:custGeom>
              <a:rect b="b" l="l" r="r" t="t"/>
              <a:pathLst>
                <a:path extrusionOk="0" h="479488" w="828643">
                  <a:moveTo>
                    <a:pt x="828644" y="239744"/>
                  </a:moveTo>
                  <a:cubicBezTo>
                    <a:pt x="828644" y="372151"/>
                    <a:pt x="643146" y="479489"/>
                    <a:pt x="414322" y="479489"/>
                  </a:cubicBezTo>
                  <a:cubicBezTo>
                    <a:pt x="185498" y="479489"/>
                    <a:pt x="0" y="372151"/>
                    <a:pt x="0" y="239744"/>
                  </a:cubicBezTo>
                  <a:cubicBezTo>
                    <a:pt x="0" y="107337"/>
                    <a:pt x="185498" y="0"/>
                    <a:pt x="414322" y="0"/>
                  </a:cubicBezTo>
                  <a:cubicBezTo>
                    <a:pt x="643146" y="0"/>
                    <a:pt x="828644" y="107337"/>
                    <a:pt x="828644" y="239744"/>
                  </a:cubicBezTo>
                  <a:close/>
                </a:path>
              </a:pathLst>
            </a:custGeom>
            <a:solidFill>
              <a:srgbClr val="D6D8E5">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7"/>
            <p:cNvSpPr/>
            <p:nvPr/>
          </p:nvSpPr>
          <p:spPr>
            <a:xfrm>
              <a:off x="6534360" y="3445560"/>
              <a:ext cx="115920" cy="253440"/>
            </a:xfrm>
            <a:custGeom>
              <a:rect b="b" l="l" r="r" t="t"/>
              <a:pathLst>
                <a:path extrusionOk="0" h="433482" w="198618">
                  <a:moveTo>
                    <a:pt x="43818" y="0"/>
                  </a:moveTo>
                  <a:cubicBezTo>
                    <a:pt x="39161" y="40386"/>
                    <a:pt x="-8828" y="214503"/>
                    <a:pt x="1435" y="274130"/>
                  </a:cubicBezTo>
                  <a:cubicBezTo>
                    <a:pt x="11698" y="333756"/>
                    <a:pt x="175811" y="433483"/>
                    <a:pt x="175811" y="433483"/>
                  </a:cubicBezTo>
                  <a:lnTo>
                    <a:pt x="198618" y="331375"/>
                  </a:lnTo>
                  <a:lnTo>
                    <a:pt x="107676" y="242221"/>
                  </a:lnTo>
                  <a:lnTo>
                    <a:pt x="132289" y="73438"/>
                  </a:lnTo>
                  <a:close/>
                </a:path>
              </a:pathLst>
            </a:custGeom>
            <a:solidFill>
              <a:srgbClr val="FFC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7"/>
            <p:cNvSpPr/>
            <p:nvPr/>
          </p:nvSpPr>
          <p:spPr>
            <a:xfrm>
              <a:off x="6550920" y="3341160"/>
              <a:ext cx="83160" cy="160920"/>
            </a:xfrm>
            <a:custGeom>
              <a:rect b="b" l="l" r="r" t="t"/>
              <a:pathLst>
                <a:path extrusionOk="0" h="275330" w="142827">
                  <a:moveTo>
                    <a:pt x="142827" y="6685"/>
                  </a:moveTo>
                  <a:cubicBezTo>
                    <a:pt x="109783" y="-8688"/>
                    <a:pt x="70489" y="3237"/>
                    <a:pt x="51505" y="34403"/>
                  </a:cubicBezTo>
                  <a:cubicBezTo>
                    <a:pt x="27368" y="74408"/>
                    <a:pt x="2281" y="211949"/>
                    <a:pt x="0" y="235381"/>
                  </a:cubicBezTo>
                  <a:cubicBezTo>
                    <a:pt x="0" y="235381"/>
                    <a:pt x="33925" y="282339"/>
                    <a:pt x="84670" y="274433"/>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7"/>
            <p:cNvSpPr/>
            <p:nvPr/>
          </p:nvSpPr>
          <p:spPr>
            <a:xfrm>
              <a:off x="6734880" y="4456800"/>
              <a:ext cx="180000" cy="101160"/>
            </a:xfrm>
            <a:custGeom>
              <a:rect b="b" l="l" r="r" t="t"/>
              <a:pathLst>
                <a:path extrusionOk="0" h="173671" w="307903">
                  <a:moveTo>
                    <a:pt x="15623" y="41640"/>
                  </a:moveTo>
                  <a:cubicBezTo>
                    <a:pt x="51311" y="51556"/>
                    <a:pt x="89465" y="46936"/>
                    <a:pt x="121769" y="28781"/>
                  </a:cubicBezTo>
                  <a:cubicBezTo>
                    <a:pt x="147332" y="29543"/>
                    <a:pt x="286167" y="-29988"/>
                    <a:pt x="305078" y="20018"/>
                  </a:cubicBezTo>
                  <a:cubicBezTo>
                    <a:pt x="321613" y="63833"/>
                    <a:pt x="261555" y="104410"/>
                    <a:pt x="229056" y="112221"/>
                  </a:cubicBezTo>
                  <a:cubicBezTo>
                    <a:pt x="158925" y="129270"/>
                    <a:pt x="107040" y="164322"/>
                    <a:pt x="78911" y="170228"/>
                  </a:cubicBezTo>
                  <a:cubicBezTo>
                    <a:pt x="57910" y="174705"/>
                    <a:pt x="30732" y="177562"/>
                    <a:pt x="14007" y="160703"/>
                  </a:cubicBezTo>
                  <a:cubicBezTo>
                    <a:pt x="-5759" y="141176"/>
                    <a:pt x="-4048" y="67834"/>
                    <a:pt x="15623" y="41640"/>
                  </a:cubicBezTo>
                  <a:close/>
                </a:path>
              </a:pathLst>
            </a:custGeom>
            <a:solidFill>
              <a:srgbClr val="2B2A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7"/>
            <p:cNvSpPr/>
            <p:nvPr/>
          </p:nvSpPr>
          <p:spPr>
            <a:xfrm>
              <a:off x="6737760" y="4473720"/>
              <a:ext cx="177120" cy="84600"/>
            </a:xfrm>
            <a:custGeom>
              <a:rect b="b" l="l" r="r" t="t"/>
              <a:pathLst>
                <a:path extrusionOk="0" h="144889" w="303072">
                  <a:moveTo>
                    <a:pt x="74407" y="129349"/>
                  </a:moveTo>
                  <a:cubicBezTo>
                    <a:pt x="102915" y="123349"/>
                    <a:pt x="154420" y="88297"/>
                    <a:pt x="224551" y="71247"/>
                  </a:cubicBezTo>
                  <a:cubicBezTo>
                    <a:pt x="251539" y="64770"/>
                    <a:pt x="297913" y="35243"/>
                    <a:pt x="302569" y="0"/>
                  </a:cubicBezTo>
                  <a:cubicBezTo>
                    <a:pt x="308841" y="40386"/>
                    <a:pt x="255055" y="76200"/>
                    <a:pt x="224551" y="83439"/>
                  </a:cubicBezTo>
                  <a:cubicBezTo>
                    <a:pt x="154420" y="100489"/>
                    <a:pt x="102535" y="135541"/>
                    <a:pt x="74407" y="141446"/>
                  </a:cubicBezTo>
                  <a:cubicBezTo>
                    <a:pt x="53406" y="145923"/>
                    <a:pt x="26228" y="148780"/>
                    <a:pt x="9503" y="131921"/>
                  </a:cubicBezTo>
                  <a:cubicBezTo>
                    <a:pt x="5060" y="127130"/>
                    <a:pt x="1805" y="121348"/>
                    <a:pt x="0" y="115062"/>
                  </a:cubicBezTo>
                  <a:cubicBezTo>
                    <a:pt x="24707" y="136017"/>
                    <a:pt x="53406" y="133731"/>
                    <a:pt x="74407" y="129349"/>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7"/>
            <p:cNvSpPr/>
            <p:nvPr/>
          </p:nvSpPr>
          <p:spPr>
            <a:xfrm>
              <a:off x="6603120" y="4397400"/>
              <a:ext cx="179640" cy="101160"/>
            </a:xfrm>
            <a:custGeom>
              <a:rect b="b" l="l" r="r" t="t"/>
              <a:pathLst>
                <a:path extrusionOk="0" h="173712" w="307831">
                  <a:moveTo>
                    <a:pt x="15552" y="41682"/>
                  </a:moveTo>
                  <a:cubicBezTo>
                    <a:pt x="51240" y="51598"/>
                    <a:pt x="89394" y="46978"/>
                    <a:pt x="121698" y="28823"/>
                  </a:cubicBezTo>
                  <a:cubicBezTo>
                    <a:pt x="147260" y="29585"/>
                    <a:pt x="286096" y="-30041"/>
                    <a:pt x="305007" y="20060"/>
                  </a:cubicBezTo>
                  <a:cubicBezTo>
                    <a:pt x="321542" y="63875"/>
                    <a:pt x="261484" y="104452"/>
                    <a:pt x="228984" y="112262"/>
                  </a:cubicBezTo>
                  <a:cubicBezTo>
                    <a:pt x="158854" y="129312"/>
                    <a:pt x="106969" y="164364"/>
                    <a:pt x="78840" y="170269"/>
                  </a:cubicBezTo>
                  <a:cubicBezTo>
                    <a:pt x="57839" y="174746"/>
                    <a:pt x="30661" y="177604"/>
                    <a:pt x="13936" y="160744"/>
                  </a:cubicBezTo>
                  <a:cubicBezTo>
                    <a:pt x="-5735" y="141218"/>
                    <a:pt x="-4024" y="67781"/>
                    <a:pt x="15552" y="41682"/>
                  </a:cubicBezTo>
                  <a:close/>
                </a:path>
              </a:pathLst>
            </a:custGeom>
            <a:solidFill>
              <a:srgbClr val="2B2A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7"/>
            <p:cNvSpPr/>
            <p:nvPr/>
          </p:nvSpPr>
          <p:spPr>
            <a:xfrm>
              <a:off x="6606000" y="4414320"/>
              <a:ext cx="177120" cy="84600"/>
            </a:xfrm>
            <a:custGeom>
              <a:rect b="b" l="l" r="r" t="t"/>
              <a:pathLst>
                <a:path extrusionOk="0" h="144889" w="303068">
                  <a:moveTo>
                    <a:pt x="74407" y="129254"/>
                  </a:moveTo>
                  <a:cubicBezTo>
                    <a:pt x="102915" y="123349"/>
                    <a:pt x="154420" y="88297"/>
                    <a:pt x="224551" y="71247"/>
                  </a:cubicBezTo>
                  <a:cubicBezTo>
                    <a:pt x="251539" y="64770"/>
                    <a:pt x="297913" y="35147"/>
                    <a:pt x="302569" y="0"/>
                  </a:cubicBezTo>
                  <a:cubicBezTo>
                    <a:pt x="308841" y="40386"/>
                    <a:pt x="254580" y="76200"/>
                    <a:pt x="224551" y="83439"/>
                  </a:cubicBezTo>
                  <a:cubicBezTo>
                    <a:pt x="154420" y="100489"/>
                    <a:pt x="102535" y="135541"/>
                    <a:pt x="74407" y="141446"/>
                  </a:cubicBezTo>
                  <a:cubicBezTo>
                    <a:pt x="53406" y="145923"/>
                    <a:pt x="26228" y="148781"/>
                    <a:pt x="9503" y="131921"/>
                  </a:cubicBezTo>
                  <a:cubicBezTo>
                    <a:pt x="5040" y="127178"/>
                    <a:pt x="1781" y="121425"/>
                    <a:pt x="0" y="115158"/>
                  </a:cubicBezTo>
                  <a:cubicBezTo>
                    <a:pt x="24707" y="135827"/>
                    <a:pt x="53406" y="133731"/>
                    <a:pt x="74407" y="129254"/>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7"/>
            <p:cNvSpPr/>
            <p:nvPr/>
          </p:nvSpPr>
          <p:spPr>
            <a:xfrm>
              <a:off x="6603120" y="3739320"/>
              <a:ext cx="263160" cy="745560"/>
            </a:xfrm>
            <a:custGeom>
              <a:rect b="b" l="l" r="r" t="t"/>
              <a:pathLst>
                <a:path extrusionOk="0" h="1274557" w="450461">
                  <a:moveTo>
                    <a:pt x="12857" y="788003"/>
                  </a:moveTo>
                  <a:cubicBezTo>
                    <a:pt x="18809" y="736320"/>
                    <a:pt x="29529" y="685305"/>
                    <a:pt x="44882" y="635603"/>
                  </a:cubicBezTo>
                  <a:cubicBezTo>
                    <a:pt x="44882" y="635603"/>
                    <a:pt x="35379" y="504063"/>
                    <a:pt x="30532" y="379381"/>
                  </a:cubicBezTo>
                  <a:cubicBezTo>
                    <a:pt x="25021" y="238125"/>
                    <a:pt x="-23919" y="113157"/>
                    <a:pt x="14758" y="0"/>
                  </a:cubicBezTo>
                  <a:lnTo>
                    <a:pt x="450461" y="97155"/>
                  </a:lnTo>
                  <a:cubicBezTo>
                    <a:pt x="450461" y="97155"/>
                    <a:pt x="424138" y="661606"/>
                    <a:pt x="418247" y="729901"/>
                  </a:cubicBezTo>
                  <a:cubicBezTo>
                    <a:pt x="415050" y="783088"/>
                    <a:pt x="408543" y="836019"/>
                    <a:pt x="398766" y="888397"/>
                  </a:cubicBezTo>
                  <a:cubicBezTo>
                    <a:pt x="378810" y="997934"/>
                    <a:pt x="346500" y="1258538"/>
                    <a:pt x="346500" y="1258538"/>
                  </a:cubicBezTo>
                  <a:cubicBezTo>
                    <a:pt x="300412" y="1285304"/>
                    <a:pt x="239974" y="1270445"/>
                    <a:pt x="239974" y="1270445"/>
                  </a:cubicBezTo>
                  <a:cubicBezTo>
                    <a:pt x="239974" y="1270445"/>
                    <a:pt x="243300" y="940975"/>
                    <a:pt x="246246" y="862013"/>
                  </a:cubicBezTo>
                  <a:cubicBezTo>
                    <a:pt x="249857" y="765620"/>
                    <a:pt x="252803" y="772954"/>
                    <a:pt x="252803" y="772954"/>
                  </a:cubicBezTo>
                  <a:lnTo>
                    <a:pt x="238454" y="533400"/>
                  </a:lnTo>
                  <a:lnTo>
                    <a:pt x="228951" y="413956"/>
                  </a:lnTo>
                  <a:cubicBezTo>
                    <a:pt x="228951" y="413956"/>
                    <a:pt x="216882" y="501587"/>
                    <a:pt x="209090" y="579882"/>
                  </a:cubicBezTo>
                  <a:cubicBezTo>
                    <a:pt x="202248" y="648176"/>
                    <a:pt x="185808" y="709898"/>
                    <a:pt x="167373" y="837057"/>
                  </a:cubicBezTo>
                  <a:cubicBezTo>
                    <a:pt x="151503" y="947261"/>
                    <a:pt x="125655" y="1168813"/>
                    <a:pt x="125655" y="1168813"/>
                  </a:cubicBezTo>
                  <a:cubicBezTo>
                    <a:pt x="79567" y="1195673"/>
                    <a:pt x="17038" y="1173385"/>
                    <a:pt x="17038" y="1173385"/>
                  </a:cubicBezTo>
                  <a:cubicBezTo>
                    <a:pt x="17038" y="1173385"/>
                    <a:pt x="314" y="883634"/>
                    <a:pt x="12857" y="78800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7"/>
            <p:cNvSpPr/>
            <p:nvPr/>
          </p:nvSpPr>
          <p:spPr>
            <a:xfrm>
              <a:off x="6636960" y="3127320"/>
              <a:ext cx="191160" cy="306720"/>
            </a:xfrm>
            <a:custGeom>
              <a:rect b="b" l="l" r="r" t="t"/>
              <a:pathLst>
                <a:path extrusionOk="0" h="524521" w="327076">
                  <a:moveTo>
                    <a:pt x="18646" y="374524"/>
                  </a:moveTo>
                  <a:cubicBezTo>
                    <a:pt x="51811" y="376143"/>
                    <a:pt x="76518" y="384716"/>
                    <a:pt x="80699" y="374524"/>
                  </a:cubicBezTo>
                  <a:cubicBezTo>
                    <a:pt x="84240" y="357350"/>
                    <a:pt x="86779" y="339986"/>
                    <a:pt x="88302" y="322518"/>
                  </a:cubicBezTo>
                  <a:cubicBezTo>
                    <a:pt x="84406" y="312993"/>
                    <a:pt x="81175" y="302515"/>
                    <a:pt x="81175" y="302515"/>
                  </a:cubicBezTo>
                  <a:cubicBezTo>
                    <a:pt x="39457" y="276797"/>
                    <a:pt x="26343" y="231649"/>
                    <a:pt x="20832" y="178690"/>
                  </a:cubicBezTo>
                  <a:cubicBezTo>
                    <a:pt x="11329" y="88869"/>
                    <a:pt x="59888" y="10288"/>
                    <a:pt x="149595" y="858"/>
                  </a:cubicBezTo>
                  <a:cubicBezTo>
                    <a:pt x="233790" y="-7905"/>
                    <a:pt x="295843" y="51436"/>
                    <a:pt x="312378" y="132875"/>
                  </a:cubicBezTo>
                  <a:cubicBezTo>
                    <a:pt x="321310" y="173166"/>
                    <a:pt x="338986" y="249175"/>
                    <a:pt x="315038" y="315374"/>
                  </a:cubicBezTo>
                  <a:cubicBezTo>
                    <a:pt x="301640" y="352426"/>
                    <a:pt x="284344" y="382049"/>
                    <a:pt x="267049" y="387478"/>
                  </a:cubicBezTo>
                  <a:cubicBezTo>
                    <a:pt x="250377" y="387059"/>
                    <a:pt x="233746" y="385592"/>
                    <a:pt x="217255" y="383096"/>
                  </a:cubicBezTo>
                  <a:lnTo>
                    <a:pt x="217255" y="383096"/>
                  </a:lnTo>
                  <a:cubicBezTo>
                    <a:pt x="217255" y="383096"/>
                    <a:pt x="212788" y="408052"/>
                    <a:pt x="209747" y="424054"/>
                  </a:cubicBezTo>
                  <a:cubicBezTo>
                    <a:pt x="206707" y="440056"/>
                    <a:pt x="207847" y="448533"/>
                    <a:pt x="239681" y="468155"/>
                  </a:cubicBezTo>
                  <a:cubicBezTo>
                    <a:pt x="271516" y="487776"/>
                    <a:pt x="191597" y="528162"/>
                    <a:pt x="139332" y="524257"/>
                  </a:cubicBezTo>
                  <a:cubicBezTo>
                    <a:pt x="87066" y="520352"/>
                    <a:pt x="28339" y="488634"/>
                    <a:pt x="12279" y="454820"/>
                  </a:cubicBezTo>
                  <a:cubicBezTo>
                    <a:pt x="-5681" y="417863"/>
                    <a:pt x="-4256" y="373476"/>
                    <a:pt x="18646" y="374524"/>
                  </a:cubicBezTo>
                  <a:close/>
                </a:path>
              </a:pathLst>
            </a:custGeom>
            <a:solidFill>
              <a:srgbClr val="FFC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7"/>
            <p:cNvSpPr/>
            <p:nvPr/>
          </p:nvSpPr>
          <p:spPr>
            <a:xfrm>
              <a:off x="6574320" y="3344760"/>
              <a:ext cx="293760" cy="488160"/>
            </a:xfrm>
            <a:custGeom>
              <a:rect b="b" l="l" r="r" t="t"/>
              <a:pathLst>
                <a:path extrusionOk="0" h="834581" w="502799">
                  <a:moveTo>
                    <a:pt x="173885" y="7939"/>
                  </a:moveTo>
                  <a:cubicBezTo>
                    <a:pt x="164383" y="30894"/>
                    <a:pt x="188044" y="58993"/>
                    <a:pt x="249908" y="78614"/>
                  </a:cubicBezTo>
                  <a:cubicBezTo>
                    <a:pt x="311771" y="98236"/>
                    <a:pt x="317853" y="72995"/>
                    <a:pt x="317853" y="72995"/>
                  </a:cubicBezTo>
                  <a:cubicBezTo>
                    <a:pt x="317853" y="72995"/>
                    <a:pt x="409270" y="114714"/>
                    <a:pt x="439013" y="135574"/>
                  </a:cubicBezTo>
                  <a:cubicBezTo>
                    <a:pt x="476359" y="161768"/>
                    <a:pt x="492989" y="237587"/>
                    <a:pt x="498026" y="365603"/>
                  </a:cubicBezTo>
                  <a:cubicBezTo>
                    <a:pt x="503822" y="513812"/>
                    <a:pt x="504393" y="733649"/>
                    <a:pt x="499451" y="771558"/>
                  </a:cubicBezTo>
                  <a:cubicBezTo>
                    <a:pt x="499451" y="771558"/>
                    <a:pt x="429511" y="841376"/>
                    <a:pt x="340089" y="834042"/>
                  </a:cubicBezTo>
                  <a:cubicBezTo>
                    <a:pt x="250668" y="826708"/>
                    <a:pt x="100144" y="747270"/>
                    <a:pt x="63558" y="686024"/>
                  </a:cubicBezTo>
                  <a:cubicBezTo>
                    <a:pt x="64603" y="556103"/>
                    <a:pt x="79808" y="534957"/>
                    <a:pt x="58806" y="460091"/>
                  </a:cubicBezTo>
                  <a:cubicBezTo>
                    <a:pt x="10722" y="288641"/>
                    <a:pt x="-14555" y="218632"/>
                    <a:pt x="8822" y="104808"/>
                  </a:cubicBezTo>
                  <a:cubicBezTo>
                    <a:pt x="27827" y="10987"/>
                    <a:pt x="55005" y="-729"/>
                    <a:pt x="91971" y="33"/>
                  </a:cubicBezTo>
                  <a:cubicBezTo>
                    <a:pt x="119400" y="1166"/>
                    <a:pt x="146745" y="3805"/>
                    <a:pt x="173885" y="7939"/>
                  </a:cubicBezTo>
                  <a:close/>
                </a:path>
              </a:pathLst>
            </a:cu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7"/>
            <p:cNvSpPr/>
            <p:nvPr/>
          </p:nvSpPr>
          <p:spPr>
            <a:xfrm>
              <a:off x="6782760" y="3405600"/>
              <a:ext cx="370440" cy="291240"/>
            </a:xfrm>
            <a:custGeom>
              <a:rect b="b" l="l" r="r" t="t"/>
              <a:pathLst>
                <a:path extrusionOk="0" h="498110" w="633923">
                  <a:moveTo>
                    <a:pt x="282563" y="384245"/>
                  </a:moveTo>
                  <a:cubicBezTo>
                    <a:pt x="209107" y="402723"/>
                    <a:pt x="191907" y="356336"/>
                    <a:pt x="182214" y="317570"/>
                  </a:cubicBezTo>
                  <a:cubicBezTo>
                    <a:pt x="158837" y="224510"/>
                    <a:pt x="146293" y="140500"/>
                    <a:pt x="128903" y="87731"/>
                  </a:cubicBezTo>
                  <a:cubicBezTo>
                    <a:pt x="108377" y="25438"/>
                    <a:pt x="86901" y="15532"/>
                    <a:pt x="56682" y="3435"/>
                  </a:cubicBezTo>
                  <a:cubicBezTo>
                    <a:pt x="21236" y="-10853"/>
                    <a:pt x="-9268" y="19151"/>
                    <a:pt x="2611" y="98685"/>
                  </a:cubicBezTo>
                  <a:cubicBezTo>
                    <a:pt x="16485" y="192506"/>
                    <a:pt x="34825" y="258324"/>
                    <a:pt x="69796" y="369195"/>
                  </a:cubicBezTo>
                  <a:cubicBezTo>
                    <a:pt x="79298" y="397770"/>
                    <a:pt x="99444" y="449681"/>
                    <a:pt x="130138" y="474542"/>
                  </a:cubicBezTo>
                  <a:cubicBezTo>
                    <a:pt x="168150" y="505212"/>
                    <a:pt x="225166" y="503879"/>
                    <a:pt x="311357" y="482447"/>
                  </a:cubicBezTo>
                  <a:cubicBezTo>
                    <a:pt x="348133" y="472922"/>
                    <a:pt x="388519" y="451205"/>
                    <a:pt x="458175" y="418630"/>
                  </a:cubicBezTo>
                  <a:cubicBezTo>
                    <a:pt x="477181" y="409867"/>
                    <a:pt x="491435" y="404056"/>
                    <a:pt x="527260" y="387293"/>
                  </a:cubicBezTo>
                  <a:cubicBezTo>
                    <a:pt x="563086" y="370529"/>
                    <a:pt x="600432" y="342620"/>
                    <a:pt x="619247" y="315284"/>
                  </a:cubicBezTo>
                  <a:cubicBezTo>
                    <a:pt x="638063" y="287947"/>
                    <a:pt x="634832" y="270706"/>
                    <a:pt x="630936" y="264515"/>
                  </a:cubicBezTo>
                  <a:cubicBezTo>
                    <a:pt x="626089" y="256705"/>
                    <a:pt x="623429" y="262896"/>
                    <a:pt x="613356" y="274040"/>
                  </a:cubicBezTo>
                  <a:cubicBezTo>
                    <a:pt x="598835" y="293424"/>
                    <a:pt x="580932" y="310007"/>
                    <a:pt x="560520" y="322999"/>
                  </a:cubicBezTo>
                  <a:cubicBezTo>
                    <a:pt x="560520" y="322999"/>
                    <a:pt x="583707" y="298996"/>
                    <a:pt x="596346" y="283375"/>
                  </a:cubicBezTo>
                  <a:cubicBezTo>
                    <a:pt x="607569" y="269535"/>
                    <a:pt x="616900" y="254257"/>
                    <a:pt x="624094" y="237940"/>
                  </a:cubicBezTo>
                  <a:cubicBezTo>
                    <a:pt x="630746" y="222034"/>
                    <a:pt x="617062" y="200412"/>
                    <a:pt x="606609" y="211747"/>
                  </a:cubicBezTo>
                  <a:cubicBezTo>
                    <a:pt x="596156" y="223081"/>
                    <a:pt x="591309" y="234607"/>
                    <a:pt x="572304" y="257467"/>
                  </a:cubicBezTo>
                  <a:cubicBezTo>
                    <a:pt x="562297" y="269621"/>
                    <a:pt x="550875" y="280527"/>
                    <a:pt x="538284" y="289947"/>
                  </a:cubicBezTo>
                  <a:cubicBezTo>
                    <a:pt x="550048" y="273974"/>
                    <a:pt x="560539" y="257095"/>
                    <a:pt x="569643" y="239464"/>
                  </a:cubicBezTo>
                  <a:cubicBezTo>
                    <a:pt x="581711" y="214795"/>
                    <a:pt x="541134" y="227654"/>
                    <a:pt x="518423" y="251656"/>
                  </a:cubicBezTo>
                  <a:cubicBezTo>
                    <a:pt x="501603" y="269087"/>
                    <a:pt x="487349" y="279184"/>
                    <a:pt x="486968" y="274326"/>
                  </a:cubicBezTo>
                  <a:cubicBezTo>
                    <a:pt x="486588" y="269468"/>
                    <a:pt x="453804" y="304711"/>
                    <a:pt x="437174" y="321951"/>
                  </a:cubicBezTo>
                  <a:cubicBezTo>
                    <a:pt x="419119" y="342144"/>
                    <a:pt x="352314" y="366623"/>
                    <a:pt x="282563" y="384245"/>
                  </a:cubicBezTo>
                  <a:close/>
                </a:path>
              </a:pathLst>
            </a:custGeom>
            <a:solidFill>
              <a:srgbClr val="FFC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7"/>
            <p:cNvSpPr/>
            <p:nvPr/>
          </p:nvSpPr>
          <p:spPr>
            <a:xfrm>
              <a:off x="6769440" y="3399480"/>
              <a:ext cx="113400" cy="166320"/>
            </a:xfrm>
            <a:custGeom>
              <a:rect b="b" l="l" r="r" t="t"/>
              <a:pathLst>
                <a:path extrusionOk="0" h="284908" w="194366">
                  <a:moveTo>
                    <a:pt x="52205" y="1299"/>
                  </a:moveTo>
                  <a:cubicBezTo>
                    <a:pt x="101239" y="-5940"/>
                    <a:pt x="135925" y="16158"/>
                    <a:pt x="157496" y="90644"/>
                  </a:cubicBezTo>
                  <a:cubicBezTo>
                    <a:pt x="179067" y="165129"/>
                    <a:pt x="194367" y="226184"/>
                    <a:pt x="194367" y="226184"/>
                  </a:cubicBezTo>
                  <a:cubicBezTo>
                    <a:pt x="174970" y="254293"/>
                    <a:pt x="145545" y="273867"/>
                    <a:pt x="112168" y="280858"/>
                  </a:cubicBezTo>
                  <a:cubicBezTo>
                    <a:pt x="53535" y="295146"/>
                    <a:pt x="32439" y="267047"/>
                    <a:pt x="32439" y="267047"/>
                  </a:cubicBezTo>
                  <a:cubicBezTo>
                    <a:pt x="32439" y="267047"/>
                    <a:pt x="16189" y="189037"/>
                    <a:pt x="6021" y="135888"/>
                  </a:cubicBezTo>
                  <a:cubicBezTo>
                    <a:pt x="-4147" y="82738"/>
                    <a:pt x="-8423" y="10348"/>
                    <a:pt x="52205" y="1299"/>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7"/>
            <p:cNvSpPr/>
            <p:nvPr/>
          </p:nvSpPr>
          <p:spPr>
            <a:xfrm>
              <a:off x="6642720" y="3114000"/>
              <a:ext cx="185040" cy="204480"/>
            </a:xfrm>
            <a:custGeom>
              <a:rect b="b" l="l" r="r" t="t"/>
              <a:pathLst>
                <a:path extrusionOk="0" h="350275" w="317013">
                  <a:moveTo>
                    <a:pt x="299172" y="144551"/>
                  </a:moveTo>
                  <a:cubicBezTo>
                    <a:pt x="299172" y="144551"/>
                    <a:pt x="376620" y="26441"/>
                    <a:pt x="208800" y="2438"/>
                  </a:cubicBezTo>
                  <a:cubicBezTo>
                    <a:pt x="87735" y="-14898"/>
                    <a:pt x="10002" y="63017"/>
                    <a:pt x="974" y="147599"/>
                  </a:cubicBezTo>
                  <a:cubicBezTo>
                    <a:pt x="-7579" y="228466"/>
                    <a:pt x="42026" y="312381"/>
                    <a:pt x="77947" y="345623"/>
                  </a:cubicBezTo>
                  <a:cubicBezTo>
                    <a:pt x="95432" y="351910"/>
                    <a:pt x="133063" y="355148"/>
                    <a:pt x="182477" y="332955"/>
                  </a:cubicBezTo>
                  <a:cubicBezTo>
                    <a:pt x="184492" y="310952"/>
                    <a:pt x="185285" y="288854"/>
                    <a:pt x="184853" y="266756"/>
                  </a:cubicBezTo>
                  <a:cubicBezTo>
                    <a:pt x="184853" y="266756"/>
                    <a:pt x="126031" y="142360"/>
                    <a:pt x="299172" y="144551"/>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7"/>
            <p:cNvSpPr/>
            <p:nvPr/>
          </p:nvSpPr>
          <p:spPr>
            <a:xfrm>
              <a:off x="7041600" y="3534120"/>
              <a:ext cx="55800" cy="48960"/>
            </a:xfrm>
            <a:custGeom>
              <a:rect b="b" l="l" r="r" t="t"/>
              <a:pathLst>
                <a:path extrusionOk="0" h="84340" w="95905">
                  <a:moveTo>
                    <a:pt x="10991" y="71863"/>
                  </a:moveTo>
                  <a:cubicBezTo>
                    <a:pt x="10991" y="71863"/>
                    <a:pt x="-8015" y="37097"/>
                    <a:pt x="3959" y="28429"/>
                  </a:cubicBezTo>
                  <a:cubicBezTo>
                    <a:pt x="15932" y="19761"/>
                    <a:pt x="33322" y="52337"/>
                    <a:pt x="36838" y="65100"/>
                  </a:cubicBezTo>
                  <a:cubicBezTo>
                    <a:pt x="40354" y="77864"/>
                    <a:pt x="35508" y="61195"/>
                    <a:pt x="35508" y="61195"/>
                  </a:cubicBezTo>
                  <a:cubicBezTo>
                    <a:pt x="35508" y="61195"/>
                    <a:pt x="22489" y="21952"/>
                    <a:pt x="30947" y="14427"/>
                  </a:cubicBezTo>
                  <a:cubicBezTo>
                    <a:pt x="39404" y="6903"/>
                    <a:pt x="50807" y="23952"/>
                    <a:pt x="62116" y="48336"/>
                  </a:cubicBezTo>
                  <a:cubicBezTo>
                    <a:pt x="73424" y="72720"/>
                    <a:pt x="64967" y="46146"/>
                    <a:pt x="64967" y="46146"/>
                  </a:cubicBezTo>
                  <a:cubicBezTo>
                    <a:pt x="64967" y="46146"/>
                    <a:pt x="45961" y="6807"/>
                    <a:pt x="54228" y="1378"/>
                  </a:cubicBezTo>
                  <a:cubicBezTo>
                    <a:pt x="64967" y="-5956"/>
                    <a:pt x="82737" y="17380"/>
                    <a:pt x="93285" y="38430"/>
                  </a:cubicBezTo>
                  <a:cubicBezTo>
                    <a:pt x="103833" y="59480"/>
                    <a:pt x="79126" y="84341"/>
                    <a:pt x="79126" y="84341"/>
                  </a:cubicBezTo>
                  <a:close/>
                </a:path>
              </a:pathLst>
            </a:custGeom>
            <a:solidFill>
              <a:srgbClr val="FFC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5" name="Google Shape;1305;p7"/>
            <p:cNvGrpSpPr/>
            <p:nvPr/>
          </p:nvGrpSpPr>
          <p:grpSpPr>
            <a:xfrm>
              <a:off x="7025760" y="3516480"/>
              <a:ext cx="161280" cy="97218"/>
              <a:chOff x="7025760" y="3516480"/>
              <a:chExt cx="161280" cy="97218"/>
            </a:xfrm>
          </p:grpSpPr>
          <p:sp>
            <p:nvSpPr>
              <p:cNvPr id="1306" name="Google Shape;1306;p7"/>
              <p:cNvSpPr/>
              <p:nvPr/>
            </p:nvSpPr>
            <p:spPr>
              <a:xfrm>
                <a:off x="7025760" y="3520440"/>
                <a:ext cx="161280" cy="93240"/>
              </a:xfrm>
              <a:custGeom>
                <a:rect b="b" l="l" r="r" t="t"/>
                <a:pathLst>
                  <a:path extrusionOk="0" h="159820" w="275954">
                    <a:moveTo>
                      <a:pt x="75211" y="157607"/>
                    </a:moveTo>
                    <a:lnTo>
                      <a:pt x="4035" y="116363"/>
                    </a:lnTo>
                    <a:cubicBezTo>
                      <a:pt x="-1951" y="112934"/>
                      <a:pt x="-1191" y="106838"/>
                      <a:pt x="5746" y="102838"/>
                    </a:cubicBezTo>
                    <a:lnTo>
                      <a:pt x="177271" y="3301"/>
                    </a:lnTo>
                    <a:cubicBezTo>
                      <a:pt x="184503" y="-737"/>
                      <a:pt x="193217" y="-1090"/>
                      <a:pt x="200743" y="2349"/>
                    </a:cubicBezTo>
                    <a:lnTo>
                      <a:pt x="271919" y="43497"/>
                    </a:lnTo>
                    <a:cubicBezTo>
                      <a:pt x="277906" y="47021"/>
                      <a:pt x="277146" y="53022"/>
                      <a:pt x="270209" y="57118"/>
                    </a:cubicBezTo>
                    <a:lnTo>
                      <a:pt x="98303" y="156559"/>
                    </a:lnTo>
                    <a:cubicBezTo>
                      <a:pt x="91195" y="160502"/>
                      <a:pt x="82652" y="160893"/>
                      <a:pt x="75211" y="157607"/>
                    </a:cubicBezTo>
                    <a:close/>
                  </a:path>
                </a:pathLst>
              </a:custGeom>
              <a:solidFill>
                <a:srgbClr val="B1B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7"/>
              <p:cNvSpPr/>
              <p:nvPr/>
            </p:nvSpPr>
            <p:spPr>
              <a:xfrm>
                <a:off x="7025760" y="3580920"/>
                <a:ext cx="4320" cy="3600"/>
              </a:xfrm>
              <a:custGeom>
                <a:rect b="b" l="l" r="r" t="t"/>
                <a:pathLst>
                  <a:path extrusionOk="0" h="6572" w="7697">
                    <a:moveTo>
                      <a:pt x="0" y="6572"/>
                    </a:moveTo>
                    <a:lnTo>
                      <a:pt x="0" y="0"/>
                    </a:lnTo>
                    <a:lnTo>
                      <a:pt x="7697" y="2858"/>
                    </a:lnTo>
                    <a:lnTo>
                      <a:pt x="0" y="6572"/>
                    </a:lnTo>
                    <a:close/>
                  </a:path>
                </a:pathLst>
              </a:custGeom>
              <a:solidFill>
                <a:srgbClr val="B1B4C4"/>
              </a:solidFill>
              <a:ln>
                <a:noFill/>
              </a:ln>
            </p:spPr>
          </p:sp>
          <p:sp>
            <p:nvSpPr>
              <p:cNvPr id="1308" name="Google Shape;1308;p7"/>
              <p:cNvSpPr/>
              <p:nvPr/>
            </p:nvSpPr>
            <p:spPr>
              <a:xfrm>
                <a:off x="7183800" y="3545280"/>
                <a:ext cx="3240" cy="3240"/>
              </a:xfrm>
              <a:custGeom>
                <a:rect b="b" l="l" r="r" t="t"/>
                <a:pathLst>
                  <a:path extrusionOk="0" h="6286" w="6081">
                    <a:moveTo>
                      <a:pt x="6082" y="6287"/>
                    </a:moveTo>
                    <a:lnTo>
                      <a:pt x="6082" y="0"/>
                    </a:lnTo>
                    <a:lnTo>
                      <a:pt x="0" y="3905"/>
                    </a:lnTo>
                    <a:lnTo>
                      <a:pt x="6082" y="6287"/>
                    </a:lnTo>
                    <a:close/>
                  </a:path>
                </a:pathLst>
              </a:custGeom>
              <a:solidFill>
                <a:srgbClr val="B1B4C4"/>
              </a:solidFill>
              <a:ln>
                <a:noFill/>
              </a:ln>
            </p:spPr>
          </p:sp>
          <p:sp>
            <p:nvSpPr>
              <p:cNvPr id="1309" name="Google Shape;1309;p7"/>
              <p:cNvSpPr/>
              <p:nvPr/>
            </p:nvSpPr>
            <p:spPr>
              <a:xfrm>
                <a:off x="7025760" y="3517200"/>
                <a:ext cx="161280" cy="93240"/>
              </a:xfrm>
              <a:custGeom>
                <a:rect b="b" l="l" r="r" t="t"/>
                <a:pathLst>
                  <a:path extrusionOk="0" h="159768" w="275954">
                    <a:moveTo>
                      <a:pt x="75211" y="157511"/>
                    </a:moveTo>
                    <a:lnTo>
                      <a:pt x="4035" y="116363"/>
                    </a:lnTo>
                    <a:cubicBezTo>
                      <a:pt x="-1951" y="112839"/>
                      <a:pt x="-1191" y="106838"/>
                      <a:pt x="5746" y="102743"/>
                    </a:cubicBezTo>
                    <a:lnTo>
                      <a:pt x="177271" y="3302"/>
                    </a:lnTo>
                    <a:cubicBezTo>
                      <a:pt x="184503" y="-737"/>
                      <a:pt x="193217" y="-1089"/>
                      <a:pt x="200743" y="2349"/>
                    </a:cubicBezTo>
                    <a:lnTo>
                      <a:pt x="271919" y="43497"/>
                    </a:lnTo>
                    <a:cubicBezTo>
                      <a:pt x="277906" y="47021"/>
                      <a:pt x="277146" y="53022"/>
                      <a:pt x="270209" y="57118"/>
                    </a:cubicBezTo>
                    <a:lnTo>
                      <a:pt x="98303" y="156559"/>
                    </a:lnTo>
                    <a:cubicBezTo>
                      <a:pt x="91176" y="160474"/>
                      <a:pt x="82633" y="160826"/>
                      <a:pt x="75211" y="157511"/>
                    </a:cubicBezTo>
                    <a:close/>
                  </a:path>
                </a:pathLst>
              </a:custGeom>
              <a:solidFill>
                <a:srgbClr val="616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7"/>
              <p:cNvSpPr/>
              <p:nvPr/>
            </p:nvSpPr>
            <p:spPr>
              <a:xfrm rot="-1789800">
                <a:off x="7034040" y="3595680"/>
                <a:ext cx="360" cy="1080"/>
              </a:xfrm>
              <a:custGeom>
                <a:rect b="b" l="l" r="r" t="t"/>
                <a:pathLst>
                  <a:path extrusionOk="0" h="2676" w="1525">
                    <a:moveTo>
                      <a:pt x="1526" y="1339"/>
                    </a:moveTo>
                    <a:cubicBezTo>
                      <a:pt x="1526" y="2078"/>
                      <a:pt x="1185" y="2677"/>
                      <a:pt x="763" y="2677"/>
                    </a:cubicBezTo>
                    <a:cubicBezTo>
                      <a:pt x="342" y="2677"/>
                      <a:pt x="0" y="2078"/>
                      <a:pt x="0" y="1339"/>
                    </a:cubicBezTo>
                    <a:cubicBezTo>
                      <a:pt x="0" y="600"/>
                      <a:pt x="342" y="1"/>
                      <a:pt x="763" y="1"/>
                    </a:cubicBezTo>
                    <a:cubicBezTo>
                      <a:pt x="1185" y="1"/>
                      <a:pt x="1526" y="600"/>
                      <a:pt x="1526" y="1339"/>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7"/>
              <p:cNvSpPr/>
              <p:nvPr/>
            </p:nvSpPr>
            <p:spPr>
              <a:xfrm rot="-1801800">
                <a:off x="7033680" y="3589920"/>
                <a:ext cx="360" cy="1080"/>
              </a:xfrm>
              <a:custGeom>
                <a:rect b="b" l="l" r="r" t="t"/>
                <a:pathLst>
                  <a:path extrusionOk="0" h="2666" w="152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7"/>
              <p:cNvSpPr/>
              <p:nvPr/>
            </p:nvSpPr>
            <p:spPr>
              <a:xfrm rot="-1801800">
                <a:off x="7035840" y="3591000"/>
                <a:ext cx="360" cy="1080"/>
              </a:xfrm>
              <a:custGeom>
                <a:rect b="b" l="l" r="r" t="t"/>
                <a:pathLst>
                  <a:path extrusionOk="0" h="2666" w="152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7"/>
              <p:cNvSpPr/>
              <p:nvPr/>
            </p:nvSpPr>
            <p:spPr>
              <a:xfrm rot="-1801800">
                <a:off x="7038000" y="3592080"/>
                <a:ext cx="360" cy="1080"/>
              </a:xfrm>
              <a:custGeom>
                <a:rect b="b" l="l" r="r" t="t"/>
                <a:pathLst>
                  <a:path extrusionOk="0" h="2666" w="152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7"/>
              <p:cNvSpPr/>
              <p:nvPr/>
            </p:nvSpPr>
            <p:spPr>
              <a:xfrm rot="-1801800">
                <a:off x="7054920" y="3602160"/>
                <a:ext cx="360" cy="1080"/>
              </a:xfrm>
              <a:custGeom>
                <a:rect b="b" l="l" r="r" t="t"/>
                <a:pathLst>
                  <a:path extrusionOk="0" h="2666" w="152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7"/>
              <p:cNvSpPr/>
              <p:nvPr/>
            </p:nvSpPr>
            <p:spPr>
              <a:xfrm rot="-1801800">
                <a:off x="7057080" y="3603240"/>
                <a:ext cx="360" cy="1080"/>
              </a:xfrm>
              <a:custGeom>
                <a:rect b="b" l="l" r="r" t="t"/>
                <a:pathLst>
                  <a:path extrusionOk="0" h="2666" w="152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7"/>
              <p:cNvSpPr/>
              <p:nvPr/>
            </p:nvSpPr>
            <p:spPr>
              <a:xfrm rot="-1801800">
                <a:off x="7058880" y="3604320"/>
                <a:ext cx="360" cy="1080"/>
              </a:xfrm>
              <a:custGeom>
                <a:rect b="b" l="l" r="r" t="t"/>
                <a:pathLst>
                  <a:path extrusionOk="0" h="2666" w="152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7"/>
              <p:cNvSpPr/>
              <p:nvPr/>
            </p:nvSpPr>
            <p:spPr>
              <a:xfrm rot="-1789800">
                <a:off x="7063200" y="3612600"/>
                <a:ext cx="360" cy="1080"/>
              </a:xfrm>
              <a:custGeom>
                <a:rect b="b" l="l" r="r" t="t"/>
                <a:pathLst>
                  <a:path extrusionOk="0" h="2676" w="1525">
                    <a:moveTo>
                      <a:pt x="1526" y="1339"/>
                    </a:moveTo>
                    <a:cubicBezTo>
                      <a:pt x="1526" y="2079"/>
                      <a:pt x="1185" y="2678"/>
                      <a:pt x="763" y="2678"/>
                    </a:cubicBezTo>
                    <a:cubicBezTo>
                      <a:pt x="342" y="2678"/>
                      <a:pt x="0" y="2079"/>
                      <a:pt x="0" y="1339"/>
                    </a:cubicBezTo>
                    <a:cubicBezTo>
                      <a:pt x="0" y="600"/>
                      <a:pt x="342" y="1"/>
                      <a:pt x="763" y="1"/>
                    </a:cubicBezTo>
                    <a:cubicBezTo>
                      <a:pt x="1185" y="1"/>
                      <a:pt x="1526" y="600"/>
                      <a:pt x="1526" y="1339"/>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7"/>
              <p:cNvSpPr/>
              <p:nvPr/>
            </p:nvSpPr>
            <p:spPr>
              <a:xfrm>
                <a:off x="7043760" y="3595320"/>
                <a:ext cx="6480" cy="4680"/>
              </a:xfrm>
              <a:custGeom>
                <a:rect b="b" l="l" r="r" t="t"/>
                <a:pathLst>
                  <a:path extrusionOk="0" h="8583" w="11593">
                    <a:moveTo>
                      <a:pt x="10548" y="8436"/>
                    </a:moveTo>
                    <a:lnTo>
                      <a:pt x="1045" y="3007"/>
                    </a:lnTo>
                    <a:cubicBezTo>
                      <a:pt x="393" y="2512"/>
                      <a:pt x="8" y="1731"/>
                      <a:pt x="0" y="911"/>
                    </a:cubicBezTo>
                    <a:lnTo>
                      <a:pt x="0" y="911"/>
                    </a:lnTo>
                    <a:cubicBezTo>
                      <a:pt x="0" y="150"/>
                      <a:pt x="475" y="-232"/>
                      <a:pt x="1045" y="150"/>
                    </a:cubicBezTo>
                    <a:lnTo>
                      <a:pt x="10548" y="5579"/>
                    </a:lnTo>
                    <a:cubicBezTo>
                      <a:pt x="11197" y="6036"/>
                      <a:pt x="11586" y="6779"/>
                      <a:pt x="11593" y="7579"/>
                    </a:cubicBezTo>
                    <a:lnTo>
                      <a:pt x="11593" y="7579"/>
                    </a:lnTo>
                    <a:cubicBezTo>
                      <a:pt x="11593" y="8436"/>
                      <a:pt x="11118" y="8817"/>
                      <a:pt x="10548" y="8436"/>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7"/>
              <p:cNvSpPr/>
              <p:nvPr/>
            </p:nvSpPr>
            <p:spPr>
              <a:xfrm>
                <a:off x="7169040" y="3556800"/>
                <a:ext cx="5760" cy="4320"/>
              </a:xfrm>
              <a:custGeom>
                <a:rect b="b" l="l" r="r" t="t"/>
                <a:pathLst>
                  <a:path extrusionOk="0" h="7715" w="10739">
                    <a:moveTo>
                      <a:pt x="9788" y="2667"/>
                    </a:moveTo>
                    <a:lnTo>
                      <a:pt x="1045" y="7715"/>
                    </a:lnTo>
                    <a:cubicBezTo>
                      <a:pt x="475" y="7715"/>
                      <a:pt x="0" y="7715"/>
                      <a:pt x="0" y="6953"/>
                    </a:cubicBezTo>
                    <a:lnTo>
                      <a:pt x="0" y="6953"/>
                    </a:lnTo>
                    <a:cubicBezTo>
                      <a:pt x="48" y="6191"/>
                      <a:pt x="437" y="5496"/>
                      <a:pt x="1045" y="5048"/>
                    </a:cubicBezTo>
                    <a:lnTo>
                      <a:pt x="9788" y="0"/>
                    </a:lnTo>
                    <a:cubicBezTo>
                      <a:pt x="10358" y="0"/>
                      <a:pt x="10738" y="0"/>
                      <a:pt x="10738" y="762"/>
                    </a:cubicBezTo>
                    <a:lnTo>
                      <a:pt x="10738" y="762"/>
                    </a:lnTo>
                    <a:cubicBezTo>
                      <a:pt x="10767" y="1514"/>
                      <a:pt x="10415" y="2238"/>
                      <a:pt x="9788" y="2667"/>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7"/>
              <p:cNvSpPr/>
              <p:nvPr/>
            </p:nvSpPr>
            <p:spPr>
              <a:xfrm>
                <a:off x="7161120" y="3561120"/>
                <a:ext cx="5760" cy="4320"/>
              </a:xfrm>
              <a:custGeom>
                <a:rect b="b" l="l" r="r" t="t"/>
                <a:pathLst>
                  <a:path extrusionOk="0" h="7810" w="10738">
                    <a:moveTo>
                      <a:pt x="9788" y="2762"/>
                    </a:moveTo>
                    <a:lnTo>
                      <a:pt x="1045" y="7810"/>
                    </a:lnTo>
                    <a:cubicBezTo>
                      <a:pt x="475" y="7810"/>
                      <a:pt x="0" y="7810"/>
                      <a:pt x="0" y="7048"/>
                    </a:cubicBezTo>
                    <a:lnTo>
                      <a:pt x="0" y="7048"/>
                    </a:lnTo>
                    <a:cubicBezTo>
                      <a:pt x="9" y="6277"/>
                      <a:pt x="399" y="5562"/>
                      <a:pt x="1045" y="5143"/>
                    </a:cubicBezTo>
                    <a:lnTo>
                      <a:pt x="9788" y="0"/>
                    </a:lnTo>
                    <a:cubicBezTo>
                      <a:pt x="10358" y="0"/>
                      <a:pt x="10738" y="0"/>
                      <a:pt x="10738" y="762"/>
                    </a:cubicBezTo>
                    <a:lnTo>
                      <a:pt x="10738" y="762"/>
                    </a:lnTo>
                    <a:cubicBezTo>
                      <a:pt x="10738" y="1543"/>
                      <a:pt x="10387" y="2276"/>
                      <a:pt x="9788" y="2762"/>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7"/>
              <p:cNvSpPr/>
              <p:nvPr/>
            </p:nvSpPr>
            <p:spPr>
              <a:xfrm>
                <a:off x="7025760" y="3516480"/>
                <a:ext cx="161280" cy="93240"/>
              </a:xfrm>
              <a:custGeom>
                <a:rect b="b" l="l" r="r" t="t"/>
                <a:pathLst>
                  <a:path extrusionOk="0" h="159785" w="275954">
                    <a:moveTo>
                      <a:pt x="75211" y="157571"/>
                    </a:moveTo>
                    <a:lnTo>
                      <a:pt x="4035" y="116328"/>
                    </a:lnTo>
                    <a:cubicBezTo>
                      <a:pt x="-1951" y="112899"/>
                      <a:pt x="-1191" y="106803"/>
                      <a:pt x="5746" y="102802"/>
                    </a:cubicBezTo>
                    <a:lnTo>
                      <a:pt x="177271" y="3266"/>
                    </a:lnTo>
                    <a:cubicBezTo>
                      <a:pt x="184513" y="-725"/>
                      <a:pt x="193208" y="-1077"/>
                      <a:pt x="200743" y="2314"/>
                    </a:cubicBezTo>
                    <a:lnTo>
                      <a:pt x="271919" y="43461"/>
                    </a:lnTo>
                    <a:cubicBezTo>
                      <a:pt x="277906" y="46986"/>
                      <a:pt x="277146" y="52986"/>
                      <a:pt x="270209" y="57082"/>
                    </a:cubicBezTo>
                    <a:lnTo>
                      <a:pt x="98303" y="156523"/>
                    </a:lnTo>
                    <a:cubicBezTo>
                      <a:pt x="91195" y="160467"/>
                      <a:pt x="82652" y="160857"/>
                      <a:pt x="75211" y="157571"/>
                    </a:cubicBezTo>
                    <a:close/>
                  </a:path>
                </a:pathLst>
              </a:custGeom>
              <a:solidFill>
                <a:srgbClr val="2023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7"/>
              <p:cNvSpPr/>
              <p:nvPr/>
            </p:nvSpPr>
            <p:spPr>
              <a:xfrm>
                <a:off x="7032240" y="3519000"/>
                <a:ext cx="149760" cy="86400"/>
              </a:xfrm>
              <a:custGeom>
                <a:rect b="b" l="l" r="r" t="t"/>
                <a:pathLst>
                  <a:path extrusionOk="0" h="148399" w="256564">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7"/>
              <p:cNvSpPr/>
              <p:nvPr/>
            </p:nvSpPr>
            <p:spPr>
              <a:xfrm>
                <a:off x="7032240" y="3519000"/>
                <a:ext cx="149760" cy="86400"/>
              </a:xfrm>
              <a:custGeom>
                <a:rect b="b" l="l" r="r" t="t"/>
                <a:pathLst>
                  <a:path extrusionOk="0" h="148399" w="256564">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000000">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7"/>
              <p:cNvSpPr/>
              <p:nvPr/>
            </p:nvSpPr>
            <p:spPr>
              <a:xfrm>
                <a:off x="7157880" y="3530880"/>
                <a:ext cx="3600" cy="1800"/>
              </a:xfrm>
              <a:custGeom>
                <a:rect b="b" l="l" r="r" t="t"/>
                <a:pathLst>
                  <a:path extrusionOk="0" h="3619" w="6461">
                    <a:moveTo>
                      <a:pt x="6462" y="1810"/>
                    </a:moveTo>
                    <a:cubicBezTo>
                      <a:pt x="6462" y="2809"/>
                      <a:pt x="5015" y="3620"/>
                      <a:pt x="3231" y="3620"/>
                    </a:cubicBezTo>
                    <a:cubicBezTo>
                      <a:pt x="1447" y="3620"/>
                      <a:pt x="0" y="2809"/>
                      <a:pt x="0" y="1810"/>
                    </a:cubicBezTo>
                    <a:cubicBezTo>
                      <a:pt x="0" y="810"/>
                      <a:pt x="1447" y="0"/>
                      <a:pt x="3231" y="0"/>
                    </a:cubicBezTo>
                    <a:cubicBezTo>
                      <a:pt x="5015" y="0"/>
                      <a:pt x="6462" y="810"/>
                      <a:pt x="6462" y="1810"/>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7"/>
              <p:cNvSpPr/>
              <p:nvPr/>
            </p:nvSpPr>
            <p:spPr>
              <a:xfrm>
                <a:off x="7158960" y="3531600"/>
                <a:ext cx="1080" cy="720"/>
              </a:xfrm>
              <a:custGeom>
                <a:rect b="b" l="l" r="r" t="t"/>
                <a:pathLst>
                  <a:path extrusionOk="0" h="1547" w="2668">
                    <a:moveTo>
                      <a:pt x="428" y="1333"/>
                    </a:moveTo>
                    <a:cubicBezTo>
                      <a:pt x="-143" y="1333"/>
                      <a:pt x="-143" y="571"/>
                      <a:pt x="428" y="286"/>
                    </a:cubicBezTo>
                    <a:cubicBezTo>
                      <a:pt x="1007" y="-95"/>
                      <a:pt x="1748" y="-95"/>
                      <a:pt x="2328" y="286"/>
                    </a:cubicBezTo>
                    <a:cubicBezTo>
                      <a:pt x="2613" y="409"/>
                      <a:pt x="2746" y="752"/>
                      <a:pt x="2623" y="1038"/>
                    </a:cubicBezTo>
                    <a:cubicBezTo>
                      <a:pt x="2566" y="1172"/>
                      <a:pt x="2461" y="1276"/>
                      <a:pt x="2328" y="1333"/>
                    </a:cubicBezTo>
                    <a:cubicBezTo>
                      <a:pt x="1730" y="1619"/>
                      <a:pt x="1026" y="1619"/>
                      <a:pt x="428" y="1333"/>
                    </a:cubicBezTo>
                    <a:close/>
                  </a:path>
                </a:pathLst>
              </a:custGeom>
              <a:solidFill>
                <a:srgbClr val="FFFFFF">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6" name="Google Shape;1326;p7"/>
            <p:cNvSpPr/>
            <p:nvPr/>
          </p:nvSpPr>
          <p:spPr>
            <a:xfrm>
              <a:off x="7059960" y="3546720"/>
              <a:ext cx="95040" cy="78840"/>
            </a:xfrm>
            <a:custGeom>
              <a:rect b="b" l="l" r="r" t="t"/>
              <a:pathLst>
                <a:path extrusionOk="0" h="135636" w="163253">
                  <a:moveTo>
                    <a:pt x="127338" y="95727"/>
                  </a:moveTo>
                  <a:cubicBezTo>
                    <a:pt x="127338" y="95727"/>
                    <a:pt x="165349" y="61723"/>
                    <a:pt x="163163" y="16670"/>
                  </a:cubicBezTo>
                  <a:cubicBezTo>
                    <a:pt x="160882" y="-14763"/>
                    <a:pt x="141972" y="7906"/>
                    <a:pt x="141972" y="7906"/>
                  </a:cubicBezTo>
                  <a:lnTo>
                    <a:pt x="122966" y="42482"/>
                  </a:lnTo>
                  <a:cubicBezTo>
                    <a:pt x="122966" y="42482"/>
                    <a:pt x="103961" y="67152"/>
                    <a:pt x="86475" y="72772"/>
                  </a:cubicBezTo>
                  <a:cubicBezTo>
                    <a:pt x="73115" y="74058"/>
                    <a:pt x="59820" y="76029"/>
                    <a:pt x="46659" y="78677"/>
                  </a:cubicBezTo>
                  <a:cubicBezTo>
                    <a:pt x="23282" y="83249"/>
                    <a:pt x="0" y="112491"/>
                    <a:pt x="0" y="112491"/>
                  </a:cubicBezTo>
                  <a:lnTo>
                    <a:pt x="30124" y="135637"/>
                  </a:lnTo>
                  <a:close/>
                </a:path>
              </a:pathLst>
            </a:custGeom>
            <a:solidFill>
              <a:srgbClr val="FFC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7"/>
            <p:cNvSpPr/>
            <p:nvPr/>
          </p:nvSpPr>
          <p:spPr>
            <a:xfrm>
              <a:off x="8445960" y="2543760"/>
              <a:ext cx="196560" cy="304200"/>
            </a:xfrm>
            <a:custGeom>
              <a:rect b="b" l="l" r="r" t="t"/>
              <a:pathLst>
                <a:path extrusionOk="0" h="520294" w="336298">
                  <a:moveTo>
                    <a:pt x="294302" y="134437"/>
                  </a:moveTo>
                  <a:lnTo>
                    <a:pt x="70986" y="4897"/>
                  </a:lnTo>
                  <a:cubicBezTo>
                    <a:pt x="63640" y="-75"/>
                    <a:pt x="54403" y="-1342"/>
                    <a:pt x="45994" y="1468"/>
                  </a:cubicBezTo>
                  <a:lnTo>
                    <a:pt x="45994" y="1468"/>
                  </a:lnTo>
                  <a:cubicBezTo>
                    <a:pt x="44188" y="2211"/>
                    <a:pt x="42487" y="3202"/>
                    <a:pt x="40957" y="4421"/>
                  </a:cubicBezTo>
                  <a:lnTo>
                    <a:pt x="0" y="27948"/>
                  </a:lnTo>
                  <a:lnTo>
                    <a:pt x="28508" y="67572"/>
                  </a:lnTo>
                  <a:lnTo>
                    <a:pt x="28508" y="280265"/>
                  </a:lnTo>
                  <a:cubicBezTo>
                    <a:pt x="28508" y="311507"/>
                    <a:pt x="47514" y="347797"/>
                    <a:pt x="70891" y="361323"/>
                  </a:cubicBezTo>
                  <a:lnTo>
                    <a:pt x="267884" y="475623"/>
                  </a:lnTo>
                  <a:lnTo>
                    <a:pt x="274346" y="520295"/>
                  </a:lnTo>
                  <a:cubicBezTo>
                    <a:pt x="275676" y="519628"/>
                    <a:pt x="309601" y="500102"/>
                    <a:pt x="320339" y="493815"/>
                  </a:cubicBezTo>
                  <a:cubicBezTo>
                    <a:pt x="321375" y="493339"/>
                    <a:pt x="322354" y="492768"/>
                    <a:pt x="323285" y="492101"/>
                  </a:cubicBezTo>
                  <a:lnTo>
                    <a:pt x="323285" y="492101"/>
                  </a:lnTo>
                  <a:lnTo>
                    <a:pt x="323285" y="492101"/>
                  </a:lnTo>
                  <a:cubicBezTo>
                    <a:pt x="332560" y="483709"/>
                    <a:pt x="337321" y="471413"/>
                    <a:pt x="336114" y="458954"/>
                  </a:cubicBezTo>
                  <a:lnTo>
                    <a:pt x="336114" y="215495"/>
                  </a:lnTo>
                  <a:cubicBezTo>
                    <a:pt x="336589" y="184253"/>
                    <a:pt x="317678" y="147772"/>
                    <a:pt x="294302" y="134437"/>
                  </a:cubicBezTo>
                  <a:close/>
                </a:path>
              </a:pathLst>
            </a:custGeom>
            <a:solidFill>
              <a:srgbClr val="D9DA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7"/>
            <p:cNvSpPr/>
            <p:nvPr/>
          </p:nvSpPr>
          <p:spPr>
            <a:xfrm>
              <a:off x="8435880" y="2559240"/>
              <a:ext cx="180000" cy="289800"/>
            </a:xfrm>
            <a:custGeom>
              <a:rect b="b" l="l" r="r" t="t"/>
              <a:pathLst>
                <a:path extrusionOk="0" h="495867" w="307985">
                  <a:moveTo>
                    <a:pt x="265603" y="490781"/>
                  </a:moveTo>
                  <a:lnTo>
                    <a:pt x="42288" y="361527"/>
                  </a:lnTo>
                  <a:cubicBezTo>
                    <a:pt x="18911" y="348002"/>
                    <a:pt x="0" y="311711"/>
                    <a:pt x="0" y="280469"/>
                  </a:cubicBezTo>
                  <a:lnTo>
                    <a:pt x="0" y="37105"/>
                  </a:lnTo>
                  <a:cubicBezTo>
                    <a:pt x="0" y="5864"/>
                    <a:pt x="19006" y="-8424"/>
                    <a:pt x="42288" y="5101"/>
                  </a:cubicBezTo>
                  <a:lnTo>
                    <a:pt x="265603" y="134261"/>
                  </a:lnTo>
                  <a:cubicBezTo>
                    <a:pt x="288980" y="147786"/>
                    <a:pt x="307986" y="184171"/>
                    <a:pt x="307986" y="215413"/>
                  </a:cubicBezTo>
                  <a:lnTo>
                    <a:pt x="307986" y="458682"/>
                  </a:lnTo>
                  <a:cubicBezTo>
                    <a:pt x="307986" y="489924"/>
                    <a:pt x="288980" y="504307"/>
                    <a:pt x="265603" y="490781"/>
                  </a:cubicBezTo>
                  <a:close/>
                </a:path>
              </a:pathLst>
            </a:custGeom>
            <a:solidFill>
              <a:srgbClr val="EFF0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7"/>
            <p:cNvSpPr/>
            <p:nvPr/>
          </p:nvSpPr>
          <p:spPr>
            <a:xfrm>
              <a:off x="8474400" y="2617200"/>
              <a:ext cx="102600" cy="173880"/>
            </a:xfrm>
            <a:custGeom>
              <a:rect b="b" l="l" r="r" t="t"/>
              <a:pathLst>
                <a:path extrusionOk="0" h="297735" w="176087">
                  <a:moveTo>
                    <a:pt x="0" y="28904"/>
                  </a:moveTo>
                  <a:cubicBezTo>
                    <a:pt x="0" y="15188"/>
                    <a:pt x="3896" y="6330"/>
                    <a:pt x="11593" y="2234"/>
                  </a:cubicBezTo>
                  <a:cubicBezTo>
                    <a:pt x="19291" y="-1862"/>
                    <a:pt x="29364" y="-338"/>
                    <a:pt x="41812" y="6901"/>
                  </a:cubicBezTo>
                  <a:cubicBezTo>
                    <a:pt x="54413" y="14198"/>
                    <a:pt x="64923" y="24627"/>
                    <a:pt x="72316" y="37191"/>
                  </a:cubicBezTo>
                  <a:cubicBezTo>
                    <a:pt x="79842" y="49516"/>
                    <a:pt x="83824" y="63699"/>
                    <a:pt x="83814" y="78148"/>
                  </a:cubicBezTo>
                  <a:lnTo>
                    <a:pt x="83814" y="89197"/>
                  </a:lnTo>
                  <a:cubicBezTo>
                    <a:pt x="83814" y="103009"/>
                    <a:pt x="80013" y="111867"/>
                    <a:pt x="72316" y="115867"/>
                  </a:cubicBezTo>
                  <a:cubicBezTo>
                    <a:pt x="64619" y="119868"/>
                    <a:pt x="54546" y="118153"/>
                    <a:pt x="42097" y="110914"/>
                  </a:cubicBezTo>
                  <a:cubicBezTo>
                    <a:pt x="29478" y="103647"/>
                    <a:pt x="18958" y="93208"/>
                    <a:pt x="11593" y="80625"/>
                  </a:cubicBezTo>
                  <a:cubicBezTo>
                    <a:pt x="4039" y="68338"/>
                    <a:pt x="28" y="54193"/>
                    <a:pt x="0" y="39763"/>
                  </a:cubicBezTo>
                  <a:close/>
                  <a:moveTo>
                    <a:pt x="25467" y="55479"/>
                  </a:moveTo>
                  <a:cubicBezTo>
                    <a:pt x="25467" y="61584"/>
                    <a:pt x="27035" y="67585"/>
                    <a:pt x="30029" y="72910"/>
                  </a:cubicBezTo>
                  <a:cubicBezTo>
                    <a:pt x="32784" y="78158"/>
                    <a:pt x="36975" y="82520"/>
                    <a:pt x="42097" y="85483"/>
                  </a:cubicBezTo>
                  <a:cubicBezTo>
                    <a:pt x="47039" y="88340"/>
                    <a:pt x="50935" y="88721"/>
                    <a:pt x="53881" y="86626"/>
                  </a:cubicBezTo>
                  <a:cubicBezTo>
                    <a:pt x="57226" y="83311"/>
                    <a:pt x="58841" y="78634"/>
                    <a:pt x="58252" y="73957"/>
                  </a:cubicBezTo>
                  <a:lnTo>
                    <a:pt x="58252" y="62623"/>
                  </a:lnTo>
                  <a:cubicBezTo>
                    <a:pt x="58252" y="56536"/>
                    <a:pt x="56751" y="50554"/>
                    <a:pt x="53881" y="45192"/>
                  </a:cubicBezTo>
                  <a:cubicBezTo>
                    <a:pt x="51154" y="39896"/>
                    <a:pt x="46963" y="35496"/>
                    <a:pt x="41812" y="32524"/>
                  </a:cubicBezTo>
                  <a:cubicBezTo>
                    <a:pt x="38581" y="30000"/>
                    <a:pt x="34201" y="29523"/>
                    <a:pt x="30504" y="31285"/>
                  </a:cubicBezTo>
                  <a:cubicBezTo>
                    <a:pt x="27463" y="33286"/>
                    <a:pt x="25942" y="37572"/>
                    <a:pt x="25942" y="44239"/>
                  </a:cubicBezTo>
                  <a:close/>
                  <a:moveTo>
                    <a:pt x="49509" y="221785"/>
                  </a:moveTo>
                  <a:lnTo>
                    <a:pt x="30504" y="199306"/>
                  </a:lnTo>
                  <a:lnTo>
                    <a:pt x="125532" y="78910"/>
                  </a:lnTo>
                  <a:lnTo>
                    <a:pt x="144537" y="101389"/>
                  </a:lnTo>
                  <a:close/>
                  <a:moveTo>
                    <a:pt x="92177" y="208451"/>
                  </a:moveTo>
                  <a:cubicBezTo>
                    <a:pt x="92177" y="194639"/>
                    <a:pt x="96073" y="185781"/>
                    <a:pt x="103866" y="181780"/>
                  </a:cubicBezTo>
                  <a:cubicBezTo>
                    <a:pt x="111658" y="177780"/>
                    <a:pt x="121731" y="179494"/>
                    <a:pt x="134084" y="186638"/>
                  </a:cubicBezTo>
                  <a:cubicBezTo>
                    <a:pt x="146600" y="193934"/>
                    <a:pt x="157062" y="204288"/>
                    <a:pt x="164493" y="216737"/>
                  </a:cubicBezTo>
                  <a:cubicBezTo>
                    <a:pt x="172124" y="229129"/>
                    <a:pt x="176144" y="243417"/>
                    <a:pt x="176087" y="257980"/>
                  </a:cubicBezTo>
                  <a:lnTo>
                    <a:pt x="176087" y="269030"/>
                  </a:lnTo>
                  <a:cubicBezTo>
                    <a:pt x="176087" y="282650"/>
                    <a:pt x="172286" y="291604"/>
                    <a:pt x="164683" y="295604"/>
                  </a:cubicBezTo>
                  <a:cubicBezTo>
                    <a:pt x="157081" y="299605"/>
                    <a:pt x="147008" y="297985"/>
                    <a:pt x="134369" y="290651"/>
                  </a:cubicBezTo>
                  <a:cubicBezTo>
                    <a:pt x="121693" y="283374"/>
                    <a:pt x="111145" y="272906"/>
                    <a:pt x="103770" y="260266"/>
                  </a:cubicBezTo>
                  <a:cubicBezTo>
                    <a:pt x="96282" y="248093"/>
                    <a:pt x="92272" y="234092"/>
                    <a:pt x="92177" y="219785"/>
                  </a:cubicBezTo>
                  <a:close/>
                  <a:moveTo>
                    <a:pt x="117645" y="235120"/>
                  </a:moveTo>
                  <a:cubicBezTo>
                    <a:pt x="117768" y="241178"/>
                    <a:pt x="119403" y="247103"/>
                    <a:pt x="122396" y="252361"/>
                  </a:cubicBezTo>
                  <a:cubicBezTo>
                    <a:pt x="125142" y="257657"/>
                    <a:pt x="129285" y="262105"/>
                    <a:pt x="134369" y="265219"/>
                  </a:cubicBezTo>
                  <a:cubicBezTo>
                    <a:pt x="145108" y="271506"/>
                    <a:pt x="150524" y="267696"/>
                    <a:pt x="150524" y="253885"/>
                  </a:cubicBezTo>
                  <a:lnTo>
                    <a:pt x="150524" y="242169"/>
                  </a:lnTo>
                  <a:cubicBezTo>
                    <a:pt x="150524" y="236102"/>
                    <a:pt x="148985" y="230139"/>
                    <a:pt x="146058" y="224834"/>
                  </a:cubicBezTo>
                  <a:cubicBezTo>
                    <a:pt x="143302" y="219614"/>
                    <a:pt x="139159" y="215261"/>
                    <a:pt x="134084" y="212260"/>
                  </a:cubicBezTo>
                  <a:cubicBezTo>
                    <a:pt x="130720" y="209527"/>
                    <a:pt x="126064" y="209041"/>
                    <a:pt x="122206" y="211022"/>
                  </a:cubicBezTo>
                  <a:cubicBezTo>
                    <a:pt x="118671" y="214175"/>
                    <a:pt x="116960" y="218899"/>
                    <a:pt x="117645" y="223595"/>
                  </a:cubicBezTo>
                  <a:close/>
                </a:path>
              </a:pathLst>
            </a:custGeom>
            <a:solidFill>
              <a:srgbClr val="A6CE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7"/>
            <p:cNvSpPr/>
            <p:nvPr/>
          </p:nvSpPr>
          <p:spPr>
            <a:xfrm>
              <a:off x="7251840" y="2146680"/>
              <a:ext cx="196560" cy="304200"/>
            </a:xfrm>
            <a:custGeom>
              <a:rect b="b" l="l" r="r" t="t"/>
              <a:pathLst>
                <a:path extrusionOk="0" h="520393" w="336307">
                  <a:moveTo>
                    <a:pt x="294302" y="134154"/>
                  </a:moveTo>
                  <a:lnTo>
                    <a:pt x="70986" y="4900"/>
                  </a:lnTo>
                  <a:cubicBezTo>
                    <a:pt x="63640" y="-76"/>
                    <a:pt x="54403" y="-1344"/>
                    <a:pt x="45994" y="1471"/>
                  </a:cubicBezTo>
                  <a:lnTo>
                    <a:pt x="45994" y="1471"/>
                  </a:lnTo>
                  <a:cubicBezTo>
                    <a:pt x="44205" y="2253"/>
                    <a:pt x="42515" y="3245"/>
                    <a:pt x="40957" y="4424"/>
                  </a:cubicBezTo>
                  <a:lnTo>
                    <a:pt x="0" y="27951"/>
                  </a:lnTo>
                  <a:lnTo>
                    <a:pt x="28508" y="67575"/>
                  </a:lnTo>
                  <a:lnTo>
                    <a:pt x="28508" y="280268"/>
                  </a:lnTo>
                  <a:cubicBezTo>
                    <a:pt x="28508" y="311510"/>
                    <a:pt x="47514" y="347800"/>
                    <a:pt x="70796" y="361326"/>
                  </a:cubicBezTo>
                  <a:lnTo>
                    <a:pt x="267789" y="475626"/>
                  </a:lnTo>
                  <a:lnTo>
                    <a:pt x="274346" y="520393"/>
                  </a:lnTo>
                  <a:lnTo>
                    <a:pt x="320244" y="493818"/>
                  </a:lnTo>
                  <a:cubicBezTo>
                    <a:pt x="321261" y="493333"/>
                    <a:pt x="322240" y="492799"/>
                    <a:pt x="323190" y="492199"/>
                  </a:cubicBezTo>
                  <a:lnTo>
                    <a:pt x="323190" y="492199"/>
                  </a:lnTo>
                  <a:lnTo>
                    <a:pt x="323190" y="492199"/>
                  </a:lnTo>
                  <a:cubicBezTo>
                    <a:pt x="332551" y="483865"/>
                    <a:pt x="337359" y="471539"/>
                    <a:pt x="336114" y="459052"/>
                  </a:cubicBezTo>
                  <a:lnTo>
                    <a:pt x="336114" y="215212"/>
                  </a:lnTo>
                  <a:cubicBezTo>
                    <a:pt x="336684" y="183970"/>
                    <a:pt x="317679" y="147680"/>
                    <a:pt x="294302" y="134154"/>
                  </a:cubicBezTo>
                  <a:close/>
                </a:path>
              </a:pathLst>
            </a:custGeom>
            <a:solidFill>
              <a:srgbClr val="D9DA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7"/>
            <p:cNvSpPr/>
            <p:nvPr/>
          </p:nvSpPr>
          <p:spPr>
            <a:xfrm>
              <a:off x="7241760" y="2162160"/>
              <a:ext cx="180000" cy="289800"/>
            </a:xfrm>
            <a:custGeom>
              <a:rect b="b" l="l" r="r" t="t"/>
              <a:pathLst>
                <a:path extrusionOk="0" h="495973" w="307985">
                  <a:moveTo>
                    <a:pt x="265698" y="490766"/>
                  </a:moveTo>
                  <a:lnTo>
                    <a:pt x="42382" y="361702"/>
                  </a:lnTo>
                  <a:cubicBezTo>
                    <a:pt x="19006" y="348177"/>
                    <a:pt x="0" y="311886"/>
                    <a:pt x="0" y="280644"/>
                  </a:cubicBezTo>
                  <a:lnTo>
                    <a:pt x="0" y="37185"/>
                  </a:lnTo>
                  <a:cubicBezTo>
                    <a:pt x="0" y="5943"/>
                    <a:pt x="19006" y="-8439"/>
                    <a:pt x="42382" y="5086"/>
                  </a:cubicBezTo>
                  <a:lnTo>
                    <a:pt x="265698" y="134340"/>
                  </a:lnTo>
                  <a:cubicBezTo>
                    <a:pt x="289075" y="147866"/>
                    <a:pt x="307986" y="184156"/>
                    <a:pt x="307986" y="215398"/>
                  </a:cubicBezTo>
                  <a:lnTo>
                    <a:pt x="307986" y="458667"/>
                  </a:lnTo>
                  <a:cubicBezTo>
                    <a:pt x="307986" y="489909"/>
                    <a:pt x="289075" y="504577"/>
                    <a:pt x="265698" y="490766"/>
                  </a:cubicBezTo>
                  <a:close/>
                </a:path>
              </a:pathLst>
            </a:custGeom>
            <a:solidFill>
              <a:srgbClr val="EFF0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7"/>
            <p:cNvSpPr/>
            <p:nvPr/>
          </p:nvSpPr>
          <p:spPr>
            <a:xfrm>
              <a:off x="7274520" y="2239920"/>
              <a:ext cx="114480" cy="146520"/>
            </a:xfrm>
            <a:custGeom>
              <a:rect b="b" l="l" r="r" t="t"/>
              <a:pathLst>
                <a:path extrusionOk="0" h="250697" w="196042">
                  <a:moveTo>
                    <a:pt x="98069" y="0"/>
                  </a:moveTo>
                  <a:lnTo>
                    <a:pt x="128288" y="88487"/>
                  </a:lnTo>
                  <a:lnTo>
                    <a:pt x="196043" y="139065"/>
                  </a:lnTo>
                  <a:lnTo>
                    <a:pt x="147008" y="166021"/>
                  </a:lnTo>
                  <a:lnTo>
                    <a:pt x="158602" y="250698"/>
                  </a:lnTo>
                  <a:lnTo>
                    <a:pt x="98069" y="178879"/>
                  </a:lnTo>
                  <a:lnTo>
                    <a:pt x="37441" y="180594"/>
                  </a:lnTo>
                  <a:lnTo>
                    <a:pt x="49034" y="109252"/>
                  </a:lnTo>
                  <a:lnTo>
                    <a:pt x="0" y="25622"/>
                  </a:lnTo>
                  <a:lnTo>
                    <a:pt x="67755" y="53435"/>
                  </a:lnTo>
                  <a:lnTo>
                    <a:pt x="98069" y="0"/>
                  </a:lnTo>
                  <a:close/>
                </a:path>
              </a:pathLst>
            </a:custGeom>
            <a:solidFill>
              <a:srgbClr val="F9CB07"/>
            </a:solidFill>
            <a:ln>
              <a:noFill/>
            </a:ln>
          </p:spPr>
        </p:sp>
      </p:grpSp>
      <p:pic>
        <p:nvPicPr>
          <p:cNvPr id="1333" name="Google Shape;1333;p7"/>
          <p:cNvPicPr preferRelativeResize="0"/>
          <p:nvPr/>
        </p:nvPicPr>
        <p:blipFill>
          <a:blip r:embed="rId3">
            <a:alphaModFix/>
          </a:blip>
          <a:stretch>
            <a:fillRect/>
          </a:stretch>
        </p:blipFill>
        <p:spPr>
          <a:xfrm>
            <a:off x="2451925" y="2618150"/>
            <a:ext cx="3645751" cy="2487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7" name="Shape 1337"/>
        <p:cNvGrpSpPr/>
        <p:nvPr/>
      </p:nvGrpSpPr>
      <p:grpSpPr>
        <a:xfrm>
          <a:off x="0" y="0"/>
          <a:ext cx="0" cy="0"/>
          <a:chOff x="0" y="0"/>
          <a:chExt cx="0" cy="0"/>
        </a:xfrm>
      </p:grpSpPr>
      <p:sp>
        <p:nvSpPr>
          <p:cNvPr id="1338" name="Google Shape;1338;g15c17cc627a_0_0"/>
          <p:cNvSpPr txBox="1"/>
          <p:nvPr>
            <p:ph idx="1" type="body"/>
          </p:nvPr>
        </p:nvSpPr>
        <p:spPr>
          <a:xfrm>
            <a:off x="457200" y="1707850"/>
            <a:ext cx="7399800" cy="1576200"/>
          </a:xfrm>
          <a:prstGeom prst="rect">
            <a:avLst/>
          </a:prstGeom>
          <a:noFill/>
          <a:ln>
            <a:noFill/>
          </a:ln>
        </p:spPr>
        <p:txBody>
          <a:bodyPr anchorCtr="0" anchor="t" bIns="0" lIns="0" spcFirstLastPara="1" rIns="0" wrap="square" tIns="0">
            <a:noAutofit/>
          </a:bodyPr>
          <a:lstStyle/>
          <a:p>
            <a:pPr indent="0" lvl="0" marL="0" marR="0" rtl="0" algn="just">
              <a:lnSpc>
                <a:spcPct val="110000"/>
              </a:lnSpc>
              <a:spcBef>
                <a:spcPts val="0"/>
              </a:spcBef>
              <a:spcAft>
                <a:spcPts val="0"/>
              </a:spcAft>
              <a:buClr>
                <a:srgbClr val="3A3F50"/>
              </a:buClr>
              <a:buSzPts val="1800"/>
              <a:buFont typeface="Barlow Light"/>
              <a:buNone/>
            </a:pPr>
            <a:r>
              <a:rPr lang="en">
                <a:solidFill>
                  <a:srgbClr val="3A3F50"/>
                </a:solidFill>
                <a:latin typeface="Barlow Light"/>
                <a:ea typeface="Barlow Light"/>
                <a:cs typeface="Barlow Light"/>
                <a:sym typeface="Barlow Light"/>
              </a:rPr>
              <a:t>ClickStream data is about the user activities when he/she browse through a web page. We can store these clickstream data in our data warehouses/lakes for segmentation or any other analytics.</a:t>
            </a:r>
            <a:endParaRPr>
              <a:solidFill>
                <a:srgbClr val="3A3F50"/>
              </a:solidFill>
              <a:latin typeface="Barlow Light"/>
              <a:ea typeface="Barlow Light"/>
              <a:cs typeface="Barlow Light"/>
              <a:sym typeface="Barlow Light"/>
            </a:endParaRPr>
          </a:p>
        </p:txBody>
      </p:sp>
      <p:sp>
        <p:nvSpPr>
          <p:cNvPr id="1339" name="Google Shape;1339;g15c17cc627a_0_0"/>
          <p:cNvSpPr txBox="1"/>
          <p:nvPr>
            <p:ph type="title"/>
          </p:nvPr>
        </p:nvSpPr>
        <p:spPr>
          <a:xfrm>
            <a:off x="457200" y="605520"/>
            <a:ext cx="5640600" cy="1082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7BB9"/>
              </a:buClr>
              <a:buSzPts val="4800"/>
              <a:buFont typeface="Raleway Thin"/>
              <a:buNone/>
            </a:pPr>
            <a:r>
              <a:rPr b="1" lang="en" sz="4800">
                <a:solidFill>
                  <a:srgbClr val="007BB9"/>
                </a:solidFill>
                <a:latin typeface="Raleway"/>
                <a:ea typeface="Raleway"/>
                <a:cs typeface="Raleway"/>
                <a:sym typeface="Raleway"/>
              </a:rPr>
              <a:t>ClickStream Data</a:t>
            </a:r>
            <a:endParaRPr b="1" sz="4800" strike="noStrike">
              <a:solidFill>
                <a:srgbClr val="000000"/>
              </a:solidFill>
            </a:endParaRPr>
          </a:p>
        </p:txBody>
      </p:sp>
      <p:sp>
        <p:nvSpPr>
          <p:cNvPr id="1340" name="Google Shape;1340;g15c17cc627a_0_0"/>
          <p:cNvSpPr txBox="1"/>
          <p:nvPr>
            <p:ph idx="12" type="sldNum"/>
          </p:nvPr>
        </p:nvSpPr>
        <p:spPr>
          <a:xfrm>
            <a:off x="8649000" y="4636800"/>
            <a:ext cx="456600" cy="4683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FFFFFF"/>
              </a:buClr>
              <a:buSzPts val="1200"/>
              <a:buFont typeface="Barlow Light"/>
              <a:buNone/>
            </a:pPr>
            <a:fld id="{00000000-1234-1234-1234-123412341234}" type="slidenum">
              <a:rPr b="0" lang="en" sz="1200" strike="noStrike">
                <a:solidFill>
                  <a:srgbClr val="FFFFFF"/>
                </a:solidFill>
                <a:latin typeface="Barlow Light"/>
                <a:ea typeface="Barlow Light"/>
                <a:cs typeface="Barlow Light"/>
                <a:sym typeface="Barlow Light"/>
              </a:rPr>
              <a:t>‹#›</a:t>
            </a:fld>
            <a:endParaRPr b="0" sz="1200" strike="noStrike">
              <a:solidFill>
                <a:srgbClr val="FFFFFF"/>
              </a:solidFill>
              <a:latin typeface="Times New Roman"/>
              <a:ea typeface="Times New Roman"/>
              <a:cs typeface="Times New Roman"/>
              <a:sym typeface="Times New Roman"/>
            </a:endParaRPr>
          </a:p>
        </p:txBody>
      </p:sp>
      <p:sp>
        <p:nvSpPr>
          <p:cNvPr id="1341" name="Google Shape;1341;g15c17cc627a_0_0"/>
          <p:cNvSpPr txBox="1"/>
          <p:nvPr/>
        </p:nvSpPr>
        <p:spPr>
          <a:xfrm>
            <a:off x="165750" y="4638450"/>
            <a:ext cx="9144000" cy="261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200"/>
              <a:buFont typeface="Arial"/>
              <a:buNone/>
            </a:pPr>
            <a:r>
              <a:t/>
            </a:r>
            <a:endParaRPr b="0" i="1" sz="1200" strike="noStrike">
              <a:latin typeface="Arial"/>
              <a:ea typeface="Arial"/>
              <a:cs typeface="Arial"/>
              <a:sym typeface="Arial"/>
            </a:endParaRPr>
          </a:p>
        </p:txBody>
      </p:sp>
      <p:pic>
        <p:nvPicPr>
          <p:cNvPr id="1342" name="Google Shape;1342;g15c17cc627a_0_0"/>
          <p:cNvPicPr preferRelativeResize="0"/>
          <p:nvPr/>
        </p:nvPicPr>
        <p:blipFill>
          <a:blip r:embed="rId3">
            <a:alphaModFix/>
          </a:blip>
          <a:stretch>
            <a:fillRect/>
          </a:stretch>
        </p:blipFill>
        <p:spPr>
          <a:xfrm>
            <a:off x="457203" y="1871850"/>
            <a:ext cx="9949575" cy="42755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6" name="Shape 1346"/>
        <p:cNvGrpSpPr/>
        <p:nvPr/>
      </p:nvGrpSpPr>
      <p:grpSpPr>
        <a:xfrm>
          <a:off x="0" y="0"/>
          <a:ext cx="0" cy="0"/>
          <a:chOff x="0" y="0"/>
          <a:chExt cx="0" cy="0"/>
        </a:xfrm>
      </p:grpSpPr>
      <p:sp>
        <p:nvSpPr>
          <p:cNvPr id="1347" name="Google Shape;1347;g15c17cc627a_0_11"/>
          <p:cNvSpPr txBox="1"/>
          <p:nvPr>
            <p:ph idx="1" type="body"/>
          </p:nvPr>
        </p:nvSpPr>
        <p:spPr>
          <a:xfrm>
            <a:off x="457200" y="1707850"/>
            <a:ext cx="7310100" cy="1576200"/>
          </a:xfrm>
          <a:prstGeom prst="rect">
            <a:avLst/>
          </a:prstGeom>
          <a:noFill/>
          <a:ln>
            <a:noFill/>
          </a:ln>
        </p:spPr>
        <p:txBody>
          <a:bodyPr anchorCtr="0" anchor="t" bIns="0" lIns="0" spcFirstLastPara="1" rIns="0" wrap="square" tIns="0">
            <a:noAutofit/>
          </a:bodyPr>
          <a:lstStyle/>
          <a:p>
            <a:pPr indent="0" lvl="0" marL="0" marR="0" rtl="0" algn="just">
              <a:lnSpc>
                <a:spcPct val="110000"/>
              </a:lnSpc>
              <a:spcBef>
                <a:spcPts val="0"/>
              </a:spcBef>
              <a:spcAft>
                <a:spcPts val="0"/>
              </a:spcAft>
              <a:buClr>
                <a:srgbClr val="3A3F50"/>
              </a:buClr>
              <a:buSzPts val="1800"/>
              <a:buFont typeface="Barlow Light"/>
              <a:buNone/>
            </a:pPr>
            <a:r>
              <a:rPr lang="en">
                <a:solidFill>
                  <a:srgbClr val="3A3F50"/>
                </a:solidFill>
                <a:latin typeface="Barlow Light"/>
                <a:ea typeface="Barlow Light"/>
                <a:cs typeface="Barlow Light"/>
                <a:sym typeface="Barlow Light"/>
              </a:rPr>
              <a:t>With CDC we can detect changes in our databases. So with that it is possible to replicate those changes from our operational database to data warehouse or data lake through our Kafka broker.</a:t>
            </a:r>
            <a:endParaRPr>
              <a:solidFill>
                <a:srgbClr val="3A3F50"/>
              </a:solidFill>
              <a:latin typeface="Barlow Light"/>
              <a:ea typeface="Barlow Light"/>
              <a:cs typeface="Barlow Light"/>
              <a:sym typeface="Barlow Light"/>
            </a:endParaRPr>
          </a:p>
        </p:txBody>
      </p:sp>
      <p:sp>
        <p:nvSpPr>
          <p:cNvPr id="1348" name="Google Shape;1348;g15c17cc627a_0_11"/>
          <p:cNvSpPr txBox="1"/>
          <p:nvPr>
            <p:ph type="title"/>
          </p:nvPr>
        </p:nvSpPr>
        <p:spPr>
          <a:xfrm>
            <a:off x="457200" y="605525"/>
            <a:ext cx="8110800" cy="1082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7BB9"/>
              </a:buClr>
              <a:buSzPts val="4800"/>
              <a:buFont typeface="Raleway Thin"/>
              <a:buNone/>
            </a:pPr>
            <a:r>
              <a:rPr b="1" lang="en" sz="4800">
                <a:solidFill>
                  <a:srgbClr val="007BB9"/>
                </a:solidFill>
                <a:latin typeface="Raleway"/>
                <a:ea typeface="Raleway"/>
                <a:cs typeface="Raleway"/>
                <a:sym typeface="Raleway"/>
              </a:rPr>
              <a:t>Change Data Capture(CDC)</a:t>
            </a:r>
            <a:endParaRPr b="1" sz="4800" strike="noStrike">
              <a:solidFill>
                <a:srgbClr val="000000"/>
              </a:solidFill>
            </a:endParaRPr>
          </a:p>
        </p:txBody>
      </p:sp>
      <p:sp>
        <p:nvSpPr>
          <p:cNvPr id="1349" name="Google Shape;1349;g15c17cc627a_0_11"/>
          <p:cNvSpPr txBox="1"/>
          <p:nvPr>
            <p:ph idx="12" type="sldNum"/>
          </p:nvPr>
        </p:nvSpPr>
        <p:spPr>
          <a:xfrm>
            <a:off x="8649000" y="4636800"/>
            <a:ext cx="456600" cy="4683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FFFFFF"/>
              </a:buClr>
              <a:buSzPts val="1200"/>
              <a:buFont typeface="Barlow Light"/>
              <a:buNone/>
            </a:pPr>
            <a:fld id="{00000000-1234-1234-1234-123412341234}" type="slidenum">
              <a:rPr b="0" lang="en" sz="1200" strike="noStrike">
                <a:solidFill>
                  <a:srgbClr val="FFFFFF"/>
                </a:solidFill>
                <a:latin typeface="Barlow Light"/>
                <a:ea typeface="Barlow Light"/>
                <a:cs typeface="Barlow Light"/>
                <a:sym typeface="Barlow Light"/>
              </a:rPr>
              <a:t>‹#›</a:t>
            </a:fld>
            <a:endParaRPr b="0" sz="1200" strike="noStrike">
              <a:solidFill>
                <a:srgbClr val="FFFFFF"/>
              </a:solidFill>
              <a:latin typeface="Times New Roman"/>
              <a:ea typeface="Times New Roman"/>
              <a:cs typeface="Times New Roman"/>
              <a:sym typeface="Times New Roman"/>
            </a:endParaRPr>
          </a:p>
        </p:txBody>
      </p:sp>
      <p:sp>
        <p:nvSpPr>
          <p:cNvPr id="1350" name="Google Shape;1350;g15c17cc627a_0_11"/>
          <p:cNvSpPr txBox="1"/>
          <p:nvPr/>
        </p:nvSpPr>
        <p:spPr>
          <a:xfrm>
            <a:off x="165750" y="4638450"/>
            <a:ext cx="9144000" cy="261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200"/>
              <a:buFont typeface="Arial"/>
              <a:buNone/>
            </a:pPr>
            <a:r>
              <a:t/>
            </a:r>
            <a:endParaRPr b="0" i="1" sz="1200" strike="noStrike">
              <a:latin typeface="Arial"/>
              <a:ea typeface="Arial"/>
              <a:cs typeface="Arial"/>
              <a:sym typeface="Arial"/>
            </a:endParaRPr>
          </a:p>
        </p:txBody>
      </p:sp>
      <p:pic>
        <p:nvPicPr>
          <p:cNvPr id="1351" name="Google Shape;1351;g15c17cc627a_0_11"/>
          <p:cNvPicPr preferRelativeResize="0"/>
          <p:nvPr/>
        </p:nvPicPr>
        <p:blipFill>
          <a:blip r:embed="rId3">
            <a:alphaModFix/>
          </a:blip>
          <a:stretch>
            <a:fillRect/>
          </a:stretch>
        </p:blipFill>
        <p:spPr>
          <a:xfrm>
            <a:off x="2730750" y="2732900"/>
            <a:ext cx="3563700" cy="2067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5" name="Shape 1355"/>
        <p:cNvGrpSpPr/>
        <p:nvPr/>
      </p:nvGrpSpPr>
      <p:grpSpPr>
        <a:xfrm>
          <a:off x="0" y="0"/>
          <a:ext cx="0" cy="0"/>
          <a:chOff x="0" y="0"/>
          <a:chExt cx="0" cy="0"/>
        </a:xfrm>
      </p:grpSpPr>
      <p:sp>
        <p:nvSpPr>
          <p:cNvPr id="1356" name="Google Shape;1356;g15c17cc627a_0_32"/>
          <p:cNvSpPr txBox="1"/>
          <p:nvPr>
            <p:ph idx="12" type="sldNum"/>
          </p:nvPr>
        </p:nvSpPr>
        <p:spPr>
          <a:xfrm>
            <a:off x="8649000" y="4636800"/>
            <a:ext cx="456600" cy="4683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FFFFFF"/>
              </a:buClr>
              <a:buSzPts val="1200"/>
              <a:buFont typeface="Barlow Light"/>
              <a:buNone/>
            </a:pPr>
            <a:fld id="{00000000-1234-1234-1234-123412341234}" type="slidenum">
              <a:rPr b="0" lang="en" sz="1200" strike="noStrike">
                <a:solidFill>
                  <a:srgbClr val="FFFFFF"/>
                </a:solidFill>
                <a:latin typeface="Barlow Light"/>
                <a:ea typeface="Barlow Light"/>
                <a:cs typeface="Barlow Light"/>
                <a:sym typeface="Barlow Light"/>
              </a:rPr>
              <a:t>‹#›</a:t>
            </a:fld>
            <a:endParaRPr b="0" sz="1200" strike="noStrike">
              <a:solidFill>
                <a:srgbClr val="FFFFFF"/>
              </a:solidFill>
              <a:latin typeface="Times New Roman"/>
              <a:ea typeface="Times New Roman"/>
              <a:cs typeface="Times New Roman"/>
              <a:sym typeface="Times New Roman"/>
            </a:endParaRPr>
          </a:p>
        </p:txBody>
      </p:sp>
      <p:sp>
        <p:nvSpPr>
          <p:cNvPr id="1357" name="Google Shape;1357;g15c17cc627a_0_32"/>
          <p:cNvSpPr txBox="1"/>
          <p:nvPr/>
        </p:nvSpPr>
        <p:spPr>
          <a:xfrm>
            <a:off x="165750" y="4638450"/>
            <a:ext cx="9144000" cy="261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200"/>
              <a:buFont typeface="Arial"/>
              <a:buNone/>
            </a:pPr>
            <a:r>
              <a:t/>
            </a:r>
            <a:endParaRPr b="0" i="1" sz="1200" strike="noStrike">
              <a:latin typeface="Arial"/>
              <a:ea typeface="Arial"/>
              <a:cs typeface="Arial"/>
              <a:sym typeface="Arial"/>
            </a:endParaRPr>
          </a:p>
        </p:txBody>
      </p:sp>
      <p:pic>
        <p:nvPicPr>
          <p:cNvPr id="1358" name="Google Shape;1358;g15c17cc627a_0_32"/>
          <p:cNvPicPr preferRelativeResize="0"/>
          <p:nvPr/>
        </p:nvPicPr>
        <p:blipFill>
          <a:blip r:embed="rId3">
            <a:alphaModFix/>
          </a:blip>
          <a:stretch>
            <a:fillRect/>
          </a:stretch>
        </p:blipFill>
        <p:spPr>
          <a:xfrm>
            <a:off x="266400" y="440175"/>
            <a:ext cx="8839199" cy="419662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2" name="Shape 1362"/>
        <p:cNvGrpSpPr/>
        <p:nvPr/>
      </p:nvGrpSpPr>
      <p:grpSpPr>
        <a:xfrm>
          <a:off x="0" y="0"/>
          <a:ext cx="0" cy="0"/>
          <a:chOff x="0" y="0"/>
          <a:chExt cx="0" cy="0"/>
        </a:xfrm>
      </p:grpSpPr>
      <p:sp>
        <p:nvSpPr>
          <p:cNvPr id="1363" name="Google Shape;1363;g15c17cc627a_0_21"/>
          <p:cNvSpPr txBox="1"/>
          <p:nvPr>
            <p:ph idx="1" type="body"/>
          </p:nvPr>
        </p:nvSpPr>
        <p:spPr>
          <a:xfrm>
            <a:off x="457200" y="1707850"/>
            <a:ext cx="7772400" cy="1576200"/>
          </a:xfrm>
          <a:prstGeom prst="rect">
            <a:avLst/>
          </a:prstGeom>
          <a:noFill/>
          <a:ln>
            <a:noFill/>
          </a:ln>
        </p:spPr>
        <p:txBody>
          <a:bodyPr anchorCtr="0" anchor="t" bIns="0" lIns="0" spcFirstLastPara="1" rIns="0" wrap="square" tIns="0">
            <a:noAutofit/>
          </a:bodyPr>
          <a:lstStyle/>
          <a:p>
            <a:pPr indent="0" lvl="0" marL="0" marR="0" rtl="0" algn="just">
              <a:lnSpc>
                <a:spcPct val="110000"/>
              </a:lnSpc>
              <a:spcBef>
                <a:spcPts val="0"/>
              </a:spcBef>
              <a:spcAft>
                <a:spcPts val="0"/>
              </a:spcAft>
              <a:buClr>
                <a:srgbClr val="3A3F50"/>
              </a:buClr>
              <a:buSzPts val="1800"/>
              <a:buFont typeface="Barlow Light"/>
              <a:buNone/>
            </a:pPr>
            <a:r>
              <a:rPr lang="en">
                <a:solidFill>
                  <a:srgbClr val="3A3F50"/>
                </a:solidFill>
                <a:latin typeface="Barlow Light"/>
                <a:ea typeface="Barlow Light"/>
                <a:cs typeface="Barlow Light"/>
                <a:sym typeface="Barlow Light"/>
              </a:rPr>
              <a:t>Debezium is a CDC tool that can stream database changes. This works by reading transaction log of the database. In our case, mysql bin log is used to detect the changes and we can set the Kafka broker as a consumer to consume these changes.</a:t>
            </a:r>
            <a:endParaRPr>
              <a:solidFill>
                <a:srgbClr val="3A3F50"/>
              </a:solidFill>
              <a:latin typeface="Barlow Light"/>
              <a:ea typeface="Barlow Light"/>
              <a:cs typeface="Barlow Light"/>
              <a:sym typeface="Barlow Light"/>
            </a:endParaRPr>
          </a:p>
        </p:txBody>
      </p:sp>
      <p:sp>
        <p:nvSpPr>
          <p:cNvPr id="1364" name="Google Shape;1364;g15c17cc627a_0_21"/>
          <p:cNvSpPr txBox="1"/>
          <p:nvPr>
            <p:ph type="title"/>
          </p:nvPr>
        </p:nvSpPr>
        <p:spPr>
          <a:xfrm>
            <a:off x="457200" y="605525"/>
            <a:ext cx="8110800" cy="1082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7BB9"/>
              </a:buClr>
              <a:buSzPts val="4800"/>
              <a:buFont typeface="Raleway Thin"/>
              <a:buNone/>
            </a:pPr>
            <a:r>
              <a:rPr b="1" lang="en" sz="4800">
                <a:solidFill>
                  <a:srgbClr val="007BB9"/>
                </a:solidFill>
                <a:latin typeface="Raleway"/>
                <a:ea typeface="Raleway"/>
                <a:cs typeface="Raleway"/>
                <a:sym typeface="Raleway"/>
              </a:rPr>
              <a:t>Debezium</a:t>
            </a:r>
            <a:endParaRPr b="1" sz="4800" strike="noStrike">
              <a:solidFill>
                <a:srgbClr val="000000"/>
              </a:solidFill>
            </a:endParaRPr>
          </a:p>
        </p:txBody>
      </p:sp>
      <p:sp>
        <p:nvSpPr>
          <p:cNvPr id="1365" name="Google Shape;1365;g15c17cc627a_0_21"/>
          <p:cNvSpPr txBox="1"/>
          <p:nvPr>
            <p:ph idx="12" type="sldNum"/>
          </p:nvPr>
        </p:nvSpPr>
        <p:spPr>
          <a:xfrm>
            <a:off x="8649000" y="4636800"/>
            <a:ext cx="456600" cy="4683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FFFFFF"/>
              </a:buClr>
              <a:buSzPts val="1200"/>
              <a:buFont typeface="Barlow Light"/>
              <a:buNone/>
            </a:pPr>
            <a:fld id="{00000000-1234-1234-1234-123412341234}" type="slidenum">
              <a:rPr b="0" lang="en" sz="1200" strike="noStrike">
                <a:solidFill>
                  <a:srgbClr val="FFFFFF"/>
                </a:solidFill>
                <a:latin typeface="Barlow Light"/>
                <a:ea typeface="Barlow Light"/>
                <a:cs typeface="Barlow Light"/>
                <a:sym typeface="Barlow Light"/>
              </a:rPr>
              <a:t>‹#›</a:t>
            </a:fld>
            <a:endParaRPr b="0" sz="1200" strike="noStrike">
              <a:solidFill>
                <a:srgbClr val="FFFFFF"/>
              </a:solidFill>
              <a:latin typeface="Times New Roman"/>
              <a:ea typeface="Times New Roman"/>
              <a:cs typeface="Times New Roman"/>
              <a:sym typeface="Times New Roman"/>
            </a:endParaRPr>
          </a:p>
        </p:txBody>
      </p:sp>
      <p:sp>
        <p:nvSpPr>
          <p:cNvPr id="1366" name="Google Shape;1366;g15c17cc627a_0_21"/>
          <p:cNvSpPr txBox="1"/>
          <p:nvPr/>
        </p:nvSpPr>
        <p:spPr>
          <a:xfrm>
            <a:off x="165750" y="4638450"/>
            <a:ext cx="9144000" cy="261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200"/>
              <a:buFont typeface="Arial"/>
              <a:buNone/>
            </a:pPr>
            <a:r>
              <a:t/>
            </a:r>
            <a:endParaRPr b="0" i="1" sz="1200" strike="noStrike">
              <a:latin typeface="Arial"/>
              <a:ea typeface="Arial"/>
              <a:cs typeface="Arial"/>
              <a:sym typeface="Arial"/>
            </a:endParaRPr>
          </a:p>
        </p:txBody>
      </p:sp>
      <p:pic>
        <p:nvPicPr>
          <p:cNvPr id="1367" name="Google Shape;1367;g15c17cc627a_0_21"/>
          <p:cNvPicPr preferRelativeResize="0"/>
          <p:nvPr/>
        </p:nvPicPr>
        <p:blipFill>
          <a:blip r:embed="rId3">
            <a:alphaModFix/>
          </a:blip>
          <a:stretch>
            <a:fillRect/>
          </a:stretch>
        </p:blipFill>
        <p:spPr>
          <a:xfrm>
            <a:off x="2329038" y="2739723"/>
            <a:ext cx="4367125" cy="21597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2"/>
          <p:cNvSpPr txBox="1"/>
          <p:nvPr>
            <p:ph type="title"/>
          </p:nvPr>
        </p:nvSpPr>
        <p:spPr>
          <a:xfrm>
            <a:off x="457200" y="605520"/>
            <a:ext cx="5640600" cy="1082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7BB9"/>
              </a:buClr>
              <a:buSzPts val="4800"/>
              <a:buFont typeface="Raleway Thin"/>
              <a:buNone/>
            </a:pPr>
            <a:r>
              <a:rPr b="1" lang="en" sz="4800" strike="noStrike">
                <a:solidFill>
                  <a:srgbClr val="007BB9"/>
                </a:solidFill>
                <a:latin typeface="Raleway"/>
                <a:ea typeface="Raleway"/>
                <a:cs typeface="Raleway"/>
                <a:sym typeface="Raleway"/>
              </a:rPr>
              <a:t>What is Segmentation</a:t>
            </a:r>
            <a:endParaRPr b="1" sz="4800" strike="noStrike">
              <a:solidFill>
                <a:srgbClr val="000000"/>
              </a:solidFill>
            </a:endParaRPr>
          </a:p>
        </p:txBody>
      </p:sp>
      <p:sp>
        <p:nvSpPr>
          <p:cNvPr id="662" name="Google Shape;662;p2"/>
          <p:cNvSpPr txBox="1"/>
          <p:nvPr>
            <p:ph idx="1" type="body"/>
          </p:nvPr>
        </p:nvSpPr>
        <p:spPr>
          <a:xfrm>
            <a:off x="457200" y="2095100"/>
            <a:ext cx="6763500" cy="2344200"/>
          </a:xfrm>
          <a:prstGeom prst="rect">
            <a:avLst/>
          </a:prstGeom>
          <a:noFill/>
          <a:ln>
            <a:noFill/>
          </a:ln>
        </p:spPr>
        <p:txBody>
          <a:bodyPr anchorCtr="0" anchor="t" bIns="0" lIns="0" spcFirstLastPara="1" rIns="0" wrap="square" tIns="0">
            <a:noAutofit/>
          </a:bodyPr>
          <a:lstStyle/>
          <a:p>
            <a:pPr indent="0" lvl="0" marL="0" marR="0" rtl="0" algn="just">
              <a:lnSpc>
                <a:spcPct val="110000"/>
              </a:lnSpc>
              <a:spcBef>
                <a:spcPts val="0"/>
              </a:spcBef>
              <a:spcAft>
                <a:spcPts val="0"/>
              </a:spcAft>
              <a:buClr>
                <a:srgbClr val="000000"/>
              </a:buClr>
              <a:buSzPts val="1600"/>
              <a:buFont typeface="Arial"/>
              <a:buNone/>
            </a:pPr>
            <a:r>
              <a:rPr lang="en">
                <a:solidFill>
                  <a:srgbClr val="3A3F50"/>
                </a:solidFill>
                <a:latin typeface="Barlow Light"/>
                <a:ea typeface="Barlow Light"/>
                <a:cs typeface="Barlow Light"/>
                <a:sym typeface="Barlow Light"/>
              </a:rPr>
              <a:t>In marketing, market segmentation is the process of dividing a broad consumer or business market, normally consisting of existing and potential customers, into sub-groups of consumers based on some type of shared characteristics. In addition, we can segment the items and find the best items and market them. It is also possible to identify seasonal items.</a:t>
            </a:r>
            <a:endParaRPr i="0" u="none" cap="none" strike="noStrike">
              <a:solidFill>
                <a:srgbClr val="3A3F50"/>
              </a:solidFill>
              <a:latin typeface="Barlow Light"/>
              <a:ea typeface="Barlow Light"/>
              <a:cs typeface="Barlow Light"/>
              <a:sym typeface="Barlow Light"/>
            </a:endParaRPr>
          </a:p>
        </p:txBody>
      </p:sp>
      <p:sp>
        <p:nvSpPr>
          <p:cNvPr id="663" name="Google Shape;663;p2"/>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FFFFFF"/>
              </a:buClr>
              <a:buSzPts val="1200"/>
              <a:buFont typeface="Barlow Light"/>
              <a:buNone/>
            </a:pPr>
            <a:fld id="{00000000-1234-1234-1234-123412341234}" type="slidenum">
              <a:rPr b="0" i="0" lang="en" sz="1200" u="none" cap="none" strike="noStrike">
                <a:solidFill>
                  <a:srgbClr val="FFFFFF"/>
                </a:solidFill>
                <a:latin typeface="Barlow Light"/>
                <a:ea typeface="Barlow Light"/>
                <a:cs typeface="Barlow Light"/>
                <a:sym typeface="Barlow Light"/>
              </a:rPr>
              <a:t>‹#›</a:t>
            </a:fld>
            <a:endParaRPr b="0" i="0" sz="1200" u="none" cap="none" strike="noStrike">
              <a:solidFill>
                <a:srgbClr val="FFFFFF"/>
              </a:solidFill>
              <a:latin typeface="Times New Roman"/>
              <a:ea typeface="Times New Roman"/>
              <a:cs typeface="Times New Roman"/>
              <a:sym typeface="Times New Roman"/>
            </a:endParaRPr>
          </a:p>
        </p:txBody>
      </p:sp>
      <p:grpSp>
        <p:nvGrpSpPr>
          <p:cNvPr id="664" name="Google Shape;664;p2"/>
          <p:cNvGrpSpPr/>
          <p:nvPr/>
        </p:nvGrpSpPr>
        <p:grpSpPr>
          <a:xfrm>
            <a:off x="6056640" y="380880"/>
            <a:ext cx="2706120" cy="1604160"/>
            <a:chOff x="6056640" y="380880"/>
            <a:chExt cx="2706120" cy="1604160"/>
          </a:xfrm>
        </p:grpSpPr>
        <p:sp>
          <p:nvSpPr>
            <p:cNvPr id="665" name="Google Shape;665;p2"/>
            <p:cNvSpPr/>
            <p:nvPr/>
          </p:nvSpPr>
          <p:spPr>
            <a:xfrm>
              <a:off x="6056640" y="446400"/>
              <a:ext cx="2665080" cy="1538640"/>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sp>
        <p:sp>
          <p:nvSpPr>
            <p:cNvPr id="666" name="Google Shape;666;p2"/>
            <p:cNvSpPr/>
            <p:nvPr/>
          </p:nvSpPr>
          <p:spPr>
            <a:xfrm>
              <a:off x="6097680" y="423720"/>
              <a:ext cx="2665080" cy="1538640"/>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sp>
        <p:sp>
          <p:nvSpPr>
            <p:cNvPr id="667" name="Google Shape;667;p2"/>
            <p:cNvSpPr/>
            <p:nvPr/>
          </p:nvSpPr>
          <p:spPr>
            <a:xfrm>
              <a:off x="6097680" y="380880"/>
              <a:ext cx="2665080" cy="1538640"/>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sp>
        <p:sp>
          <p:nvSpPr>
            <p:cNvPr id="668" name="Google Shape;668;p2"/>
            <p:cNvSpPr/>
            <p:nvPr/>
          </p:nvSpPr>
          <p:spPr>
            <a:xfrm>
              <a:off x="7530480" y="526680"/>
              <a:ext cx="989280" cy="570960"/>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sp>
        <p:sp>
          <p:nvSpPr>
            <p:cNvPr id="669" name="Google Shape;669;p2"/>
            <p:cNvSpPr/>
            <p:nvPr/>
          </p:nvSpPr>
          <p:spPr>
            <a:xfrm>
              <a:off x="7435440" y="607320"/>
              <a:ext cx="944640" cy="545040"/>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sp>
        <p:sp>
          <p:nvSpPr>
            <p:cNvPr id="670" name="Google Shape;670;p2"/>
            <p:cNvSpPr/>
            <p:nvPr/>
          </p:nvSpPr>
          <p:spPr>
            <a:xfrm>
              <a:off x="7362000" y="649800"/>
              <a:ext cx="944640" cy="545040"/>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sp>
        <p:sp>
          <p:nvSpPr>
            <p:cNvPr id="671" name="Google Shape;671;p2"/>
            <p:cNvSpPr/>
            <p:nvPr/>
          </p:nvSpPr>
          <p:spPr>
            <a:xfrm>
              <a:off x="7288200" y="692280"/>
              <a:ext cx="944640" cy="545040"/>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sp>
        <p:sp>
          <p:nvSpPr>
            <p:cNvPr id="672" name="Google Shape;672;p2"/>
            <p:cNvSpPr/>
            <p:nvPr/>
          </p:nvSpPr>
          <p:spPr>
            <a:xfrm>
              <a:off x="6748920" y="977760"/>
              <a:ext cx="989280" cy="570960"/>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sp>
        <p:sp>
          <p:nvSpPr>
            <p:cNvPr id="673" name="Google Shape;673;p2"/>
            <p:cNvSpPr/>
            <p:nvPr/>
          </p:nvSpPr>
          <p:spPr>
            <a:xfrm>
              <a:off x="6654240" y="1058400"/>
              <a:ext cx="883080" cy="509760"/>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sp>
        <p:sp>
          <p:nvSpPr>
            <p:cNvPr id="674" name="Google Shape;674;p2"/>
            <p:cNvSpPr/>
            <p:nvPr/>
          </p:nvSpPr>
          <p:spPr>
            <a:xfrm>
              <a:off x="6580440" y="1100880"/>
              <a:ext cx="866160" cy="500040"/>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sp>
        <p:sp>
          <p:nvSpPr>
            <p:cNvPr id="675" name="Google Shape;675;p2"/>
            <p:cNvSpPr/>
            <p:nvPr/>
          </p:nvSpPr>
          <p:spPr>
            <a:xfrm>
              <a:off x="6507000" y="1143360"/>
              <a:ext cx="739080" cy="426600"/>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sp>
        <p:sp>
          <p:nvSpPr>
            <p:cNvPr id="676" name="Google Shape;676;p2"/>
            <p:cNvSpPr/>
            <p:nvPr/>
          </p:nvSpPr>
          <p:spPr>
            <a:xfrm>
              <a:off x="6943320" y="772200"/>
              <a:ext cx="501840" cy="289440"/>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sp>
        <p:sp>
          <p:nvSpPr>
            <p:cNvPr id="677" name="Google Shape;677;p2"/>
            <p:cNvSpPr/>
            <p:nvPr/>
          </p:nvSpPr>
          <p:spPr>
            <a:xfrm>
              <a:off x="7267680" y="959400"/>
              <a:ext cx="501840" cy="289800"/>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sp>
        <p:sp>
          <p:nvSpPr>
            <p:cNvPr id="678" name="Google Shape;678;p2"/>
            <p:cNvSpPr/>
            <p:nvPr/>
          </p:nvSpPr>
          <p:spPr>
            <a:xfrm>
              <a:off x="7592040" y="1146600"/>
              <a:ext cx="501840" cy="289800"/>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sp>
        <p:sp>
          <p:nvSpPr>
            <p:cNvPr id="679" name="Google Shape;679;p2"/>
            <p:cNvSpPr/>
            <p:nvPr/>
          </p:nvSpPr>
          <p:spPr>
            <a:xfrm>
              <a:off x="7259400" y="756720"/>
              <a:ext cx="804960" cy="464760"/>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
            <p:cNvSpPr/>
            <p:nvPr/>
          </p:nvSpPr>
          <p:spPr>
            <a:xfrm>
              <a:off x="7304400" y="668520"/>
              <a:ext cx="699480" cy="269640"/>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
            <p:cNvSpPr/>
            <p:nvPr/>
          </p:nvSpPr>
          <p:spPr>
            <a:xfrm>
              <a:off x="7259400" y="864720"/>
              <a:ext cx="60840" cy="122760"/>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sp>
        <p:sp>
          <p:nvSpPr>
            <p:cNvPr id="682" name="Google Shape;682;p2"/>
            <p:cNvSpPr/>
            <p:nvPr/>
          </p:nvSpPr>
          <p:spPr>
            <a:xfrm>
              <a:off x="8010360" y="865440"/>
              <a:ext cx="53280" cy="122040"/>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sp>
        <p:sp>
          <p:nvSpPr>
            <p:cNvPr id="683" name="Google Shape;683;p2"/>
            <p:cNvSpPr/>
            <p:nvPr/>
          </p:nvSpPr>
          <p:spPr>
            <a:xfrm>
              <a:off x="7330320" y="732960"/>
              <a:ext cx="669960" cy="386640"/>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
            <p:cNvSpPr/>
            <p:nvPr/>
          </p:nvSpPr>
          <p:spPr>
            <a:xfrm>
              <a:off x="7290000" y="939240"/>
              <a:ext cx="731880" cy="262440"/>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
            <p:cNvSpPr/>
            <p:nvPr/>
          </p:nvSpPr>
          <p:spPr>
            <a:xfrm>
              <a:off x="7259400" y="639360"/>
              <a:ext cx="804600" cy="464760"/>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
            <p:cNvSpPr/>
            <p:nvPr/>
          </p:nvSpPr>
          <p:spPr>
            <a:xfrm rot="-1800600">
              <a:off x="6763680" y="1363680"/>
              <a:ext cx="88200" cy="152640"/>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
            <p:cNvSpPr/>
            <p:nvPr/>
          </p:nvSpPr>
          <p:spPr>
            <a:xfrm>
              <a:off x="7196760" y="1057320"/>
              <a:ext cx="221400" cy="127800"/>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sp>
        <p:sp>
          <p:nvSpPr>
            <p:cNvPr id="688" name="Google Shape;688;p2"/>
            <p:cNvSpPr/>
            <p:nvPr/>
          </p:nvSpPr>
          <p:spPr>
            <a:xfrm>
              <a:off x="7248960" y="1087200"/>
              <a:ext cx="169200" cy="158040"/>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sp>
        <p:sp>
          <p:nvSpPr>
            <p:cNvPr id="689" name="Google Shape;689;p2"/>
            <p:cNvSpPr/>
            <p:nvPr/>
          </p:nvSpPr>
          <p:spPr>
            <a:xfrm>
              <a:off x="6770160" y="1127160"/>
              <a:ext cx="513360" cy="378360"/>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
            <p:cNvSpPr/>
            <p:nvPr/>
          </p:nvSpPr>
          <p:spPr>
            <a:xfrm rot="-1800600">
              <a:off x="6763680" y="1363680"/>
              <a:ext cx="88200" cy="152640"/>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1" name="Google Shape;691;p2"/>
          <p:cNvSpPr txBox="1"/>
          <p:nvPr/>
        </p:nvSpPr>
        <p:spPr>
          <a:xfrm>
            <a:off x="952800" y="4439300"/>
            <a:ext cx="8001000" cy="261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1" lang="en" sz="1300" strike="noStrike">
                <a:solidFill>
                  <a:srgbClr val="000000"/>
                </a:solidFill>
                <a:latin typeface="Arial"/>
                <a:ea typeface="Arial"/>
                <a:cs typeface="Arial"/>
                <a:sym typeface="Arial"/>
              </a:rPr>
              <a:t>More </a:t>
            </a:r>
            <a:r>
              <a:rPr i="1" lang="en" sz="1300"/>
              <a:t>on external</a:t>
            </a:r>
            <a:r>
              <a:rPr b="0" i="1" lang="en" sz="1300" strike="noStrike">
                <a:solidFill>
                  <a:srgbClr val="000000"/>
                </a:solidFill>
                <a:latin typeface="Arial"/>
                <a:ea typeface="Arial"/>
                <a:cs typeface="Arial"/>
                <a:sym typeface="Arial"/>
              </a:rPr>
              <a:t>:</a:t>
            </a:r>
            <a:r>
              <a:rPr b="0" i="1" lang="en" sz="1300" strike="noStrike">
                <a:solidFill>
                  <a:srgbClr val="800080"/>
                </a:solidFill>
                <a:latin typeface="Arial"/>
                <a:ea typeface="Arial"/>
                <a:cs typeface="Arial"/>
                <a:sym typeface="Arial"/>
              </a:rPr>
              <a:t> </a:t>
            </a:r>
            <a:r>
              <a:rPr i="1" lang="en" sz="1300" u="sng">
                <a:solidFill>
                  <a:schemeClr val="hlink"/>
                </a:solidFill>
                <a:hlinkClick r:id="rId3"/>
              </a:rPr>
              <a:t>https://www.knime.com/blog/how-to-build-a-data-app-for-customer-segmentation</a:t>
            </a:r>
            <a:endParaRPr b="0" i="1" sz="1300" strike="noStrike">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1" name="Shape 1371"/>
        <p:cNvGrpSpPr/>
        <p:nvPr/>
      </p:nvGrpSpPr>
      <p:grpSpPr>
        <a:xfrm>
          <a:off x="0" y="0"/>
          <a:ext cx="0" cy="0"/>
          <a:chOff x="0" y="0"/>
          <a:chExt cx="0" cy="0"/>
        </a:xfrm>
      </p:grpSpPr>
      <p:sp>
        <p:nvSpPr>
          <p:cNvPr id="1372" name="Google Shape;1372;g15cbc9be5b4_0_0"/>
          <p:cNvSpPr txBox="1"/>
          <p:nvPr>
            <p:ph idx="4294967295" type="title"/>
          </p:nvPr>
        </p:nvSpPr>
        <p:spPr>
          <a:xfrm>
            <a:off x="304800" y="605520"/>
            <a:ext cx="5640600" cy="1082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7BB9"/>
              </a:buClr>
              <a:buSzPts val="4800"/>
              <a:buFont typeface="Raleway Thin"/>
              <a:buNone/>
            </a:pPr>
            <a:r>
              <a:rPr b="1" lang="en" sz="3800">
                <a:solidFill>
                  <a:srgbClr val="007BB9"/>
                </a:solidFill>
                <a:latin typeface="Raleway"/>
                <a:ea typeface="Raleway"/>
                <a:cs typeface="Raleway"/>
                <a:sym typeface="Raleway"/>
              </a:rPr>
              <a:t>Twilio </a:t>
            </a:r>
            <a:r>
              <a:rPr b="1" i="0" lang="en" sz="3800" u="none" cap="none" strike="noStrike">
                <a:solidFill>
                  <a:srgbClr val="007BB9"/>
                </a:solidFill>
                <a:latin typeface="Raleway"/>
                <a:ea typeface="Raleway"/>
                <a:cs typeface="Raleway"/>
                <a:sym typeface="Raleway"/>
              </a:rPr>
              <a:t>Segment</a:t>
            </a:r>
            <a:endParaRPr b="1" i="0" sz="3800" u="none" cap="none" strike="noStrike">
              <a:solidFill>
                <a:srgbClr val="000000"/>
              </a:solidFill>
            </a:endParaRPr>
          </a:p>
        </p:txBody>
      </p:sp>
      <p:sp>
        <p:nvSpPr>
          <p:cNvPr id="1373" name="Google Shape;1373;g15cbc9be5b4_0_0"/>
          <p:cNvSpPr txBox="1"/>
          <p:nvPr>
            <p:ph idx="12" type="sldNum"/>
          </p:nvPr>
        </p:nvSpPr>
        <p:spPr>
          <a:xfrm>
            <a:off x="8649000" y="4636800"/>
            <a:ext cx="456600" cy="4683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FFFFFF"/>
              </a:buClr>
              <a:buSzPts val="1200"/>
              <a:buFont typeface="Barlow Light"/>
              <a:buNone/>
            </a:pPr>
            <a:fld id="{00000000-1234-1234-1234-123412341234}" type="slidenum">
              <a:rPr b="0" lang="en" sz="1200" strike="noStrike">
                <a:solidFill>
                  <a:srgbClr val="FFFFFF"/>
                </a:solidFill>
                <a:latin typeface="Barlow Light"/>
                <a:ea typeface="Barlow Light"/>
                <a:cs typeface="Barlow Light"/>
                <a:sym typeface="Barlow Light"/>
              </a:rPr>
              <a:t>‹#›</a:t>
            </a:fld>
            <a:endParaRPr b="0" sz="1200" strike="noStrike">
              <a:solidFill>
                <a:srgbClr val="FFFFFF"/>
              </a:solidFill>
              <a:latin typeface="Times New Roman"/>
              <a:ea typeface="Times New Roman"/>
              <a:cs typeface="Times New Roman"/>
              <a:sym typeface="Times New Roman"/>
            </a:endParaRPr>
          </a:p>
        </p:txBody>
      </p:sp>
      <p:pic>
        <p:nvPicPr>
          <p:cNvPr descr="In its very simplest form, Segment helps you generate messages about what’s happening in your site or app, then translates those messages into different formats for use by other tools (which we call &quot;Destinations&quot;), and transmits messages to those tools.&#10;&#10;You implement Segment by adding Segment's code to your website, app, or server (the &quot;Source&quot;), which generates messages based on specific triggers you define. That code generates and sends messages to Segment's tracking API in JSON format. Segment ingests that JSON, then transforms it into the format required for the Destinations you want to send that data point to, then sends it to that Destination. We recommend familiarizing yourself with the Segment Guide, &quot;Getting Started with Segment&quot;, which explains how Segment works in more detail. Want to learn more? Check out Segment University:" id="1374" name="Google Shape;1374;g15cbc9be5b4_0_0" title="How Segment Works | Segment University">
            <a:hlinkClick r:id="rId3"/>
          </p:cNvPr>
          <p:cNvPicPr preferRelativeResize="0"/>
          <p:nvPr/>
        </p:nvPicPr>
        <p:blipFill>
          <a:blip r:embed="rId4">
            <a:alphaModFix/>
          </a:blip>
          <a:stretch>
            <a:fillRect/>
          </a:stretch>
        </p:blipFill>
        <p:spPr>
          <a:xfrm>
            <a:off x="1468325" y="1185900"/>
            <a:ext cx="5855675" cy="3298500"/>
          </a:xfrm>
          <a:prstGeom prst="rect">
            <a:avLst/>
          </a:prstGeom>
          <a:noFill/>
          <a:ln>
            <a:noFill/>
          </a:ln>
        </p:spPr>
      </p:pic>
      <p:sp>
        <p:nvSpPr>
          <p:cNvPr id="1375" name="Google Shape;1375;g15cbc9be5b4_0_0"/>
          <p:cNvSpPr txBox="1"/>
          <p:nvPr/>
        </p:nvSpPr>
        <p:spPr>
          <a:xfrm>
            <a:off x="304800" y="4484400"/>
            <a:ext cx="83442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a:t>Twilio Segment Researched Documentation ( segment.com )</a:t>
            </a:r>
            <a:r>
              <a:rPr b="1" i="1" lang="en"/>
              <a:t> : </a:t>
            </a:r>
            <a:r>
              <a:rPr i="1" lang="en" sz="1200" u="sng">
                <a:solidFill>
                  <a:schemeClr val="hlink"/>
                </a:solidFill>
                <a:hlinkClick r:id="rId5"/>
              </a:rPr>
              <a:t>https://docs.google.com/document/d/1uDuinEma4oijaQXjXCGrDcajl_jSxW-QLfWqfERLF10/edit?usp=sharing</a:t>
            </a:r>
            <a:endParaRPr i="1"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4"/>
                                        </p:tgtEl>
                                        <p:attrNameLst>
                                          <p:attrName>style.visibility</p:attrName>
                                        </p:attrNameLst>
                                      </p:cBhvr>
                                      <p:to>
                                        <p:strVal val="visible"/>
                                      </p:to>
                                    </p:set>
                                    <p:animEffect filter="fade" transition="in">
                                      <p:cBhvr>
                                        <p:cTn dur="1000"/>
                                        <p:tgtEl>
                                          <p:spTgt spid="13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9" name="Shape 1379"/>
        <p:cNvGrpSpPr/>
        <p:nvPr/>
      </p:nvGrpSpPr>
      <p:grpSpPr>
        <a:xfrm>
          <a:off x="0" y="0"/>
          <a:ext cx="0" cy="0"/>
          <a:chOff x="0" y="0"/>
          <a:chExt cx="0" cy="0"/>
        </a:xfrm>
      </p:grpSpPr>
      <p:sp>
        <p:nvSpPr>
          <p:cNvPr id="1380" name="Google Shape;1380;p11"/>
          <p:cNvSpPr txBox="1"/>
          <p:nvPr>
            <p:ph type="title"/>
          </p:nvPr>
        </p:nvSpPr>
        <p:spPr>
          <a:xfrm>
            <a:off x="457200" y="605520"/>
            <a:ext cx="5640600" cy="1082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7BB9"/>
              </a:buClr>
              <a:buSzPts val="4800"/>
              <a:buFont typeface="Raleway Thin"/>
              <a:buNone/>
            </a:pPr>
            <a:r>
              <a:rPr b="1" lang="en" sz="4800" strike="noStrike">
                <a:solidFill>
                  <a:srgbClr val="007BB9"/>
                </a:solidFill>
                <a:latin typeface="Raleway"/>
                <a:ea typeface="Raleway"/>
                <a:cs typeface="Raleway"/>
                <a:sym typeface="Raleway"/>
              </a:rPr>
              <a:t>Architecture</a:t>
            </a:r>
            <a:endParaRPr b="1" sz="4800" strike="noStrike">
              <a:solidFill>
                <a:srgbClr val="000000"/>
              </a:solidFill>
            </a:endParaRPr>
          </a:p>
        </p:txBody>
      </p:sp>
      <p:sp>
        <p:nvSpPr>
          <p:cNvPr id="1381" name="Google Shape;1381;p11"/>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FFFFFF"/>
              </a:buClr>
              <a:buSzPts val="1200"/>
              <a:buFont typeface="Barlow Light"/>
              <a:buNone/>
            </a:pPr>
            <a:fld id="{00000000-1234-1234-1234-123412341234}" type="slidenum">
              <a:rPr b="0" lang="en" sz="1200" strike="noStrike">
                <a:solidFill>
                  <a:srgbClr val="FFFFFF"/>
                </a:solidFill>
                <a:latin typeface="Barlow Light"/>
                <a:ea typeface="Barlow Light"/>
                <a:cs typeface="Barlow Light"/>
                <a:sym typeface="Barlow Light"/>
              </a:rPr>
              <a:t>‹#›</a:t>
            </a:fld>
            <a:endParaRPr b="0" sz="1200" strike="noStrike">
              <a:solidFill>
                <a:srgbClr val="FFFFFF"/>
              </a:solidFill>
              <a:latin typeface="Times New Roman"/>
              <a:ea typeface="Times New Roman"/>
              <a:cs typeface="Times New Roman"/>
              <a:sym typeface="Times New Roman"/>
            </a:endParaRPr>
          </a:p>
        </p:txBody>
      </p:sp>
      <p:sp>
        <p:nvSpPr>
          <p:cNvPr id="1382" name="Google Shape;1382;p11"/>
          <p:cNvSpPr txBox="1"/>
          <p:nvPr/>
        </p:nvSpPr>
        <p:spPr>
          <a:xfrm>
            <a:off x="-72000" y="3276600"/>
            <a:ext cx="1600200" cy="457200"/>
          </a:xfrm>
          <a:prstGeom prst="rect">
            <a:avLst/>
          </a:prstGeom>
          <a:noFill/>
          <a:ln>
            <a:noFill/>
          </a:ln>
        </p:spPr>
        <p:txBody>
          <a:bodyPr anchorCtr="0" anchor="t" bIns="0" lIns="0" spcFirstLastPara="1" rIns="0" wrap="square" tIns="0">
            <a:noAutofit/>
          </a:bodyPr>
          <a:lstStyle/>
          <a:p>
            <a:pPr indent="0" lvl="0" marL="0" marR="0" rtl="0" algn="ctr">
              <a:lnSpc>
                <a:spcPct val="110000"/>
              </a:lnSpc>
              <a:spcBef>
                <a:spcPts val="0"/>
              </a:spcBef>
              <a:spcAft>
                <a:spcPts val="0"/>
              </a:spcAft>
              <a:buClr>
                <a:srgbClr val="3A3F50"/>
              </a:buClr>
              <a:buSzPts val="1050"/>
              <a:buFont typeface="Barlow Light"/>
              <a:buNone/>
            </a:pPr>
            <a:r>
              <a:rPr b="1" lang="en" sz="1050" strike="noStrike">
                <a:solidFill>
                  <a:srgbClr val="3A3F50"/>
                </a:solidFill>
                <a:latin typeface="Barlow"/>
                <a:ea typeface="Barlow"/>
                <a:cs typeface="Barlow"/>
                <a:sym typeface="Barlow"/>
              </a:rPr>
              <a:t>E-</a:t>
            </a:r>
            <a:r>
              <a:rPr b="1" lang="en" sz="1050">
                <a:solidFill>
                  <a:srgbClr val="3A3F50"/>
                </a:solidFill>
                <a:latin typeface="Barlow"/>
                <a:ea typeface="Barlow"/>
                <a:cs typeface="Barlow"/>
                <a:sym typeface="Barlow"/>
              </a:rPr>
              <a:t>commerce</a:t>
            </a:r>
            <a:endParaRPr b="1" sz="1050" strike="noStrike">
              <a:solidFill>
                <a:srgbClr val="3A3F50"/>
              </a:solidFill>
              <a:latin typeface="Barlow"/>
              <a:ea typeface="Barlow"/>
              <a:cs typeface="Barlow"/>
              <a:sym typeface="Barlow"/>
            </a:endParaRPr>
          </a:p>
          <a:p>
            <a:pPr indent="0" lvl="0" marL="0" marR="0" rtl="0" algn="ctr">
              <a:lnSpc>
                <a:spcPct val="110000"/>
              </a:lnSpc>
              <a:spcBef>
                <a:spcPts val="0"/>
              </a:spcBef>
              <a:spcAft>
                <a:spcPts val="0"/>
              </a:spcAft>
              <a:buClr>
                <a:srgbClr val="3A3F50"/>
              </a:buClr>
              <a:buSzPts val="1050"/>
              <a:buFont typeface="Barlow Light"/>
              <a:buNone/>
            </a:pPr>
            <a:r>
              <a:rPr b="1" lang="en" sz="1050" strike="noStrike">
                <a:solidFill>
                  <a:srgbClr val="3A3F50"/>
                </a:solidFill>
                <a:latin typeface="Barlow"/>
                <a:ea typeface="Barlow"/>
                <a:cs typeface="Barlow"/>
                <a:sym typeface="Barlow"/>
              </a:rPr>
              <a:t> sales data </a:t>
            </a:r>
            <a:endParaRPr b="1" sz="1050" strike="noStrike">
              <a:solidFill>
                <a:srgbClr val="3A3F50"/>
              </a:solidFill>
              <a:latin typeface="Barlow"/>
              <a:ea typeface="Barlow"/>
              <a:cs typeface="Barlow"/>
              <a:sym typeface="Barlow"/>
            </a:endParaRPr>
          </a:p>
          <a:p>
            <a:pPr indent="0" lvl="0" marL="0" marR="0" rtl="0" algn="ctr">
              <a:lnSpc>
                <a:spcPct val="110000"/>
              </a:lnSpc>
              <a:spcBef>
                <a:spcPts val="0"/>
              </a:spcBef>
              <a:spcAft>
                <a:spcPts val="0"/>
              </a:spcAft>
              <a:buClr>
                <a:srgbClr val="3A3F50"/>
              </a:buClr>
              <a:buSzPts val="1050"/>
              <a:buFont typeface="Barlow Light"/>
              <a:buNone/>
            </a:pPr>
            <a:r>
              <a:rPr b="1" lang="en" sz="1050" strike="noStrike">
                <a:solidFill>
                  <a:srgbClr val="3A3F50"/>
                </a:solidFill>
                <a:latin typeface="Barlow"/>
                <a:ea typeface="Barlow"/>
                <a:cs typeface="Barlow"/>
                <a:sym typeface="Barlow"/>
              </a:rPr>
              <a:t>Producer</a:t>
            </a:r>
            <a:endParaRPr b="1" sz="1050" strike="noStrike">
              <a:solidFill>
                <a:srgbClr val="3A3F50"/>
              </a:solidFill>
              <a:latin typeface="Barlow"/>
              <a:ea typeface="Barlow"/>
              <a:cs typeface="Barlow"/>
              <a:sym typeface="Barlow"/>
            </a:endParaRPr>
          </a:p>
        </p:txBody>
      </p:sp>
      <p:sp>
        <p:nvSpPr>
          <p:cNvPr id="1383" name="Google Shape;1383;p11"/>
          <p:cNvSpPr/>
          <p:nvPr/>
        </p:nvSpPr>
        <p:spPr>
          <a:xfrm>
            <a:off x="1741800" y="1535640"/>
            <a:ext cx="1022400" cy="2655300"/>
          </a:xfrm>
          <a:prstGeom prst="rect">
            <a:avLst/>
          </a:prstGeom>
          <a:no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1"/>
          <p:cNvSpPr/>
          <p:nvPr/>
        </p:nvSpPr>
        <p:spPr>
          <a:xfrm>
            <a:off x="3130200" y="1483800"/>
            <a:ext cx="4606200" cy="2743200"/>
          </a:xfrm>
          <a:prstGeom prst="rect">
            <a:avLst/>
          </a:prstGeom>
          <a:no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1"/>
          <p:cNvSpPr/>
          <p:nvPr/>
        </p:nvSpPr>
        <p:spPr>
          <a:xfrm>
            <a:off x="3286800" y="1748400"/>
            <a:ext cx="914400" cy="45720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Clr>
                <a:srgbClr val="FFFFFF"/>
              </a:buClr>
              <a:buSzPts val="1000"/>
              <a:buFont typeface="Arial"/>
              <a:buNone/>
            </a:pPr>
            <a:r>
              <a:rPr b="1" lang="en" sz="1000" strike="noStrike">
                <a:solidFill>
                  <a:srgbClr val="FFFFFF"/>
                </a:solidFill>
                <a:latin typeface="Arial"/>
                <a:ea typeface="Arial"/>
                <a:cs typeface="Arial"/>
                <a:sym typeface="Arial"/>
              </a:rPr>
              <a:t>Data Integration</a:t>
            </a:r>
            <a:endParaRPr b="1" sz="1000" strike="noStrike">
              <a:solidFill>
                <a:srgbClr val="FFFFFF"/>
              </a:solidFill>
              <a:latin typeface="Arial"/>
              <a:ea typeface="Arial"/>
              <a:cs typeface="Arial"/>
              <a:sym typeface="Arial"/>
            </a:endParaRPr>
          </a:p>
        </p:txBody>
      </p:sp>
      <p:sp>
        <p:nvSpPr>
          <p:cNvPr id="1386" name="Google Shape;1386;p11"/>
          <p:cNvSpPr/>
          <p:nvPr/>
        </p:nvSpPr>
        <p:spPr>
          <a:xfrm>
            <a:off x="4429800" y="1748400"/>
            <a:ext cx="914400" cy="45720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Clr>
                <a:srgbClr val="FFFFFF"/>
              </a:buClr>
              <a:buSzPts val="1000"/>
              <a:buFont typeface="Arial"/>
              <a:buNone/>
            </a:pPr>
            <a:r>
              <a:rPr b="1" lang="en" sz="1000" strike="noStrike">
                <a:solidFill>
                  <a:srgbClr val="FFFFFF"/>
                </a:solidFill>
                <a:latin typeface="Arial"/>
                <a:ea typeface="Arial"/>
                <a:cs typeface="Arial"/>
                <a:sym typeface="Arial"/>
              </a:rPr>
              <a:t>Data Processing</a:t>
            </a:r>
            <a:endParaRPr b="1" sz="1000" strike="noStrike">
              <a:solidFill>
                <a:srgbClr val="FFFFFF"/>
              </a:solidFill>
              <a:latin typeface="Arial"/>
              <a:ea typeface="Arial"/>
              <a:cs typeface="Arial"/>
              <a:sym typeface="Arial"/>
            </a:endParaRPr>
          </a:p>
        </p:txBody>
      </p:sp>
      <p:sp>
        <p:nvSpPr>
          <p:cNvPr id="1387" name="Google Shape;1387;p11"/>
          <p:cNvSpPr/>
          <p:nvPr/>
        </p:nvSpPr>
        <p:spPr>
          <a:xfrm>
            <a:off x="5572800" y="1748400"/>
            <a:ext cx="914400" cy="45720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Clr>
                <a:srgbClr val="FFFFFF"/>
              </a:buClr>
              <a:buSzPts val="1000"/>
              <a:buFont typeface="Arial"/>
              <a:buNone/>
            </a:pPr>
            <a:r>
              <a:rPr b="1" lang="en" sz="1000" strike="noStrike">
                <a:solidFill>
                  <a:srgbClr val="FFFFFF"/>
                </a:solidFill>
                <a:latin typeface="Arial"/>
                <a:ea typeface="Arial"/>
                <a:cs typeface="Arial"/>
                <a:sym typeface="Arial"/>
              </a:rPr>
              <a:t>Write to Sink</a:t>
            </a:r>
            <a:endParaRPr b="1" sz="1000" strike="noStrike">
              <a:solidFill>
                <a:srgbClr val="FFFFFF"/>
              </a:solidFill>
              <a:latin typeface="Arial"/>
              <a:ea typeface="Arial"/>
              <a:cs typeface="Arial"/>
              <a:sym typeface="Arial"/>
            </a:endParaRPr>
          </a:p>
        </p:txBody>
      </p:sp>
      <p:pic>
        <p:nvPicPr>
          <p:cNvPr id="1388" name="Google Shape;1388;p11"/>
          <p:cNvPicPr preferRelativeResize="0"/>
          <p:nvPr/>
        </p:nvPicPr>
        <p:blipFill rotWithShape="1">
          <a:blip r:embed="rId3">
            <a:alphaModFix/>
          </a:blip>
          <a:srcRect b="0" l="0" r="0" t="0"/>
          <a:stretch/>
        </p:blipFill>
        <p:spPr>
          <a:xfrm>
            <a:off x="4150800" y="2446800"/>
            <a:ext cx="1537560" cy="914400"/>
          </a:xfrm>
          <a:prstGeom prst="rect">
            <a:avLst/>
          </a:prstGeom>
          <a:noFill/>
          <a:ln>
            <a:noFill/>
          </a:ln>
        </p:spPr>
      </p:pic>
      <p:pic>
        <p:nvPicPr>
          <p:cNvPr id="1389" name="Google Shape;1389;p11"/>
          <p:cNvPicPr preferRelativeResize="0"/>
          <p:nvPr/>
        </p:nvPicPr>
        <p:blipFill rotWithShape="1">
          <a:blip r:embed="rId4">
            <a:alphaModFix/>
          </a:blip>
          <a:srcRect b="0" l="0" r="0" t="0"/>
          <a:stretch/>
        </p:blipFill>
        <p:spPr>
          <a:xfrm>
            <a:off x="3562200" y="3655680"/>
            <a:ext cx="1143000" cy="342720"/>
          </a:xfrm>
          <a:prstGeom prst="rect">
            <a:avLst/>
          </a:prstGeom>
          <a:noFill/>
          <a:ln>
            <a:noFill/>
          </a:ln>
        </p:spPr>
      </p:pic>
      <p:pic>
        <p:nvPicPr>
          <p:cNvPr id="1390" name="Google Shape;1390;p11"/>
          <p:cNvPicPr preferRelativeResize="0"/>
          <p:nvPr/>
        </p:nvPicPr>
        <p:blipFill rotWithShape="1">
          <a:blip r:embed="rId5">
            <a:alphaModFix/>
          </a:blip>
          <a:srcRect b="4575" l="0" r="911" t="0"/>
          <a:stretch/>
        </p:blipFill>
        <p:spPr>
          <a:xfrm>
            <a:off x="5848200" y="3769800"/>
            <a:ext cx="711002" cy="203040"/>
          </a:xfrm>
          <a:prstGeom prst="rect">
            <a:avLst/>
          </a:prstGeom>
          <a:noFill/>
          <a:ln>
            <a:noFill/>
          </a:ln>
        </p:spPr>
      </p:pic>
      <p:sp>
        <p:nvSpPr>
          <p:cNvPr id="1391" name="Google Shape;1391;p11"/>
          <p:cNvSpPr/>
          <p:nvPr/>
        </p:nvSpPr>
        <p:spPr>
          <a:xfrm>
            <a:off x="3213000" y="1571640"/>
            <a:ext cx="3429000" cy="1969500"/>
          </a:xfrm>
          <a:prstGeom prst="rect">
            <a:avLst/>
          </a:prstGeom>
          <a:no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1"/>
          <p:cNvSpPr txBox="1"/>
          <p:nvPr/>
        </p:nvSpPr>
        <p:spPr>
          <a:xfrm>
            <a:off x="1443600" y="3096600"/>
            <a:ext cx="1600200" cy="444600"/>
          </a:xfrm>
          <a:prstGeom prst="rect">
            <a:avLst/>
          </a:prstGeom>
          <a:noFill/>
          <a:ln>
            <a:noFill/>
          </a:ln>
        </p:spPr>
        <p:txBody>
          <a:bodyPr anchorCtr="0" anchor="t" bIns="0" lIns="0" spcFirstLastPara="1" rIns="0" wrap="square" tIns="0">
            <a:noAutofit/>
          </a:bodyPr>
          <a:lstStyle/>
          <a:p>
            <a:pPr indent="0" lvl="0" marL="0" marR="0" rtl="0" algn="ctr">
              <a:lnSpc>
                <a:spcPct val="110000"/>
              </a:lnSpc>
              <a:spcBef>
                <a:spcPts val="0"/>
              </a:spcBef>
              <a:spcAft>
                <a:spcPts val="0"/>
              </a:spcAft>
              <a:buClr>
                <a:srgbClr val="3A3F50"/>
              </a:buClr>
              <a:buSzPts val="1050"/>
              <a:buFont typeface="Barlow Light"/>
              <a:buNone/>
            </a:pPr>
            <a:r>
              <a:t/>
            </a:r>
            <a:endParaRPr b="1" sz="1050">
              <a:solidFill>
                <a:srgbClr val="3A3F50"/>
              </a:solidFill>
              <a:latin typeface="Barlow"/>
              <a:ea typeface="Barlow"/>
              <a:cs typeface="Barlow"/>
              <a:sym typeface="Barlow"/>
            </a:endParaRPr>
          </a:p>
          <a:p>
            <a:pPr indent="0" lvl="0" marL="0" marR="0" rtl="0" algn="ctr">
              <a:lnSpc>
                <a:spcPct val="110000"/>
              </a:lnSpc>
              <a:spcBef>
                <a:spcPts val="0"/>
              </a:spcBef>
              <a:spcAft>
                <a:spcPts val="0"/>
              </a:spcAft>
              <a:buClr>
                <a:srgbClr val="3A3F50"/>
              </a:buClr>
              <a:buSzPts val="1050"/>
              <a:buFont typeface="Barlow Light"/>
              <a:buNone/>
            </a:pPr>
            <a:r>
              <a:rPr b="1" lang="en" sz="1050" strike="noStrike">
                <a:solidFill>
                  <a:srgbClr val="3A3F50"/>
                </a:solidFill>
                <a:latin typeface="Barlow"/>
                <a:ea typeface="Barlow"/>
                <a:cs typeface="Barlow"/>
                <a:sym typeface="Barlow"/>
              </a:rPr>
              <a:t>Kafka</a:t>
            </a:r>
            <a:endParaRPr b="1" sz="1050" strike="noStrike">
              <a:solidFill>
                <a:srgbClr val="3A3F50"/>
              </a:solidFill>
              <a:latin typeface="Barlow"/>
              <a:ea typeface="Barlow"/>
              <a:cs typeface="Barlow"/>
              <a:sym typeface="Barlow"/>
            </a:endParaRPr>
          </a:p>
          <a:p>
            <a:pPr indent="0" lvl="0" marL="0" marR="0" rtl="0" algn="ctr">
              <a:lnSpc>
                <a:spcPct val="110000"/>
              </a:lnSpc>
              <a:spcBef>
                <a:spcPts val="0"/>
              </a:spcBef>
              <a:spcAft>
                <a:spcPts val="0"/>
              </a:spcAft>
              <a:buClr>
                <a:srgbClr val="3A3F50"/>
              </a:buClr>
              <a:buSzPts val="1050"/>
              <a:buFont typeface="Barlow Light"/>
              <a:buNone/>
            </a:pPr>
            <a:r>
              <a:rPr b="1" lang="en" sz="1050" strike="noStrike">
                <a:solidFill>
                  <a:srgbClr val="3A3F50"/>
                </a:solidFill>
                <a:latin typeface="Barlow"/>
                <a:ea typeface="Barlow"/>
                <a:cs typeface="Barlow"/>
                <a:sym typeface="Barlow"/>
              </a:rPr>
              <a:t>Distributed</a:t>
            </a:r>
            <a:endParaRPr b="1" sz="1050" strike="noStrike">
              <a:solidFill>
                <a:srgbClr val="3A3F50"/>
              </a:solidFill>
              <a:latin typeface="Barlow"/>
              <a:ea typeface="Barlow"/>
              <a:cs typeface="Barlow"/>
              <a:sym typeface="Barlow"/>
            </a:endParaRPr>
          </a:p>
          <a:p>
            <a:pPr indent="0" lvl="0" marL="0" marR="0" rtl="0" algn="ctr">
              <a:lnSpc>
                <a:spcPct val="110000"/>
              </a:lnSpc>
              <a:spcBef>
                <a:spcPts val="0"/>
              </a:spcBef>
              <a:spcAft>
                <a:spcPts val="0"/>
              </a:spcAft>
              <a:buClr>
                <a:srgbClr val="3A3F50"/>
              </a:buClr>
              <a:buSzPts val="1050"/>
              <a:buFont typeface="Barlow Light"/>
              <a:buNone/>
            </a:pPr>
            <a:r>
              <a:rPr b="1" lang="en" sz="1050">
                <a:solidFill>
                  <a:srgbClr val="3A3F50"/>
                </a:solidFill>
                <a:latin typeface="Barlow"/>
                <a:ea typeface="Barlow"/>
                <a:cs typeface="Barlow"/>
                <a:sym typeface="Barlow"/>
              </a:rPr>
              <a:t>Streaming</a:t>
            </a:r>
            <a:endParaRPr b="1" sz="1050" strike="noStrike">
              <a:solidFill>
                <a:srgbClr val="3A3F50"/>
              </a:solidFill>
              <a:latin typeface="Barlow"/>
              <a:ea typeface="Barlow"/>
              <a:cs typeface="Barlow"/>
              <a:sym typeface="Barlow"/>
            </a:endParaRPr>
          </a:p>
          <a:p>
            <a:pPr indent="0" lvl="0" marL="0" marR="0" rtl="0" algn="ctr">
              <a:lnSpc>
                <a:spcPct val="110000"/>
              </a:lnSpc>
              <a:spcBef>
                <a:spcPts val="0"/>
              </a:spcBef>
              <a:spcAft>
                <a:spcPts val="0"/>
              </a:spcAft>
              <a:buClr>
                <a:srgbClr val="3A3F50"/>
              </a:buClr>
              <a:buSzPts val="1050"/>
              <a:buFont typeface="Barlow Light"/>
              <a:buNone/>
            </a:pPr>
            <a:r>
              <a:rPr b="1" lang="en" sz="1050" strike="noStrike">
                <a:solidFill>
                  <a:srgbClr val="3A3F50"/>
                </a:solidFill>
                <a:latin typeface="Barlow"/>
                <a:ea typeface="Barlow"/>
                <a:cs typeface="Barlow"/>
                <a:sym typeface="Barlow"/>
              </a:rPr>
              <a:t>Platform</a:t>
            </a:r>
            <a:endParaRPr b="1" sz="1050" strike="noStrike">
              <a:solidFill>
                <a:srgbClr val="3A3F50"/>
              </a:solidFill>
              <a:latin typeface="Barlow"/>
              <a:ea typeface="Barlow"/>
              <a:cs typeface="Barlow"/>
              <a:sym typeface="Barlow"/>
            </a:endParaRPr>
          </a:p>
        </p:txBody>
      </p:sp>
      <p:cxnSp>
        <p:nvCxnSpPr>
          <p:cNvPr id="1393" name="Google Shape;1393;p11"/>
          <p:cNvCxnSpPr/>
          <p:nvPr/>
        </p:nvCxnSpPr>
        <p:spPr>
          <a:xfrm>
            <a:off x="1419000" y="2769325"/>
            <a:ext cx="363000" cy="6900"/>
          </a:xfrm>
          <a:prstGeom prst="straightConnector1">
            <a:avLst/>
          </a:prstGeom>
          <a:noFill/>
          <a:ln cap="flat" cmpd="sng" w="28575">
            <a:solidFill>
              <a:srgbClr val="729FCF"/>
            </a:solidFill>
            <a:prstDash val="solid"/>
            <a:round/>
            <a:headEnd len="sm" w="sm" type="none"/>
            <a:tailEnd len="med" w="med" type="triangle"/>
          </a:ln>
        </p:spPr>
      </p:cxnSp>
      <p:cxnSp>
        <p:nvCxnSpPr>
          <p:cNvPr id="1394" name="Google Shape;1394;p11"/>
          <p:cNvCxnSpPr/>
          <p:nvPr/>
        </p:nvCxnSpPr>
        <p:spPr>
          <a:xfrm>
            <a:off x="2820475" y="2810675"/>
            <a:ext cx="309900" cy="8700"/>
          </a:xfrm>
          <a:prstGeom prst="straightConnector1">
            <a:avLst/>
          </a:prstGeom>
          <a:noFill/>
          <a:ln cap="flat" cmpd="sng" w="28575">
            <a:solidFill>
              <a:srgbClr val="729FCF"/>
            </a:solidFill>
            <a:prstDash val="solid"/>
            <a:round/>
            <a:headEnd len="sm" w="sm" type="none"/>
            <a:tailEnd len="med" w="med" type="triangle"/>
          </a:ln>
        </p:spPr>
      </p:cxnSp>
      <p:cxnSp>
        <p:nvCxnSpPr>
          <p:cNvPr id="1395" name="Google Shape;1395;p11"/>
          <p:cNvCxnSpPr/>
          <p:nvPr/>
        </p:nvCxnSpPr>
        <p:spPr>
          <a:xfrm>
            <a:off x="6642000" y="2590800"/>
            <a:ext cx="180000" cy="0"/>
          </a:xfrm>
          <a:prstGeom prst="straightConnector1">
            <a:avLst/>
          </a:prstGeom>
          <a:noFill/>
          <a:ln cap="flat" cmpd="sng" w="9525">
            <a:solidFill>
              <a:srgbClr val="3465A4"/>
            </a:solidFill>
            <a:prstDash val="solid"/>
            <a:round/>
            <a:headEnd len="sm" w="sm" type="none"/>
            <a:tailEnd len="sm" w="sm" type="none"/>
          </a:ln>
        </p:spPr>
      </p:cxnSp>
      <p:cxnSp>
        <p:nvCxnSpPr>
          <p:cNvPr id="1396" name="Google Shape;1396;p11"/>
          <p:cNvCxnSpPr/>
          <p:nvPr/>
        </p:nvCxnSpPr>
        <p:spPr>
          <a:xfrm>
            <a:off x="6822000" y="2133600"/>
            <a:ext cx="0" cy="914400"/>
          </a:xfrm>
          <a:prstGeom prst="straightConnector1">
            <a:avLst/>
          </a:prstGeom>
          <a:noFill/>
          <a:ln cap="flat" cmpd="sng" w="9525">
            <a:solidFill>
              <a:srgbClr val="3465A4"/>
            </a:solidFill>
            <a:prstDash val="solid"/>
            <a:round/>
            <a:headEnd len="sm" w="sm" type="none"/>
            <a:tailEnd len="sm" w="sm" type="none"/>
          </a:ln>
        </p:spPr>
      </p:cxnSp>
      <p:cxnSp>
        <p:nvCxnSpPr>
          <p:cNvPr id="1397" name="Google Shape;1397;p11"/>
          <p:cNvCxnSpPr/>
          <p:nvPr/>
        </p:nvCxnSpPr>
        <p:spPr>
          <a:xfrm>
            <a:off x="6822000" y="2133600"/>
            <a:ext cx="228600" cy="0"/>
          </a:xfrm>
          <a:prstGeom prst="straightConnector1">
            <a:avLst/>
          </a:prstGeom>
          <a:noFill/>
          <a:ln cap="flat" cmpd="sng" w="9525">
            <a:solidFill>
              <a:srgbClr val="3465A4"/>
            </a:solidFill>
            <a:prstDash val="solid"/>
            <a:round/>
            <a:headEnd len="sm" w="sm" type="none"/>
            <a:tailEnd len="med" w="med" type="triangle"/>
          </a:ln>
        </p:spPr>
      </p:cxnSp>
      <p:cxnSp>
        <p:nvCxnSpPr>
          <p:cNvPr id="1398" name="Google Shape;1398;p11"/>
          <p:cNvCxnSpPr/>
          <p:nvPr/>
        </p:nvCxnSpPr>
        <p:spPr>
          <a:xfrm>
            <a:off x="6822000" y="3048000"/>
            <a:ext cx="228600" cy="0"/>
          </a:xfrm>
          <a:prstGeom prst="straightConnector1">
            <a:avLst/>
          </a:prstGeom>
          <a:noFill/>
          <a:ln cap="flat" cmpd="sng" w="9525">
            <a:solidFill>
              <a:srgbClr val="3465A4"/>
            </a:solidFill>
            <a:prstDash val="solid"/>
            <a:round/>
            <a:headEnd len="sm" w="sm" type="none"/>
            <a:tailEnd len="med" w="med" type="triangle"/>
          </a:ln>
        </p:spPr>
      </p:cxnSp>
      <p:sp>
        <p:nvSpPr>
          <p:cNvPr id="1399" name="Google Shape;1399;p11"/>
          <p:cNvSpPr txBox="1"/>
          <p:nvPr/>
        </p:nvSpPr>
        <p:spPr>
          <a:xfrm>
            <a:off x="6978600" y="2013000"/>
            <a:ext cx="914400" cy="228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en" sz="800"/>
              <a:t>processed </a:t>
            </a:r>
            <a:endParaRPr sz="800"/>
          </a:p>
          <a:p>
            <a:pPr indent="0" lvl="0" marL="0" marR="0" rtl="0" algn="l">
              <a:spcBef>
                <a:spcPts val="0"/>
              </a:spcBef>
              <a:spcAft>
                <a:spcPts val="0"/>
              </a:spcAft>
              <a:buNone/>
            </a:pPr>
            <a:r>
              <a:rPr lang="en" sz="800"/>
              <a:t>data</a:t>
            </a:r>
            <a:endParaRPr b="0" sz="800" strike="noStrike">
              <a:latin typeface="Arial"/>
              <a:ea typeface="Arial"/>
              <a:cs typeface="Arial"/>
              <a:sym typeface="Arial"/>
            </a:endParaRPr>
          </a:p>
        </p:txBody>
      </p:sp>
      <p:sp>
        <p:nvSpPr>
          <p:cNvPr id="1400" name="Google Shape;1400;p11"/>
          <p:cNvSpPr txBox="1"/>
          <p:nvPr/>
        </p:nvSpPr>
        <p:spPr>
          <a:xfrm>
            <a:off x="7014600" y="2927400"/>
            <a:ext cx="914400" cy="228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 sz="800" strike="noStrike">
                <a:latin typeface="Arial"/>
                <a:ea typeface="Arial"/>
                <a:cs typeface="Arial"/>
                <a:sym typeface="Arial"/>
              </a:rPr>
              <a:t>R</a:t>
            </a:r>
            <a:r>
              <a:rPr lang="en" sz="800"/>
              <a:t>a</a:t>
            </a:r>
            <a:r>
              <a:rPr b="0" lang="en" sz="800" strike="noStrike">
                <a:latin typeface="Arial"/>
                <a:ea typeface="Arial"/>
                <a:cs typeface="Arial"/>
                <a:sym typeface="Arial"/>
              </a:rPr>
              <a:t>w Data</a:t>
            </a:r>
            <a:endParaRPr b="0" sz="800" strike="noStrike">
              <a:latin typeface="Arial"/>
              <a:ea typeface="Arial"/>
              <a:cs typeface="Arial"/>
              <a:sym typeface="Arial"/>
            </a:endParaRPr>
          </a:p>
        </p:txBody>
      </p:sp>
      <p:pic>
        <p:nvPicPr>
          <p:cNvPr id="1401" name="Google Shape;1401;p11"/>
          <p:cNvPicPr preferRelativeResize="0"/>
          <p:nvPr/>
        </p:nvPicPr>
        <p:blipFill rotWithShape="1">
          <a:blip r:embed="rId6">
            <a:alphaModFix/>
          </a:blip>
          <a:srcRect b="0" l="0" r="0" t="0"/>
          <a:stretch/>
        </p:blipFill>
        <p:spPr>
          <a:xfrm>
            <a:off x="6879950" y="2107230"/>
            <a:ext cx="800282" cy="533520"/>
          </a:xfrm>
          <a:prstGeom prst="rect">
            <a:avLst/>
          </a:prstGeom>
          <a:noFill/>
          <a:ln>
            <a:noFill/>
          </a:ln>
        </p:spPr>
      </p:pic>
      <p:pic>
        <p:nvPicPr>
          <p:cNvPr id="1402" name="Google Shape;1402;p11"/>
          <p:cNvPicPr preferRelativeResize="0"/>
          <p:nvPr/>
        </p:nvPicPr>
        <p:blipFill rotWithShape="1">
          <a:blip r:embed="rId7">
            <a:alphaModFix/>
          </a:blip>
          <a:srcRect b="0" l="0" r="0" t="0"/>
          <a:stretch/>
        </p:blipFill>
        <p:spPr>
          <a:xfrm>
            <a:off x="7014600" y="3084000"/>
            <a:ext cx="685800" cy="459359"/>
          </a:xfrm>
          <a:prstGeom prst="rect">
            <a:avLst/>
          </a:prstGeom>
          <a:noFill/>
          <a:ln>
            <a:noFill/>
          </a:ln>
        </p:spPr>
      </p:pic>
      <p:sp>
        <p:nvSpPr>
          <p:cNvPr id="1403" name="Google Shape;1403;p11"/>
          <p:cNvSpPr/>
          <p:nvPr/>
        </p:nvSpPr>
        <p:spPr>
          <a:xfrm>
            <a:off x="8073000" y="1535640"/>
            <a:ext cx="1022400" cy="2655300"/>
          </a:xfrm>
          <a:prstGeom prst="rect">
            <a:avLst/>
          </a:prstGeom>
          <a:no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04" name="Google Shape;1404;p11"/>
          <p:cNvPicPr preferRelativeResize="0"/>
          <p:nvPr/>
        </p:nvPicPr>
        <p:blipFill rotWithShape="1">
          <a:blip r:embed="rId8">
            <a:alphaModFix/>
          </a:blip>
          <a:srcRect b="0" l="0" r="0" t="0"/>
          <a:stretch/>
        </p:blipFill>
        <p:spPr>
          <a:xfrm>
            <a:off x="7916400" y="2429880"/>
            <a:ext cx="1371600" cy="685800"/>
          </a:xfrm>
          <a:prstGeom prst="rect">
            <a:avLst/>
          </a:prstGeom>
          <a:noFill/>
          <a:ln>
            <a:noFill/>
          </a:ln>
        </p:spPr>
      </p:pic>
      <p:sp>
        <p:nvSpPr>
          <p:cNvPr id="1405" name="Google Shape;1405;p11"/>
          <p:cNvSpPr txBox="1"/>
          <p:nvPr/>
        </p:nvSpPr>
        <p:spPr>
          <a:xfrm>
            <a:off x="7808400" y="3151680"/>
            <a:ext cx="1600200" cy="457200"/>
          </a:xfrm>
          <a:prstGeom prst="rect">
            <a:avLst/>
          </a:prstGeom>
          <a:noFill/>
          <a:ln>
            <a:noFill/>
          </a:ln>
        </p:spPr>
        <p:txBody>
          <a:bodyPr anchorCtr="0" anchor="t" bIns="0" lIns="0" spcFirstLastPara="1" rIns="0" wrap="square" tIns="0">
            <a:noAutofit/>
          </a:bodyPr>
          <a:lstStyle/>
          <a:p>
            <a:pPr indent="0" lvl="0" marL="0" marR="0" rtl="0" algn="ctr">
              <a:lnSpc>
                <a:spcPct val="110000"/>
              </a:lnSpc>
              <a:spcBef>
                <a:spcPts val="0"/>
              </a:spcBef>
              <a:spcAft>
                <a:spcPts val="0"/>
              </a:spcAft>
              <a:buClr>
                <a:srgbClr val="3A3F50"/>
              </a:buClr>
              <a:buSzPts val="1050"/>
              <a:buFont typeface="Barlow Light"/>
              <a:buNone/>
            </a:pPr>
            <a:r>
              <a:rPr b="1" lang="en" sz="1050" strike="noStrike">
                <a:solidFill>
                  <a:srgbClr val="3A3F50"/>
                </a:solidFill>
                <a:latin typeface="Barlow"/>
                <a:ea typeface="Barlow"/>
                <a:cs typeface="Barlow"/>
                <a:sym typeface="Barlow"/>
              </a:rPr>
              <a:t>Data</a:t>
            </a:r>
            <a:endParaRPr b="1" sz="1050" strike="noStrike">
              <a:solidFill>
                <a:srgbClr val="3A3F50"/>
              </a:solidFill>
              <a:latin typeface="Barlow"/>
              <a:ea typeface="Barlow"/>
              <a:cs typeface="Barlow"/>
              <a:sym typeface="Barlow"/>
            </a:endParaRPr>
          </a:p>
          <a:p>
            <a:pPr indent="0" lvl="0" marL="0" marR="0" rtl="0" algn="ctr">
              <a:lnSpc>
                <a:spcPct val="110000"/>
              </a:lnSpc>
              <a:spcBef>
                <a:spcPts val="0"/>
              </a:spcBef>
              <a:spcAft>
                <a:spcPts val="0"/>
              </a:spcAft>
              <a:buClr>
                <a:srgbClr val="3A3F50"/>
              </a:buClr>
              <a:buSzPts val="1050"/>
              <a:buFont typeface="Barlow Light"/>
              <a:buNone/>
            </a:pPr>
            <a:r>
              <a:rPr b="1" lang="en" sz="1050" strike="noStrike">
                <a:solidFill>
                  <a:srgbClr val="3A3F50"/>
                </a:solidFill>
                <a:latin typeface="Barlow"/>
                <a:ea typeface="Barlow"/>
                <a:cs typeface="Barlow"/>
                <a:sym typeface="Barlow"/>
              </a:rPr>
              <a:t>Dashboard</a:t>
            </a:r>
            <a:endParaRPr b="1" sz="1050" strike="noStrike">
              <a:solidFill>
                <a:srgbClr val="3A3F50"/>
              </a:solidFill>
              <a:latin typeface="Barlow"/>
              <a:ea typeface="Barlow"/>
              <a:cs typeface="Barlow"/>
              <a:sym typeface="Barlow"/>
            </a:endParaRPr>
          </a:p>
        </p:txBody>
      </p:sp>
      <p:cxnSp>
        <p:nvCxnSpPr>
          <p:cNvPr id="1406" name="Google Shape;1406;p11"/>
          <p:cNvCxnSpPr/>
          <p:nvPr/>
        </p:nvCxnSpPr>
        <p:spPr>
          <a:xfrm>
            <a:off x="7764000" y="2841150"/>
            <a:ext cx="349200" cy="0"/>
          </a:xfrm>
          <a:prstGeom prst="straightConnector1">
            <a:avLst/>
          </a:prstGeom>
          <a:noFill/>
          <a:ln cap="flat" cmpd="sng" w="28575">
            <a:solidFill>
              <a:srgbClr val="729FCF"/>
            </a:solidFill>
            <a:prstDash val="solid"/>
            <a:round/>
            <a:headEnd len="sm" w="sm" type="none"/>
            <a:tailEnd len="med" w="med" type="triangle"/>
          </a:ln>
        </p:spPr>
      </p:cxnSp>
      <p:sp>
        <p:nvSpPr>
          <p:cNvPr id="1407" name="Google Shape;1407;p11"/>
          <p:cNvSpPr txBox="1"/>
          <p:nvPr/>
        </p:nvSpPr>
        <p:spPr>
          <a:xfrm>
            <a:off x="3850200" y="1294080"/>
            <a:ext cx="3429000" cy="3741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 sz="1000" strike="noStrike">
                <a:latin typeface="Arial"/>
                <a:ea typeface="Arial"/>
                <a:cs typeface="Arial"/>
                <a:sym typeface="Arial"/>
              </a:rPr>
              <a:t>Data Integration / Data Processing / </a:t>
            </a:r>
            <a:r>
              <a:rPr lang="en" sz="1000">
                <a:solidFill>
                  <a:schemeClr val="dk1"/>
                </a:solidFill>
              </a:rPr>
              <a:t>Storage </a:t>
            </a:r>
            <a:r>
              <a:rPr b="0" lang="en" sz="1000" strike="noStrike">
                <a:latin typeface="Arial"/>
                <a:ea typeface="Arial"/>
                <a:cs typeface="Arial"/>
                <a:sym typeface="Arial"/>
              </a:rPr>
              <a:t>/ Analytics</a:t>
            </a:r>
            <a:endParaRPr b="0" sz="1000" strike="noStrike">
              <a:latin typeface="Arial"/>
              <a:ea typeface="Arial"/>
              <a:cs typeface="Arial"/>
              <a:sym typeface="Arial"/>
            </a:endParaRPr>
          </a:p>
        </p:txBody>
      </p:sp>
      <p:sp>
        <p:nvSpPr>
          <p:cNvPr id="1408" name="Google Shape;1408;p11"/>
          <p:cNvSpPr txBox="1"/>
          <p:nvPr/>
        </p:nvSpPr>
        <p:spPr>
          <a:xfrm>
            <a:off x="1371600" y="1194360"/>
            <a:ext cx="1758600" cy="37410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SzPts val="1000"/>
              <a:buFont typeface="Arial"/>
              <a:buNone/>
            </a:pPr>
            <a:r>
              <a:rPr b="0" lang="en" sz="1000" strike="noStrike">
                <a:latin typeface="Arial"/>
                <a:ea typeface="Arial"/>
                <a:cs typeface="Arial"/>
                <a:sym typeface="Arial"/>
              </a:rPr>
              <a:t>Message,</a:t>
            </a:r>
            <a:endParaRPr b="0" sz="1000" strike="noStrike">
              <a:latin typeface="Arial"/>
              <a:ea typeface="Arial"/>
              <a:cs typeface="Arial"/>
              <a:sym typeface="Arial"/>
            </a:endParaRPr>
          </a:p>
          <a:p>
            <a:pPr indent="0" lvl="0" marL="0" marR="0" rtl="0" algn="ctr">
              <a:spcBef>
                <a:spcPts val="0"/>
              </a:spcBef>
              <a:spcAft>
                <a:spcPts val="0"/>
              </a:spcAft>
              <a:buSzPts val="1000"/>
              <a:buFont typeface="Arial"/>
              <a:buNone/>
            </a:pPr>
            <a:r>
              <a:rPr b="0" lang="en" sz="1000" strike="noStrike">
                <a:latin typeface="Arial"/>
                <a:ea typeface="Arial"/>
                <a:cs typeface="Arial"/>
                <a:sym typeface="Arial"/>
              </a:rPr>
              <a:t> Event Collector</a:t>
            </a:r>
            <a:endParaRPr b="0" sz="1000" strike="noStrike">
              <a:latin typeface="Arial"/>
              <a:ea typeface="Arial"/>
              <a:cs typeface="Arial"/>
              <a:sym typeface="Arial"/>
            </a:endParaRPr>
          </a:p>
        </p:txBody>
      </p:sp>
      <p:sp>
        <p:nvSpPr>
          <p:cNvPr id="1409" name="Google Shape;1409;p11"/>
          <p:cNvSpPr txBox="1"/>
          <p:nvPr/>
        </p:nvSpPr>
        <p:spPr>
          <a:xfrm>
            <a:off x="-158400" y="1759560"/>
            <a:ext cx="1758600" cy="37410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SzPts val="1000"/>
              <a:buFont typeface="Arial"/>
              <a:buNone/>
            </a:pPr>
            <a:r>
              <a:rPr b="0" lang="en" sz="1000" strike="noStrike">
                <a:latin typeface="Arial"/>
                <a:ea typeface="Arial"/>
                <a:cs typeface="Arial"/>
                <a:sym typeface="Arial"/>
              </a:rPr>
              <a:t>Source Data </a:t>
            </a:r>
            <a:endParaRPr b="0" sz="1000" strike="noStrike">
              <a:latin typeface="Arial"/>
              <a:ea typeface="Arial"/>
              <a:cs typeface="Arial"/>
              <a:sym typeface="Arial"/>
            </a:endParaRPr>
          </a:p>
          <a:p>
            <a:pPr indent="0" lvl="0" marL="0" marR="0" rtl="0" algn="ctr">
              <a:spcBef>
                <a:spcPts val="0"/>
              </a:spcBef>
              <a:spcAft>
                <a:spcPts val="0"/>
              </a:spcAft>
              <a:buSzPts val="1000"/>
              <a:buFont typeface="Arial"/>
              <a:buNone/>
            </a:pPr>
            <a:r>
              <a:rPr b="0" lang="en" sz="1000" strike="noStrike">
                <a:latin typeface="Arial"/>
                <a:ea typeface="Arial"/>
                <a:cs typeface="Arial"/>
                <a:sym typeface="Arial"/>
              </a:rPr>
              <a:t>(Producer/s)</a:t>
            </a:r>
            <a:endParaRPr b="0" sz="1000" strike="noStrike">
              <a:latin typeface="Arial"/>
              <a:ea typeface="Arial"/>
              <a:cs typeface="Arial"/>
              <a:sym typeface="Arial"/>
            </a:endParaRPr>
          </a:p>
        </p:txBody>
      </p:sp>
      <p:pic>
        <p:nvPicPr>
          <p:cNvPr id="1410" name="Google Shape;1410;p11"/>
          <p:cNvPicPr preferRelativeResize="0"/>
          <p:nvPr/>
        </p:nvPicPr>
        <p:blipFill rotWithShape="1">
          <a:blip r:embed="rId9">
            <a:alphaModFix/>
          </a:blip>
          <a:srcRect b="0" l="0" r="0" t="0"/>
          <a:stretch/>
        </p:blipFill>
        <p:spPr>
          <a:xfrm>
            <a:off x="1768257" y="2122200"/>
            <a:ext cx="969480" cy="1013400"/>
          </a:xfrm>
          <a:prstGeom prst="rect">
            <a:avLst/>
          </a:prstGeom>
          <a:noFill/>
          <a:ln>
            <a:noFill/>
          </a:ln>
        </p:spPr>
      </p:pic>
      <p:pic>
        <p:nvPicPr>
          <p:cNvPr id="1411" name="Google Shape;1411;p11"/>
          <p:cNvPicPr preferRelativeResize="0"/>
          <p:nvPr/>
        </p:nvPicPr>
        <p:blipFill rotWithShape="1">
          <a:blip r:embed="rId10">
            <a:alphaModFix/>
          </a:blip>
          <a:srcRect b="0" l="0" r="0" t="0"/>
          <a:stretch/>
        </p:blipFill>
        <p:spPr>
          <a:xfrm>
            <a:off x="-428100" y="2201275"/>
            <a:ext cx="2287800" cy="1143000"/>
          </a:xfrm>
          <a:prstGeom prst="rect">
            <a:avLst/>
          </a:prstGeom>
          <a:noFill/>
          <a:ln>
            <a:noFill/>
          </a:ln>
        </p:spPr>
      </p:pic>
      <p:pic>
        <p:nvPicPr>
          <p:cNvPr id="1412" name="Google Shape;1412;p11"/>
          <p:cNvPicPr preferRelativeResize="0"/>
          <p:nvPr/>
        </p:nvPicPr>
        <p:blipFill>
          <a:blip r:embed="rId11">
            <a:alphaModFix/>
          </a:blip>
          <a:stretch>
            <a:fillRect/>
          </a:stretch>
        </p:blipFill>
        <p:spPr>
          <a:xfrm>
            <a:off x="4772526" y="3641938"/>
            <a:ext cx="800275" cy="370189"/>
          </a:xfrm>
          <a:prstGeom prst="rect">
            <a:avLst/>
          </a:prstGeom>
          <a:noFill/>
          <a:ln>
            <a:noFill/>
          </a:ln>
        </p:spPr>
      </p:pic>
      <p:sp>
        <p:nvSpPr>
          <p:cNvPr id="1413" name="Google Shape;1413;p11"/>
          <p:cNvSpPr txBox="1"/>
          <p:nvPr/>
        </p:nvSpPr>
        <p:spPr>
          <a:xfrm>
            <a:off x="901200" y="4525050"/>
            <a:ext cx="7015200" cy="261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 sz="1200"/>
              <a:t>Implementation Producer</a:t>
            </a:r>
            <a:r>
              <a:rPr b="0" i="1" lang="en" sz="1200" strike="noStrike">
                <a:solidFill>
                  <a:srgbClr val="000000"/>
                </a:solidFill>
                <a:latin typeface="Arial"/>
                <a:ea typeface="Arial"/>
                <a:cs typeface="Arial"/>
                <a:sym typeface="Arial"/>
              </a:rPr>
              <a:t> :</a:t>
            </a:r>
            <a:r>
              <a:rPr b="0" i="1" lang="en" sz="1200" strike="noStrike">
                <a:solidFill>
                  <a:srgbClr val="800080"/>
                </a:solidFill>
                <a:latin typeface="Arial"/>
                <a:ea typeface="Arial"/>
                <a:cs typeface="Arial"/>
                <a:sym typeface="Arial"/>
              </a:rPr>
              <a:t> </a:t>
            </a:r>
            <a:r>
              <a:rPr i="1" lang="en" sz="1200" u="sng">
                <a:solidFill>
                  <a:schemeClr val="hlink"/>
                </a:solidFill>
                <a:hlinkClick r:id="rId12"/>
              </a:rPr>
              <a:t>https://github.c</a:t>
            </a:r>
            <a:r>
              <a:rPr i="1" lang="en" sz="1200" u="sng">
                <a:solidFill>
                  <a:schemeClr val="hlink"/>
                </a:solidFill>
                <a:hlinkClick r:id="rId13"/>
              </a:rPr>
              <a:t>o</a:t>
            </a:r>
            <a:r>
              <a:rPr i="1" lang="en" sz="1200" u="sng">
                <a:solidFill>
                  <a:schemeClr val="hlink"/>
                </a:solidFill>
                <a:hlinkClick r:id="rId14"/>
              </a:rPr>
              <a:t>m/rivinduchamath/Real-Time-PYSpark-Project-Part-01</a:t>
            </a:r>
            <a:endParaRPr b="0" i="1" sz="1200" strike="noStrike">
              <a:solidFill>
                <a:srgbClr val="800080"/>
              </a:solidFill>
              <a:latin typeface="Arial"/>
              <a:ea typeface="Arial"/>
              <a:cs typeface="Arial"/>
              <a:sym typeface="Arial"/>
            </a:endParaRPr>
          </a:p>
        </p:txBody>
      </p:sp>
      <p:sp>
        <p:nvSpPr>
          <p:cNvPr id="1414" name="Google Shape;1414;p11"/>
          <p:cNvSpPr txBox="1"/>
          <p:nvPr/>
        </p:nvSpPr>
        <p:spPr>
          <a:xfrm>
            <a:off x="901200" y="4753650"/>
            <a:ext cx="7015200" cy="261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 sz="1200"/>
              <a:t>Implementation</a:t>
            </a:r>
            <a:r>
              <a:rPr i="1" lang="en" sz="1200"/>
              <a:t> </a:t>
            </a:r>
            <a:r>
              <a:rPr b="1" i="1" lang="en" sz="1200"/>
              <a:t>Consumer</a:t>
            </a:r>
            <a:r>
              <a:rPr b="0" i="1" lang="en" sz="1200" strike="noStrike">
                <a:solidFill>
                  <a:srgbClr val="000000"/>
                </a:solidFill>
                <a:latin typeface="Arial"/>
                <a:ea typeface="Arial"/>
                <a:cs typeface="Arial"/>
                <a:sym typeface="Arial"/>
              </a:rPr>
              <a:t> :</a:t>
            </a:r>
            <a:r>
              <a:rPr b="0" i="1" lang="en" sz="1200" strike="noStrike">
                <a:solidFill>
                  <a:srgbClr val="800080"/>
                </a:solidFill>
                <a:latin typeface="Arial"/>
                <a:ea typeface="Arial"/>
                <a:cs typeface="Arial"/>
                <a:sym typeface="Arial"/>
              </a:rPr>
              <a:t> </a:t>
            </a:r>
            <a:r>
              <a:rPr i="1" lang="en" sz="1200" u="sng">
                <a:solidFill>
                  <a:schemeClr val="hlink"/>
                </a:solidFill>
                <a:hlinkClick r:id="rId15"/>
              </a:rPr>
              <a:t>https://github.com/rivinduchamath/RealTimeSparkWorking-2</a:t>
            </a:r>
            <a:endParaRPr b="0" i="1" sz="1200" strike="noStrike">
              <a:solidFill>
                <a:srgbClr val="800080"/>
              </a:solidFill>
              <a:latin typeface="Arial"/>
              <a:ea typeface="Arial"/>
              <a:cs typeface="Arial"/>
              <a:sym typeface="Arial"/>
            </a:endParaRPr>
          </a:p>
        </p:txBody>
      </p:sp>
      <p:pic>
        <p:nvPicPr>
          <p:cNvPr id="1415" name="Google Shape;1415;p11"/>
          <p:cNvPicPr preferRelativeResize="0"/>
          <p:nvPr/>
        </p:nvPicPr>
        <p:blipFill>
          <a:blip r:embed="rId16">
            <a:alphaModFix/>
          </a:blip>
          <a:stretch>
            <a:fillRect/>
          </a:stretch>
        </p:blipFill>
        <p:spPr>
          <a:xfrm>
            <a:off x="8223595" y="1771798"/>
            <a:ext cx="711000" cy="711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9" name="Shape 1419"/>
        <p:cNvGrpSpPr/>
        <p:nvPr/>
      </p:nvGrpSpPr>
      <p:grpSpPr>
        <a:xfrm>
          <a:off x="0" y="0"/>
          <a:ext cx="0" cy="0"/>
          <a:chOff x="0" y="0"/>
          <a:chExt cx="0" cy="0"/>
        </a:xfrm>
      </p:grpSpPr>
      <p:sp>
        <p:nvSpPr>
          <p:cNvPr id="1420" name="Google Shape;1420;p12"/>
          <p:cNvSpPr txBox="1"/>
          <p:nvPr>
            <p:ph type="title"/>
          </p:nvPr>
        </p:nvSpPr>
        <p:spPr>
          <a:xfrm>
            <a:off x="304800" y="673324"/>
            <a:ext cx="5952300" cy="2610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7BB9"/>
              </a:buClr>
              <a:buSzPts val="2600"/>
              <a:buFont typeface="Raleway Thin"/>
              <a:buNone/>
            </a:pPr>
            <a:r>
              <a:rPr b="1" lang="en" sz="2600" strike="noStrike">
                <a:solidFill>
                  <a:srgbClr val="007BB9"/>
                </a:solidFill>
                <a:latin typeface="Raleway"/>
                <a:ea typeface="Raleway"/>
                <a:cs typeface="Raleway"/>
                <a:sym typeface="Raleway"/>
              </a:rPr>
              <a:t>Test Project </a:t>
            </a:r>
            <a:r>
              <a:rPr b="1" lang="en" sz="2600">
                <a:solidFill>
                  <a:srgbClr val="007BB9"/>
                </a:solidFill>
                <a:latin typeface="Raleway"/>
                <a:ea typeface="Raleway"/>
                <a:cs typeface="Raleway"/>
                <a:sym typeface="Raleway"/>
              </a:rPr>
              <a:t>Screenshots</a:t>
            </a:r>
            <a:endParaRPr b="1" sz="2600" strike="noStrike">
              <a:solidFill>
                <a:srgbClr val="000000"/>
              </a:solidFill>
            </a:endParaRPr>
          </a:p>
        </p:txBody>
      </p:sp>
      <p:sp>
        <p:nvSpPr>
          <p:cNvPr id="1421" name="Google Shape;1421;p12"/>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FFFFFF"/>
              </a:buClr>
              <a:buSzPts val="1200"/>
              <a:buFont typeface="Barlow Light"/>
              <a:buNone/>
            </a:pPr>
            <a:fld id="{00000000-1234-1234-1234-123412341234}" type="slidenum">
              <a:rPr b="0" lang="en" sz="1200" strike="noStrike">
                <a:solidFill>
                  <a:srgbClr val="FFFFFF"/>
                </a:solidFill>
                <a:latin typeface="Barlow Light"/>
                <a:ea typeface="Barlow Light"/>
                <a:cs typeface="Barlow Light"/>
                <a:sym typeface="Barlow Light"/>
              </a:rPr>
              <a:t>‹#›</a:t>
            </a:fld>
            <a:endParaRPr b="0" sz="1200" strike="noStrike">
              <a:solidFill>
                <a:srgbClr val="FFFFFF"/>
              </a:solidFill>
              <a:latin typeface="Times New Roman"/>
              <a:ea typeface="Times New Roman"/>
              <a:cs typeface="Times New Roman"/>
              <a:sym typeface="Times New Roman"/>
            </a:endParaRPr>
          </a:p>
        </p:txBody>
      </p:sp>
      <p:pic>
        <p:nvPicPr>
          <p:cNvPr id="1422" name="Google Shape;1422;p12"/>
          <p:cNvPicPr preferRelativeResize="0"/>
          <p:nvPr/>
        </p:nvPicPr>
        <p:blipFill rotWithShape="1">
          <a:blip r:embed="rId3">
            <a:alphaModFix/>
          </a:blip>
          <a:srcRect b="33043" l="0" r="0" t="5573"/>
          <a:stretch/>
        </p:blipFill>
        <p:spPr>
          <a:xfrm>
            <a:off x="587400" y="2175163"/>
            <a:ext cx="8137074" cy="2385111"/>
          </a:xfrm>
          <a:prstGeom prst="rect">
            <a:avLst/>
          </a:prstGeom>
          <a:noFill/>
          <a:ln>
            <a:noFill/>
          </a:ln>
        </p:spPr>
      </p:pic>
      <p:sp>
        <p:nvSpPr>
          <p:cNvPr id="1423" name="Google Shape;1423;p12"/>
          <p:cNvSpPr txBox="1"/>
          <p:nvPr/>
        </p:nvSpPr>
        <p:spPr>
          <a:xfrm>
            <a:off x="56150" y="4648200"/>
            <a:ext cx="9231600" cy="261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 sz="1200" strike="noStrike">
                <a:solidFill>
                  <a:srgbClr val="000000"/>
                </a:solidFill>
              </a:rPr>
              <a:t>Documentation :</a:t>
            </a:r>
            <a:r>
              <a:rPr b="1" i="1" lang="en" sz="1200" strike="noStrike">
                <a:solidFill>
                  <a:srgbClr val="800080"/>
                </a:solidFill>
              </a:rPr>
              <a:t> </a:t>
            </a:r>
            <a:r>
              <a:rPr i="1" lang="en" sz="1200">
                <a:solidFill>
                  <a:schemeClr val="hlink"/>
                </a:solidFill>
                <a:uFill>
                  <a:noFill/>
                </a:uFill>
                <a:hlinkClick r:id="rId4"/>
              </a:rPr>
              <a:t>https://docs.google.com/document/d/1jYHiqPc6p_la2imJpUWKgW_N7Qeu3_eed7Ep30i7dRo/edit?usp=sharing</a:t>
            </a:r>
            <a:endParaRPr i="1" sz="1200" strike="noStrike">
              <a:solidFill>
                <a:srgbClr val="800080"/>
              </a:solidFill>
            </a:endParaRPr>
          </a:p>
        </p:txBody>
      </p:sp>
      <p:sp>
        <p:nvSpPr>
          <p:cNvPr id="1424" name="Google Shape;1424;p12"/>
          <p:cNvSpPr txBox="1"/>
          <p:nvPr/>
        </p:nvSpPr>
        <p:spPr>
          <a:xfrm>
            <a:off x="448400" y="1018450"/>
            <a:ext cx="84405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Light"/>
                <a:ea typeface="Barlow Light"/>
                <a:cs typeface="Barlow Light"/>
                <a:sym typeface="Barlow Light"/>
              </a:rPr>
              <a:t>We Developed a Sample Basic Project according to above architecture by using technologies we learned. Here the </a:t>
            </a:r>
            <a:r>
              <a:rPr lang="en">
                <a:solidFill>
                  <a:schemeClr val="dk1"/>
                </a:solidFill>
                <a:latin typeface="Barlow Light"/>
                <a:ea typeface="Barlow Light"/>
                <a:cs typeface="Barlow Light"/>
                <a:sym typeface="Barlow Light"/>
              </a:rPr>
              <a:t>Screenshots</a:t>
            </a:r>
            <a:r>
              <a:rPr lang="en">
                <a:latin typeface="Barlow Light"/>
                <a:ea typeface="Barlow Light"/>
                <a:cs typeface="Barlow Light"/>
                <a:sym typeface="Barlow Light"/>
              </a:rPr>
              <a:t> of Apache Superset </a:t>
            </a:r>
            <a:r>
              <a:rPr lang="en">
                <a:latin typeface="Barlow Light"/>
                <a:ea typeface="Barlow Light"/>
                <a:cs typeface="Barlow Light"/>
                <a:sym typeface="Barlow Light"/>
              </a:rPr>
              <a:t>real time</a:t>
            </a:r>
            <a:r>
              <a:rPr lang="en">
                <a:latin typeface="Barlow Light"/>
                <a:ea typeface="Barlow Light"/>
                <a:cs typeface="Barlow Light"/>
                <a:sym typeface="Barlow Light"/>
              </a:rPr>
              <a:t> dashboard. </a:t>
            </a:r>
            <a:endParaRPr>
              <a:latin typeface="Barlow Light"/>
              <a:ea typeface="Barlow Light"/>
              <a:cs typeface="Barlow Light"/>
              <a:sym typeface="Barlow Light"/>
            </a:endParaRPr>
          </a:p>
          <a:p>
            <a:pPr indent="0" lvl="0" marL="0" rtl="0" algn="l">
              <a:spcBef>
                <a:spcPts val="0"/>
              </a:spcBef>
              <a:spcAft>
                <a:spcPts val="0"/>
              </a:spcAft>
              <a:buNone/>
            </a:pPr>
            <a:r>
              <a:t/>
            </a:r>
            <a:endParaRPr sz="800"/>
          </a:p>
          <a:p>
            <a:pPr indent="0" lvl="0" marL="0" rtl="0" algn="l">
              <a:spcBef>
                <a:spcPts val="0"/>
              </a:spcBef>
              <a:spcAft>
                <a:spcPts val="0"/>
              </a:spcAft>
              <a:buNone/>
            </a:pPr>
            <a:r>
              <a:rPr b="1" i="1" lang="en">
                <a:latin typeface="Barlow"/>
                <a:ea typeface="Barlow"/>
                <a:cs typeface="Barlow"/>
                <a:sym typeface="Barlow"/>
              </a:rPr>
              <a:t>Example: Here it shows Total Orders Received From Lead Sources. According to this we can identify most of orders are  coming from Twitter. So, We can Focus on Twitter Marketing.</a:t>
            </a:r>
            <a:endParaRPr b="1" i="1">
              <a:latin typeface="Barlow"/>
              <a:ea typeface="Barlow"/>
              <a:cs typeface="Barlow"/>
              <a:sym typeface="Barlo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8" name="Shape 1428"/>
        <p:cNvGrpSpPr/>
        <p:nvPr/>
      </p:nvGrpSpPr>
      <p:grpSpPr>
        <a:xfrm>
          <a:off x="0" y="0"/>
          <a:ext cx="0" cy="0"/>
          <a:chOff x="0" y="0"/>
          <a:chExt cx="0" cy="0"/>
        </a:xfrm>
      </p:grpSpPr>
      <p:sp>
        <p:nvSpPr>
          <p:cNvPr id="1429" name="Google Shape;1429;p13"/>
          <p:cNvSpPr txBox="1"/>
          <p:nvPr>
            <p:ph type="title"/>
          </p:nvPr>
        </p:nvSpPr>
        <p:spPr>
          <a:xfrm>
            <a:off x="457200" y="713520"/>
            <a:ext cx="5640480" cy="108252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7BB9"/>
              </a:buClr>
              <a:buSzPts val="2600"/>
              <a:buFont typeface="Raleway Thin"/>
              <a:buNone/>
            </a:pPr>
            <a:r>
              <a:rPr b="1" lang="en" sz="2600" strike="noStrike">
                <a:solidFill>
                  <a:srgbClr val="007BB9"/>
                </a:solidFill>
                <a:latin typeface="Raleway"/>
                <a:ea typeface="Raleway"/>
                <a:cs typeface="Raleway"/>
                <a:sym typeface="Raleway"/>
              </a:rPr>
              <a:t>Test Project </a:t>
            </a:r>
            <a:r>
              <a:rPr b="1" lang="en" sz="2600">
                <a:solidFill>
                  <a:srgbClr val="007BB9"/>
                </a:solidFill>
                <a:latin typeface="Raleway"/>
                <a:ea typeface="Raleway"/>
                <a:cs typeface="Raleway"/>
                <a:sym typeface="Raleway"/>
              </a:rPr>
              <a:t>Screenshots</a:t>
            </a:r>
            <a:endParaRPr b="1" sz="2600" strike="noStrike">
              <a:solidFill>
                <a:srgbClr val="000000"/>
              </a:solidFill>
            </a:endParaRPr>
          </a:p>
        </p:txBody>
      </p:sp>
      <p:sp>
        <p:nvSpPr>
          <p:cNvPr id="1430" name="Google Shape;1430;p13"/>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FFFFFF"/>
              </a:buClr>
              <a:buSzPts val="1200"/>
              <a:buFont typeface="Barlow Light"/>
              <a:buNone/>
            </a:pPr>
            <a:fld id="{00000000-1234-1234-1234-123412341234}" type="slidenum">
              <a:rPr b="0" lang="en" sz="1200" strike="noStrike">
                <a:solidFill>
                  <a:srgbClr val="FFFFFF"/>
                </a:solidFill>
                <a:latin typeface="Barlow Light"/>
                <a:ea typeface="Barlow Light"/>
                <a:cs typeface="Barlow Light"/>
                <a:sym typeface="Barlow Light"/>
              </a:rPr>
              <a:t>‹#›</a:t>
            </a:fld>
            <a:endParaRPr b="0" sz="1200" strike="noStrike">
              <a:solidFill>
                <a:srgbClr val="FFFFFF"/>
              </a:solidFill>
              <a:latin typeface="Times New Roman"/>
              <a:ea typeface="Times New Roman"/>
              <a:cs typeface="Times New Roman"/>
              <a:sym typeface="Times New Roman"/>
            </a:endParaRPr>
          </a:p>
        </p:txBody>
      </p:sp>
      <p:pic>
        <p:nvPicPr>
          <p:cNvPr id="1431" name="Google Shape;1431;p13"/>
          <p:cNvPicPr preferRelativeResize="0"/>
          <p:nvPr/>
        </p:nvPicPr>
        <p:blipFill rotWithShape="1">
          <a:blip r:embed="rId3">
            <a:alphaModFix/>
          </a:blip>
          <a:srcRect b="0" l="0" r="0" t="47780"/>
          <a:stretch/>
        </p:blipFill>
        <p:spPr>
          <a:xfrm>
            <a:off x="388250" y="1586625"/>
            <a:ext cx="8336226" cy="2092949"/>
          </a:xfrm>
          <a:prstGeom prst="rect">
            <a:avLst/>
          </a:prstGeom>
          <a:noFill/>
          <a:ln>
            <a:noFill/>
          </a:ln>
        </p:spPr>
      </p:pic>
      <p:sp>
        <p:nvSpPr>
          <p:cNvPr id="1432" name="Google Shape;1432;p13"/>
          <p:cNvSpPr txBox="1"/>
          <p:nvPr/>
        </p:nvSpPr>
        <p:spPr>
          <a:xfrm>
            <a:off x="567100" y="3620975"/>
            <a:ext cx="8082000" cy="153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t>In Next Use Machine Learning, By Using proceed data specially for Predictions.</a:t>
            </a:r>
            <a:endParaRPr b="1" i="1"/>
          </a:p>
          <a:p>
            <a:pPr indent="0" lvl="0" marL="0" rtl="0" algn="l">
              <a:spcBef>
                <a:spcPts val="0"/>
              </a:spcBef>
              <a:spcAft>
                <a:spcPts val="0"/>
              </a:spcAft>
              <a:buClr>
                <a:schemeClr val="dk1"/>
              </a:buClr>
              <a:buSzPts val="1100"/>
              <a:buFont typeface="Arial"/>
              <a:buNone/>
            </a:pPr>
            <a:r>
              <a:rPr lang="en"/>
              <a:t>Example: How much customer will spend in the next month?</a:t>
            </a:r>
            <a:endParaRPr/>
          </a:p>
          <a:p>
            <a:pPr indent="0" lvl="0" marL="457200" rtl="0" algn="l">
              <a:spcBef>
                <a:spcPts val="0"/>
              </a:spcBef>
              <a:spcAft>
                <a:spcPts val="0"/>
              </a:spcAft>
              <a:buClr>
                <a:schemeClr val="dk1"/>
              </a:buClr>
              <a:buSzPts val="1100"/>
              <a:buFont typeface="Arial"/>
              <a:buNone/>
            </a:pPr>
            <a:r>
              <a:rPr lang="en"/>
              <a:t>       Where the customers would like to travel in the next month? </a:t>
            </a:r>
            <a:endParaRPr/>
          </a:p>
          <a:p>
            <a:pPr indent="0" lvl="0" marL="457200" rtl="0" algn="l">
              <a:spcBef>
                <a:spcPts val="0"/>
              </a:spcBef>
              <a:spcAft>
                <a:spcPts val="0"/>
              </a:spcAft>
              <a:buClr>
                <a:schemeClr val="dk1"/>
              </a:buClr>
              <a:buSzPts val="1100"/>
              <a:buFont typeface="Arial"/>
              <a:buNone/>
            </a:pPr>
            <a:r>
              <a:rPr lang="en"/>
              <a:t>       ( also possible to find Seasonal Items ) </a:t>
            </a:r>
            <a:endParaRPr/>
          </a:p>
          <a:p>
            <a:pPr indent="0" lvl="0" marL="0" rtl="0" algn="l">
              <a:spcBef>
                <a:spcPts val="0"/>
              </a:spcBef>
              <a:spcAft>
                <a:spcPts val="0"/>
              </a:spcAft>
              <a:buNone/>
            </a:pPr>
            <a:r>
              <a:rPr lang="en"/>
              <a:t>Also We can Use Clustering (k-means) to cluster data.</a:t>
            </a:r>
            <a:endParaRPr/>
          </a:p>
          <a:p>
            <a:pPr indent="0" lvl="0" marL="0" rtl="0" algn="l">
              <a:lnSpc>
                <a:spcPct val="115000"/>
              </a:lnSpc>
              <a:spcBef>
                <a:spcPts val="0"/>
              </a:spcBef>
              <a:spcAft>
                <a:spcPts val="0"/>
              </a:spcAft>
              <a:buNone/>
            </a:pPr>
            <a:r>
              <a:t/>
            </a:r>
            <a:endParaRPr i="1" sz="500"/>
          </a:p>
          <a:p>
            <a:pPr indent="0" lvl="0" marL="0" rtl="0" algn="l">
              <a:spcBef>
                <a:spcPts val="0"/>
              </a:spcBef>
              <a:spcAft>
                <a:spcPts val="0"/>
              </a:spcAft>
              <a:buNone/>
            </a:pPr>
            <a:r>
              <a:rPr b="1" i="1" lang="en" sz="1200"/>
              <a:t>Example </a:t>
            </a:r>
            <a:r>
              <a:rPr b="1" i="1" lang="en" sz="1200">
                <a:solidFill>
                  <a:schemeClr val="dk1"/>
                </a:solidFill>
              </a:rPr>
              <a:t>(order Item Cluster) </a:t>
            </a:r>
            <a:r>
              <a:rPr b="1" i="1" lang="en" sz="1200"/>
              <a:t>:</a:t>
            </a:r>
            <a:r>
              <a:rPr i="1" lang="en" sz="1200"/>
              <a:t> </a:t>
            </a:r>
            <a:r>
              <a:rPr i="1" lang="en" sz="1200" u="sng">
                <a:solidFill>
                  <a:schemeClr val="hlink"/>
                </a:solidFill>
                <a:hlinkClick r:id="rId4"/>
              </a:rPr>
              <a:t>https://github.com/rivinduchamath/Segmentation/blob/master/Untitled.ipynb</a:t>
            </a:r>
            <a:r>
              <a:rPr i="1" lang="en" sz="1200"/>
              <a:t> </a:t>
            </a:r>
            <a:endParaRPr i="1" sz="1200"/>
          </a:p>
        </p:txBody>
      </p:sp>
      <p:sp>
        <p:nvSpPr>
          <p:cNvPr id="1433" name="Google Shape;1433;p13"/>
          <p:cNvSpPr txBox="1"/>
          <p:nvPr/>
        </p:nvSpPr>
        <p:spPr>
          <a:xfrm>
            <a:off x="567100" y="1055975"/>
            <a:ext cx="8082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solidFill>
                  <a:schemeClr val="dk1"/>
                </a:solidFill>
              </a:rPr>
              <a:t>Example: Here we can see the total </a:t>
            </a:r>
            <a:r>
              <a:rPr lang="en">
                <a:solidFill>
                  <a:schemeClr val="dk1"/>
                </a:solidFill>
                <a:latin typeface="Barlow ExtraBold"/>
                <a:ea typeface="Barlow ExtraBold"/>
                <a:cs typeface="Barlow ExtraBold"/>
                <a:sym typeface="Barlow ExtraBold"/>
              </a:rPr>
              <a:t>Sales by Source and States</a:t>
            </a:r>
            <a:r>
              <a:rPr i="1" lang="en">
                <a:solidFill>
                  <a:schemeClr val="dk1"/>
                </a:solidFill>
                <a:latin typeface="Barlow ExtraBold"/>
                <a:ea typeface="Barlow ExtraBold"/>
                <a:cs typeface="Barlow ExtraBold"/>
                <a:sym typeface="Barlow ExtraBold"/>
              </a:rPr>
              <a:t> </a:t>
            </a:r>
            <a:r>
              <a:rPr b="1" i="1" lang="en">
                <a:solidFill>
                  <a:schemeClr val="dk1"/>
                </a:solidFill>
              </a:rPr>
              <a:t>In USA. According to this Most sales are came from Facebook Source in South Dakota (SD) State In USA.</a:t>
            </a:r>
            <a:endParaRPr b="1" i="1">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7" name="Shape 1437"/>
        <p:cNvGrpSpPr/>
        <p:nvPr/>
      </p:nvGrpSpPr>
      <p:grpSpPr>
        <a:xfrm>
          <a:off x="0" y="0"/>
          <a:ext cx="0" cy="0"/>
          <a:chOff x="0" y="0"/>
          <a:chExt cx="0" cy="0"/>
        </a:xfrm>
      </p:grpSpPr>
      <p:sp>
        <p:nvSpPr>
          <p:cNvPr id="1438" name="Google Shape;1438;g15741079c2d_1_0"/>
          <p:cNvSpPr txBox="1"/>
          <p:nvPr>
            <p:ph type="title"/>
          </p:nvPr>
        </p:nvSpPr>
        <p:spPr>
          <a:xfrm>
            <a:off x="457200" y="713522"/>
            <a:ext cx="5640600" cy="4242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7BB9"/>
              </a:buClr>
              <a:buSzPts val="2600"/>
              <a:buFont typeface="Raleway Thin"/>
              <a:buNone/>
            </a:pPr>
            <a:r>
              <a:rPr b="1" lang="en" sz="2600">
                <a:solidFill>
                  <a:srgbClr val="007BB9"/>
                </a:solidFill>
                <a:latin typeface="Raleway"/>
                <a:ea typeface="Raleway"/>
                <a:cs typeface="Raleway"/>
                <a:sym typeface="Raleway"/>
              </a:rPr>
              <a:t>References</a:t>
            </a:r>
            <a:endParaRPr b="1" sz="2600" strike="noStrike">
              <a:solidFill>
                <a:srgbClr val="000000"/>
              </a:solidFill>
            </a:endParaRPr>
          </a:p>
        </p:txBody>
      </p:sp>
      <p:sp>
        <p:nvSpPr>
          <p:cNvPr id="1439" name="Google Shape;1439;g15741079c2d_1_0"/>
          <p:cNvSpPr txBox="1"/>
          <p:nvPr>
            <p:ph idx="12" type="sldNum"/>
          </p:nvPr>
        </p:nvSpPr>
        <p:spPr>
          <a:xfrm>
            <a:off x="8649000" y="4636800"/>
            <a:ext cx="456600" cy="4683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FFFFFF"/>
              </a:buClr>
              <a:buSzPts val="1200"/>
              <a:buFont typeface="Barlow Light"/>
              <a:buNone/>
            </a:pPr>
            <a:fld id="{00000000-1234-1234-1234-123412341234}" type="slidenum">
              <a:rPr b="0" lang="en" sz="1200" strike="noStrike">
                <a:solidFill>
                  <a:srgbClr val="FFFFFF"/>
                </a:solidFill>
                <a:latin typeface="Barlow Light"/>
                <a:ea typeface="Barlow Light"/>
                <a:cs typeface="Barlow Light"/>
                <a:sym typeface="Barlow Light"/>
              </a:rPr>
              <a:t>‹#›</a:t>
            </a:fld>
            <a:endParaRPr b="0" sz="1200" strike="noStrike">
              <a:solidFill>
                <a:srgbClr val="FFFFFF"/>
              </a:solidFill>
              <a:latin typeface="Times New Roman"/>
              <a:ea typeface="Times New Roman"/>
              <a:cs typeface="Times New Roman"/>
              <a:sym typeface="Times New Roman"/>
            </a:endParaRPr>
          </a:p>
        </p:txBody>
      </p:sp>
      <p:sp>
        <p:nvSpPr>
          <p:cNvPr id="1440" name="Google Shape;1440;g15741079c2d_1_0"/>
          <p:cNvSpPr txBox="1"/>
          <p:nvPr/>
        </p:nvSpPr>
        <p:spPr>
          <a:xfrm>
            <a:off x="404825" y="1446900"/>
            <a:ext cx="8512500" cy="4683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 sz="1200"/>
              <a:t>Big Data Streaming </a:t>
            </a:r>
            <a:r>
              <a:rPr b="1" lang="en" sz="1200" strike="noStrike">
                <a:solidFill>
                  <a:srgbClr val="000000"/>
                </a:solidFill>
              </a:rPr>
              <a:t>:</a:t>
            </a:r>
            <a:r>
              <a:rPr b="1" lang="en" sz="1200" strike="noStrike">
                <a:solidFill>
                  <a:srgbClr val="800080"/>
                </a:solidFill>
              </a:rPr>
              <a:t> </a:t>
            </a:r>
            <a:r>
              <a:rPr lang="en" sz="1200" u="sng">
                <a:solidFill>
                  <a:schemeClr val="hlink"/>
                </a:solidFill>
                <a:hlinkClick r:id="rId3"/>
              </a:rPr>
              <a:t>https://towardsdatascience.com/hands-on-big-data-streaming-apache-spark-at-scale-fd89c15fa6b0</a:t>
            </a:r>
            <a:endParaRPr b="0" sz="1200" strike="noStrike">
              <a:solidFill>
                <a:srgbClr val="800080"/>
              </a:solidFill>
              <a:latin typeface="Arial"/>
              <a:ea typeface="Arial"/>
              <a:cs typeface="Arial"/>
              <a:sym typeface="Arial"/>
            </a:endParaRPr>
          </a:p>
        </p:txBody>
      </p:sp>
      <p:sp>
        <p:nvSpPr>
          <p:cNvPr id="1441" name="Google Shape;1441;g15741079c2d_1_0"/>
          <p:cNvSpPr txBox="1"/>
          <p:nvPr/>
        </p:nvSpPr>
        <p:spPr>
          <a:xfrm>
            <a:off x="404825" y="1741900"/>
            <a:ext cx="8512500" cy="4683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 sz="1200"/>
              <a:t>Kafka</a:t>
            </a:r>
            <a:r>
              <a:rPr lang="en" sz="1200"/>
              <a:t> </a:t>
            </a:r>
            <a:r>
              <a:rPr b="0" lang="en" sz="1200" strike="noStrike">
                <a:solidFill>
                  <a:srgbClr val="000000"/>
                </a:solidFill>
                <a:latin typeface="Arial"/>
                <a:ea typeface="Arial"/>
                <a:cs typeface="Arial"/>
                <a:sym typeface="Arial"/>
              </a:rPr>
              <a:t>:</a:t>
            </a:r>
            <a:r>
              <a:rPr b="0" lang="en" sz="1200" strike="noStrike">
                <a:solidFill>
                  <a:srgbClr val="800080"/>
                </a:solidFill>
                <a:latin typeface="Arial"/>
                <a:ea typeface="Arial"/>
                <a:cs typeface="Arial"/>
                <a:sym typeface="Arial"/>
              </a:rPr>
              <a:t> </a:t>
            </a:r>
            <a:r>
              <a:rPr lang="en" sz="1200" u="sng">
                <a:solidFill>
                  <a:schemeClr val="hlink"/>
                </a:solidFill>
                <a:hlinkClick r:id="rId4"/>
              </a:rPr>
              <a:t>https://kafka.apache.org/documentation/</a:t>
            </a:r>
            <a:endParaRPr b="0" sz="1200" strike="noStrike">
              <a:solidFill>
                <a:srgbClr val="800080"/>
              </a:solidFill>
              <a:latin typeface="Arial"/>
              <a:ea typeface="Arial"/>
              <a:cs typeface="Arial"/>
              <a:sym typeface="Arial"/>
            </a:endParaRPr>
          </a:p>
        </p:txBody>
      </p:sp>
      <p:sp>
        <p:nvSpPr>
          <p:cNvPr id="1442" name="Google Shape;1442;g15741079c2d_1_0"/>
          <p:cNvSpPr txBox="1"/>
          <p:nvPr/>
        </p:nvSpPr>
        <p:spPr>
          <a:xfrm>
            <a:off x="381000" y="2116075"/>
            <a:ext cx="8512500" cy="4683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 sz="1200"/>
              <a:t>Twilio Segment</a:t>
            </a:r>
            <a:r>
              <a:rPr b="1" lang="en" sz="1200"/>
              <a:t> </a:t>
            </a:r>
            <a:r>
              <a:rPr b="1" lang="en" sz="1200" strike="noStrike">
                <a:solidFill>
                  <a:srgbClr val="000000"/>
                </a:solidFill>
              </a:rPr>
              <a:t>:</a:t>
            </a:r>
            <a:r>
              <a:rPr b="0" lang="en" sz="1200" u="sng" strike="noStrike">
                <a:solidFill>
                  <a:schemeClr val="hlink"/>
                </a:solidFill>
                <a:latin typeface="Arial"/>
                <a:ea typeface="Arial"/>
                <a:cs typeface="Arial"/>
                <a:sym typeface="Arial"/>
                <a:hlinkClick r:id="rId5"/>
              </a:rPr>
              <a:t> </a:t>
            </a:r>
            <a:r>
              <a:rPr lang="en" sz="1200" u="sng">
                <a:solidFill>
                  <a:schemeClr val="hlink"/>
                </a:solidFill>
                <a:hlinkClick r:id="rId6"/>
              </a:rPr>
              <a:t>https://segment.com/docs/connections/spec/</a:t>
            </a:r>
            <a:endParaRPr b="0" sz="1200" strike="noStrike">
              <a:solidFill>
                <a:srgbClr val="800080"/>
              </a:solidFill>
              <a:latin typeface="Arial"/>
              <a:ea typeface="Arial"/>
              <a:cs typeface="Arial"/>
              <a:sym typeface="Arial"/>
            </a:endParaRPr>
          </a:p>
        </p:txBody>
      </p:sp>
      <p:sp>
        <p:nvSpPr>
          <p:cNvPr id="1443" name="Google Shape;1443;g15741079c2d_1_0"/>
          <p:cNvSpPr txBox="1"/>
          <p:nvPr/>
        </p:nvSpPr>
        <p:spPr>
          <a:xfrm>
            <a:off x="381000" y="2419600"/>
            <a:ext cx="8512500" cy="4683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 sz="1200"/>
              <a:t>Kafka</a:t>
            </a:r>
            <a:r>
              <a:rPr lang="en" sz="1200"/>
              <a:t> </a:t>
            </a:r>
            <a:r>
              <a:rPr b="0" lang="en" sz="1200" strike="noStrike">
                <a:solidFill>
                  <a:srgbClr val="000000"/>
                </a:solidFill>
                <a:latin typeface="Arial"/>
                <a:ea typeface="Arial"/>
                <a:cs typeface="Arial"/>
                <a:sym typeface="Arial"/>
              </a:rPr>
              <a:t>:</a:t>
            </a:r>
            <a:r>
              <a:rPr b="0" lang="en" sz="1200" strike="noStrike">
                <a:solidFill>
                  <a:srgbClr val="800080"/>
                </a:solidFill>
                <a:latin typeface="Arial"/>
                <a:ea typeface="Arial"/>
                <a:cs typeface="Arial"/>
                <a:sym typeface="Arial"/>
              </a:rPr>
              <a:t> </a:t>
            </a:r>
            <a:r>
              <a:rPr lang="en" sz="1200" u="sng">
                <a:solidFill>
                  <a:schemeClr val="hlink"/>
                </a:solidFill>
                <a:hlinkClick r:id="rId7"/>
              </a:rPr>
              <a:t>https://www.tutorialspoint.com/apache_kafka/apache_kafka_introduction.htm</a:t>
            </a:r>
            <a:endParaRPr b="0" sz="1200" strike="noStrike">
              <a:solidFill>
                <a:srgbClr val="800080"/>
              </a:solidFill>
              <a:latin typeface="Arial"/>
              <a:ea typeface="Arial"/>
              <a:cs typeface="Arial"/>
              <a:sym typeface="Arial"/>
            </a:endParaRPr>
          </a:p>
        </p:txBody>
      </p:sp>
      <p:sp>
        <p:nvSpPr>
          <p:cNvPr id="1444" name="Google Shape;1444;g15741079c2d_1_0"/>
          <p:cNvSpPr txBox="1"/>
          <p:nvPr/>
        </p:nvSpPr>
        <p:spPr>
          <a:xfrm>
            <a:off x="381000" y="2752375"/>
            <a:ext cx="8512500" cy="4683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 sz="1200"/>
              <a:t>Kafka</a:t>
            </a:r>
            <a:r>
              <a:rPr lang="en" sz="1200"/>
              <a:t> </a:t>
            </a:r>
            <a:r>
              <a:rPr b="0" lang="en" sz="1200" strike="noStrike">
                <a:solidFill>
                  <a:srgbClr val="000000"/>
                </a:solidFill>
                <a:latin typeface="Arial"/>
                <a:ea typeface="Arial"/>
                <a:cs typeface="Arial"/>
                <a:sym typeface="Arial"/>
              </a:rPr>
              <a:t>:</a:t>
            </a:r>
            <a:r>
              <a:rPr b="0" lang="en" sz="1200" strike="noStrike">
                <a:solidFill>
                  <a:srgbClr val="800080"/>
                </a:solidFill>
                <a:latin typeface="Arial"/>
                <a:ea typeface="Arial"/>
                <a:cs typeface="Arial"/>
                <a:sym typeface="Arial"/>
              </a:rPr>
              <a:t> </a:t>
            </a:r>
            <a:r>
              <a:rPr lang="en" sz="1200" u="sng">
                <a:solidFill>
                  <a:schemeClr val="hlink"/>
                </a:solidFill>
                <a:hlinkClick r:id="rId8"/>
              </a:rPr>
              <a:t>https://www.youtube.com/watch?v=ZpoBYFsMPSI&amp;t=146s</a:t>
            </a:r>
            <a:endParaRPr b="0" sz="1200" strike="noStrike">
              <a:solidFill>
                <a:srgbClr val="800080"/>
              </a:solidFill>
              <a:latin typeface="Arial"/>
              <a:ea typeface="Arial"/>
              <a:cs typeface="Arial"/>
              <a:sym typeface="Arial"/>
            </a:endParaRPr>
          </a:p>
        </p:txBody>
      </p:sp>
      <p:sp>
        <p:nvSpPr>
          <p:cNvPr id="1445" name="Google Shape;1445;g15741079c2d_1_0"/>
          <p:cNvSpPr txBox="1"/>
          <p:nvPr/>
        </p:nvSpPr>
        <p:spPr>
          <a:xfrm>
            <a:off x="337850" y="3119275"/>
            <a:ext cx="8512500" cy="4683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en" sz="1200"/>
              <a:t> </a:t>
            </a:r>
            <a:r>
              <a:rPr b="1" lang="en" sz="1200"/>
              <a:t>Spark</a:t>
            </a:r>
            <a:r>
              <a:rPr lang="en" sz="1200"/>
              <a:t> </a:t>
            </a:r>
            <a:r>
              <a:rPr b="0" lang="en" sz="1200" strike="noStrike">
                <a:solidFill>
                  <a:srgbClr val="000000"/>
                </a:solidFill>
                <a:latin typeface="Arial"/>
                <a:ea typeface="Arial"/>
                <a:cs typeface="Arial"/>
                <a:sym typeface="Arial"/>
              </a:rPr>
              <a:t>:</a:t>
            </a:r>
            <a:r>
              <a:rPr b="0" lang="en" sz="1200" strike="noStrike">
                <a:solidFill>
                  <a:srgbClr val="800080"/>
                </a:solidFill>
                <a:latin typeface="Arial"/>
                <a:ea typeface="Arial"/>
                <a:cs typeface="Arial"/>
                <a:sym typeface="Arial"/>
              </a:rPr>
              <a:t> </a:t>
            </a:r>
            <a:r>
              <a:rPr lang="en" sz="1200" u="sng">
                <a:solidFill>
                  <a:schemeClr val="hlink"/>
                </a:solidFill>
                <a:hlinkClick r:id="rId9"/>
              </a:rPr>
              <a:t>https://www.analyticsvidhya.com/blog/2021/06/real-time-data-streaming-using-apache-spark/</a:t>
            </a:r>
            <a:endParaRPr b="0" sz="1200" strike="noStrike">
              <a:solidFill>
                <a:srgbClr val="800080"/>
              </a:solidFill>
              <a:latin typeface="Arial"/>
              <a:ea typeface="Arial"/>
              <a:cs typeface="Arial"/>
              <a:sym typeface="Arial"/>
            </a:endParaRPr>
          </a:p>
        </p:txBody>
      </p:sp>
      <p:sp>
        <p:nvSpPr>
          <p:cNvPr id="1446" name="Google Shape;1446;g15741079c2d_1_0"/>
          <p:cNvSpPr txBox="1"/>
          <p:nvPr/>
        </p:nvSpPr>
        <p:spPr>
          <a:xfrm>
            <a:off x="381000" y="3458050"/>
            <a:ext cx="8512500" cy="4683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 sz="1200"/>
              <a:t>Twilio Segment </a:t>
            </a:r>
            <a:r>
              <a:rPr b="1" lang="en" sz="1200" strike="noStrike">
                <a:solidFill>
                  <a:srgbClr val="000000"/>
                </a:solidFill>
              </a:rPr>
              <a:t>:</a:t>
            </a:r>
            <a:r>
              <a:rPr b="0" lang="en" sz="1200" strike="noStrike">
                <a:solidFill>
                  <a:srgbClr val="000000"/>
                </a:solidFill>
                <a:latin typeface="Arial"/>
                <a:ea typeface="Arial"/>
                <a:cs typeface="Arial"/>
                <a:sym typeface="Arial"/>
              </a:rPr>
              <a:t> </a:t>
            </a:r>
            <a:r>
              <a:rPr lang="en" sz="1200" u="sng">
                <a:solidFill>
                  <a:schemeClr val="hlink"/>
                </a:solidFill>
                <a:hlinkClick r:id="rId10"/>
              </a:rPr>
              <a:t>https://www.youtube.com/watch?v=Hkk2f9GwyNg</a:t>
            </a:r>
            <a:endParaRPr b="0" sz="1200" strike="noStrike">
              <a:solidFill>
                <a:srgbClr val="800080"/>
              </a:solidFill>
              <a:latin typeface="Arial"/>
              <a:ea typeface="Arial"/>
              <a:cs typeface="Arial"/>
              <a:sym typeface="Arial"/>
            </a:endParaRPr>
          </a:p>
        </p:txBody>
      </p:sp>
      <p:sp>
        <p:nvSpPr>
          <p:cNvPr id="1447" name="Google Shape;1447;g15741079c2d_1_0"/>
          <p:cNvSpPr txBox="1"/>
          <p:nvPr/>
        </p:nvSpPr>
        <p:spPr>
          <a:xfrm>
            <a:off x="381000" y="3762850"/>
            <a:ext cx="8512500" cy="4683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 sz="1200"/>
              <a:t>GraphQL</a:t>
            </a:r>
            <a:r>
              <a:rPr lang="en" sz="1200"/>
              <a:t> </a:t>
            </a:r>
            <a:r>
              <a:rPr b="0" lang="en" sz="1200" strike="noStrike">
                <a:solidFill>
                  <a:srgbClr val="000000"/>
                </a:solidFill>
                <a:latin typeface="Arial"/>
                <a:ea typeface="Arial"/>
                <a:cs typeface="Arial"/>
                <a:sym typeface="Arial"/>
              </a:rPr>
              <a:t>: </a:t>
            </a:r>
            <a:r>
              <a:rPr lang="en" sz="1200" u="sng">
                <a:solidFill>
                  <a:schemeClr val="hlink"/>
                </a:solidFill>
                <a:hlinkClick r:id="rId11"/>
              </a:rPr>
              <a:t>https://graphql.org/learn/</a:t>
            </a:r>
            <a:endParaRPr sz="1200">
              <a:solidFill>
                <a:srgbClr val="800080"/>
              </a:solidFill>
            </a:endParaRPr>
          </a:p>
          <a:p>
            <a:pPr indent="0" lvl="0" marL="0" marR="0" rtl="0" algn="l">
              <a:spcBef>
                <a:spcPts val="0"/>
              </a:spcBef>
              <a:spcAft>
                <a:spcPts val="0"/>
              </a:spcAft>
              <a:buNone/>
            </a:pPr>
            <a:r>
              <a:t/>
            </a:r>
            <a:endParaRPr sz="1200">
              <a:solidFill>
                <a:srgbClr val="800080"/>
              </a:solidFill>
            </a:endParaRPr>
          </a:p>
          <a:p>
            <a:pPr indent="0" lvl="0" marL="0" marR="0" rtl="0" algn="l">
              <a:spcBef>
                <a:spcPts val="0"/>
              </a:spcBef>
              <a:spcAft>
                <a:spcPts val="0"/>
              </a:spcAft>
              <a:buNone/>
            </a:pPr>
            <a:r>
              <a:rPr b="1" lang="en" sz="1200">
                <a:solidFill>
                  <a:schemeClr val="dk1"/>
                </a:solidFill>
              </a:rPr>
              <a:t>Databricks vs EMR</a:t>
            </a:r>
            <a:r>
              <a:rPr lang="en" sz="1200">
                <a:solidFill>
                  <a:srgbClr val="800080"/>
                </a:solidFill>
              </a:rPr>
              <a:t>: </a:t>
            </a:r>
            <a:r>
              <a:rPr lang="en" sz="1200" u="sng">
                <a:solidFill>
                  <a:schemeClr val="hlink"/>
                </a:solidFill>
                <a:hlinkClick r:id="rId12"/>
              </a:rPr>
              <a:t>https://medium.com/insiderengineering/benchmarking-amazon-emr-vs-databricks-4c2f7d209d3d#:~:text=In%20order%20to%20run%20the,underlying%20EC2%20costs%20on%20AWS.</a:t>
            </a:r>
            <a:endParaRPr sz="1200">
              <a:solidFill>
                <a:srgbClr val="800080"/>
              </a:solidFill>
            </a:endParaRPr>
          </a:p>
          <a:p>
            <a:pPr indent="0" lvl="0" marL="0" marR="0" rtl="0" algn="l">
              <a:spcBef>
                <a:spcPts val="0"/>
              </a:spcBef>
              <a:spcAft>
                <a:spcPts val="0"/>
              </a:spcAft>
              <a:buNone/>
            </a:pPr>
            <a:r>
              <a:rPr lang="en" sz="1200" u="sng">
                <a:solidFill>
                  <a:schemeClr val="hlink"/>
                </a:solidFill>
                <a:hlinkClick r:id="rId13"/>
              </a:rPr>
              <a:t>https://courses.cs.washington.edu/courses/csed516/20au/projects/p08.pdf</a:t>
            </a:r>
            <a:endParaRPr sz="1200">
              <a:solidFill>
                <a:srgbClr val="80008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1" name="Shape 1451"/>
        <p:cNvGrpSpPr/>
        <p:nvPr/>
      </p:nvGrpSpPr>
      <p:grpSpPr>
        <a:xfrm>
          <a:off x="0" y="0"/>
          <a:ext cx="0" cy="0"/>
          <a:chOff x="0" y="0"/>
          <a:chExt cx="0" cy="0"/>
        </a:xfrm>
      </p:grpSpPr>
      <p:sp>
        <p:nvSpPr>
          <p:cNvPr id="1452" name="Google Shape;1452;g15bb29ef470_5_18"/>
          <p:cNvSpPr txBox="1"/>
          <p:nvPr>
            <p:ph type="title"/>
          </p:nvPr>
        </p:nvSpPr>
        <p:spPr>
          <a:xfrm>
            <a:off x="457200" y="713522"/>
            <a:ext cx="5640600" cy="4242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7BB9"/>
              </a:buClr>
              <a:buSzPts val="2600"/>
              <a:buFont typeface="Raleway Thin"/>
              <a:buNone/>
            </a:pPr>
            <a:r>
              <a:rPr b="1" lang="en" sz="2600">
                <a:solidFill>
                  <a:srgbClr val="007BB9"/>
                </a:solidFill>
                <a:latin typeface="Raleway"/>
                <a:ea typeface="Raleway"/>
                <a:cs typeface="Raleway"/>
                <a:sym typeface="Raleway"/>
              </a:rPr>
              <a:t>Demo Applications</a:t>
            </a:r>
            <a:endParaRPr b="1" sz="2600" strike="noStrike">
              <a:solidFill>
                <a:srgbClr val="000000"/>
              </a:solidFill>
            </a:endParaRPr>
          </a:p>
        </p:txBody>
      </p:sp>
      <p:sp>
        <p:nvSpPr>
          <p:cNvPr id="1453" name="Google Shape;1453;g15bb29ef470_5_18"/>
          <p:cNvSpPr txBox="1"/>
          <p:nvPr>
            <p:ph idx="12" type="sldNum"/>
          </p:nvPr>
        </p:nvSpPr>
        <p:spPr>
          <a:xfrm>
            <a:off x="8649000" y="4636800"/>
            <a:ext cx="456600" cy="4683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FFFFFF"/>
              </a:buClr>
              <a:buSzPts val="1200"/>
              <a:buFont typeface="Barlow Light"/>
              <a:buNone/>
            </a:pPr>
            <a:fld id="{00000000-1234-1234-1234-123412341234}" type="slidenum">
              <a:rPr b="0" lang="en" sz="1200" strike="noStrike">
                <a:solidFill>
                  <a:srgbClr val="FFFFFF"/>
                </a:solidFill>
                <a:latin typeface="Barlow Light"/>
                <a:ea typeface="Barlow Light"/>
                <a:cs typeface="Barlow Light"/>
                <a:sym typeface="Barlow Light"/>
              </a:rPr>
              <a:t>‹#›</a:t>
            </a:fld>
            <a:endParaRPr b="0" sz="1200" strike="noStrike">
              <a:solidFill>
                <a:srgbClr val="FFFFFF"/>
              </a:solidFill>
              <a:latin typeface="Times New Roman"/>
              <a:ea typeface="Times New Roman"/>
              <a:cs typeface="Times New Roman"/>
              <a:sym typeface="Times New Roman"/>
            </a:endParaRPr>
          </a:p>
        </p:txBody>
      </p:sp>
      <p:sp>
        <p:nvSpPr>
          <p:cNvPr id="1454" name="Google Shape;1454;g15bb29ef470_5_18"/>
          <p:cNvSpPr txBox="1"/>
          <p:nvPr/>
        </p:nvSpPr>
        <p:spPr>
          <a:xfrm>
            <a:off x="404825" y="1446900"/>
            <a:ext cx="8512500" cy="3309600"/>
          </a:xfrm>
          <a:prstGeom prst="rect">
            <a:avLst/>
          </a:prstGeom>
          <a:noFill/>
          <a:ln>
            <a:noFill/>
          </a:ln>
        </p:spPr>
        <p:txBody>
          <a:bodyPr anchorCtr="0" anchor="t" bIns="45000" lIns="90000" spcFirstLastPara="1" rIns="90000" wrap="square" tIns="45000">
            <a:noAutofit/>
          </a:bodyPr>
          <a:lstStyle/>
          <a:p>
            <a:pPr indent="0" lvl="0" marL="0" marR="0" rtl="0" algn="l">
              <a:lnSpc>
                <a:spcPct val="150000"/>
              </a:lnSpc>
              <a:spcBef>
                <a:spcPts val="0"/>
              </a:spcBef>
              <a:spcAft>
                <a:spcPts val="0"/>
              </a:spcAft>
              <a:buNone/>
            </a:pPr>
            <a:r>
              <a:rPr b="1" lang="en" sz="1200"/>
              <a:t>Clustering		 : </a:t>
            </a:r>
            <a:r>
              <a:rPr lang="en" sz="1200" u="sng">
                <a:solidFill>
                  <a:schemeClr val="accent2"/>
                </a:solidFill>
                <a:hlinkClick r:id="rId3">
                  <a:extLst>
                    <a:ext uri="{A12FA001-AC4F-418D-AE19-62706E023703}">
                      <ahyp:hlinkClr val="tx"/>
                    </a:ext>
                  </a:extLst>
                </a:hlinkClick>
              </a:rPr>
              <a:t>https://github.com/rivinduchamath/Segmentation/blob/master/Untitled.ipynb</a:t>
            </a:r>
            <a:r>
              <a:rPr lang="en" sz="1200">
                <a:solidFill>
                  <a:schemeClr val="dk1"/>
                </a:solidFill>
              </a:rPr>
              <a:t> </a:t>
            </a:r>
            <a:endParaRPr b="1" sz="1200"/>
          </a:p>
          <a:p>
            <a:pPr indent="0" lvl="0" marL="0" marR="0" rtl="0" algn="l">
              <a:lnSpc>
                <a:spcPct val="150000"/>
              </a:lnSpc>
              <a:spcBef>
                <a:spcPts val="0"/>
              </a:spcBef>
              <a:spcAft>
                <a:spcPts val="0"/>
              </a:spcAft>
              <a:buNone/>
            </a:pPr>
            <a:r>
              <a:rPr b="1" lang="en" sz="1200"/>
              <a:t>Kafka			 : </a:t>
            </a:r>
            <a:r>
              <a:rPr lang="en" sz="1200" u="sng">
                <a:solidFill>
                  <a:schemeClr val="hlink"/>
                </a:solidFill>
                <a:hlinkClick r:id="rId4"/>
              </a:rPr>
              <a:t>https://github.com/vdsperera/kafka_demo_applications</a:t>
            </a:r>
            <a:endParaRPr sz="1200"/>
          </a:p>
          <a:p>
            <a:pPr indent="0" lvl="0" marL="0" marR="0" rtl="0" algn="l">
              <a:lnSpc>
                <a:spcPct val="150000"/>
              </a:lnSpc>
              <a:spcBef>
                <a:spcPts val="0"/>
              </a:spcBef>
              <a:spcAft>
                <a:spcPts val="0"/>
              </a:spcAft>
              <a:buNone/>
            </a:pPr>
            <a:r>
              <a:rPr b="1" lang="en" sz="1200"/>
              <a:t>PySpark		 : </a:t>
            </a:r>
            <a:r>
              <a:rPr lang="en" sz="1200" u="sng">
                <a:solidFill>
                  <a:schemeClr val="hlink"/>
                </a:solidFill>
                <a:hlinkClick r:id="rId5"/>
              </a:rPr>
              <a:t>https://github.com/vdsperera/pyspark_basics</a:t>
            </a:r>
            <a:endParaRPr sz="1200"/>
          </a:p>
          <a:p>
            <a:pPr indent="0" lvl="0" marL="0" marR="0" rtl="0" algn="l">
              <a:lnSpc>
                <a:spcPct val="150000"/>
              </a:lnSpc>
              <a:spcBef>
                <a:spcPts val="0"/>
              </a:spcBef>
              <a:spcAft>
                <a:spcPts val="0"/>
              </a:spcAft>
              <a:buNone/>
            </a:pPr>
            <a:r>
              <a:rPr b="1" lang="en" sz="1200"/>
              <a:t>Kafka with PySpark: </a:t>
            </a:r>
            <a:r>
              <a:rPr lang="en" sz="1200" u="sng">
                <a:solidFill>
                  <a:schemeClr val="hlink"/>
                </a:solidFill>
                <a:hlinkClick r:id="rId6"/>
              </a:rPr>
              <a:t>https://github.com/vdsperera/kafka_pyspark_mysql</a:t>
            </a:r>
            <a:endParaRPr sz="1200"/>
          </a:p>
          <a:p>
            <a:pPr indent="0" lvl="0" marL="0" marR="0" rtl="0" algn="l">
              <a:lnSpc>
                <a:spcPct val="150000"/>
              </a:lnSpc>
              <a:spcBef>
                <a:spcPts val="0"/>
              </a:spcBef>
              <a:spcAft>
                <a:spcPts val="0"/>
              </a:spcAft>
              <a:buNone/>
            </a:pPr>
            <a:r>
              <a:rPr lang="en" sz="1200"/>
              <a:t>			 : </a:t>
            </a:r>
            <a:r>
              <a:rPr lang="en" sz="1200" u="sng">
                <a:solidFill>
                  <a:schemeClr val="accent2"/>
                </a:solidFill>
                <a:hlinkClick r:id="rId7">
                  <a:extLst>
                    <a:ext uri="{A12FA001-AC4F-418D-AE19-62706E023703}">
                      <ahyp:hlinkClr val="tx"/>
                    </a:ext>
                  </a:extLst>
                </a:hlinkClick>
              </a:rPr>
              <a:t>https://github.com/rivinduchamath/Real-Time-PYSpark-Project-Part-01</a:t>
            </a:r>
            <a:endParaRPr sz="1200"/>
          </a:p>
          <a:p>
            <a:pPr indent="0" lvl="0" marL="0" marR="0" rtl="0" algn="l">
              <a:lnSpc>
                <a:spcPct val="150000"/>
              </a:lnSpc>
              <a:spcBef>
                <a:spcPts val="0"/>
              </a:spcBef>
              <a:spcAft>
                <a:spcPts val="0"/>
              </a:spcAft>
              <a:buNone/>
            </a:pPr>
            <a:r>
              <a:rPr lang="en" sz="1200"/>
              <a:t>			 : </a:t>
            </a:r>
            <a:r>
              <a:rPr lang="en" sz="1200" u="sng">
                <a:solidFill>
                  <a:schemeClr val="accent2"/>
                </a:solidFill>
                <a:hlinkClick r:id="rId8">
                  <a:extLst>
                    <a:ext uri="{A12FA001-AC4F-418D-AE19-62706E023703}">
                      <ahyp:hlinkClr val="tx"/>
                    </a:ext>
                  </a:extLst>
                </a:hlinkClick>
              </a:rPr>
              <a:t>https://github.com/rivinduchamath/RealTimeSparkWorking-2</a:t>
            </a:r>
            <a:endParaRPr b="1" sz="1200"/>
          </a:p>
          <a:p>
            <a:pPr indent="0" lvl="0" marL="0" marR="0" rtl="0" algn="l">
              <a:lnSpc>
                <a:spcPct val="150000"/>
              </a:lnSpc>
              <a:spcBef>
                <a:spcPts val="0"/>
              </a:spcBef>
              <a:spcAft>
                <a:spcPts val="0"/>
              </a:spcAft>
              <a:buNone/>
            </a:pPr>
            <a:r>
              <a:t/>
            </a:r>
            <a:endParaRPr b="1" sz="1200">
              <a:solidFill>
                <a:srgbClr val="80008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8" name="Shape 1458"/>
        <p:cNvGrpSpPr/>
        <p:nvPr/>
      </p:nvGrpSpPr>
      <p:grpSpPr>
        <a:xfrm>
          <a:off x="0" y="0"/>
          <a:ext cx="0" cy="0"/>
          <a:chOff x="0" y="0"/>
          <a:chExt cx="0" cy="0"/>
        </a:xfrm>
      </p:grpSpPr>
      <p:sp>
        <p:nvSpPr>
          <p:cNvPr id="1459" name="Google Shape;1459;gff5f3a3319_0_34"/>
          <p:cNvSpPr txBox="1"/>
          <p:nvPr>
            <p:ph idx="12" type="sldNum"/>
          </p:nvPr>
        </p:nvSpPr>
        <p:spPr>
          <a:xfrm>
            <a:off x="8649000" y="4636800"/>
            <a:ext cx="456600" cy="4683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FFFFFF"/>
              </a:buClr>
              <a:buSzPts val="1200"/>
              <a:buFont typeface="Barlow Light"/>
              <a:buNone/>
            </a:pPr>
            <a:fld id="{00000000-1234-1234-1234-123412341234}" type="slidenum">
              <a:rPr b="0" lang="en" sz="1200" strike="noStrike">
                <a:solidFill>
                  <a:srgbClr val="FFFFFF"/>
                </a:solidFill>
                <a:latin typeface="Barlow Light"/>
                <a:ea typeface="Barlow Light"/>
                <a:cs typeface="Barlow Light"/>
                <a:sym typeface="Barlow Light"/>
              </a:rPr>
              <a:t>‹#›</a:t>
            </a:fld>
            <a:endParaRPr b="0" sz="1200" strike="noStrike">
              <a:solidFill>
                <a:srgbClr val="FFFFFF"/>
              </a:solidFill>
              <a:latin typeface="Times New Roman"/>
              <a:ea typeface="Times New Roman"/>
              <a:cs typeface="Times New Roman"/>
              <a:sym typeface="Times New Roman"/>
            </a:endParaRPr>
          </a:p>
        </p:txBody>
      </p:sp>
      <p:pic>
        <p:nvPicPr>
          <p:cNvPr id="1460" name="Google Shape;1460;gff5f3a3319_0_34"/>
          <p:cNvPicPr preferRelativeResize="0"/>
          <p:nvPr/>
        </p:nvPicPr>
        <p:blipFill>
          <a:blip r:embed="rId3">
            <a:alphaModFix/>
          </a:blip>
          <a:stretch>
            <a:fillRect/>
          </a:stretch>
        </p:blipFill>
        <p:spPr>
          <a:xfrm>
            <a:off x="3380550" y="206925"/>
            <a:ext cx="4574770" cy="48386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3"/>
          <p:cNvSpPr txBox="1"/>
          <p:nvPr>
            <p:ph type="title"/>
          </p:nvPr>
        </p:nvSpPr>
        <p:spPr>
          <a:xfrm>
            <a:off x="457200" y="605520"/>
            <a:ext cx="5640600" cy="1082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7BB9"/>
              </a:buClr>
              <a:buSzPts val="4800"/>
              <a:buFont typeface="Raleway Thin"/>
              <a:buNone/>
            </a:pPr>
            <a:r>
              <a:rPr b="1" lang="en" sz="4800">
                <a:solidFill>
                  <a:srgbClr val="007BB9"/>
                </a:solidFill>
                <a:latin typeface="Raleway"/>
                <a:ea typeface="Raleway"/>
                <a:cs typeface="Raleway"/>
                <a:sym typeface="Raleway"/>
              </a:rPr>
              <a:t>Major </a:t>
            </a:r>
            <a:r>
              <a:rPr b="1" lang="en" sz="4800">
                <a:solidFill>
                  <a:srgbClr val="007BB9"/>
                </a:solidFill>
                <a:latin typeface="Raleway"/>
                <a:ea typeface="Raleway"/>
                <a:cs typeface="Raleway"/>
                <a:sym typeface="Raleway"/>
              </a:rPr>
              <a:t>Benefits</a:t>
            </a:r>
            <a:endParaRPr b="1" sz="4800" strike="noStrike">
              <a:solidFill>
                <a:srgbClr val="000000"/>
              </a:solidFill>
            </a:endParaRPr>
          </a:p>
        </p:txBody>
      </p:sp>
      <p:sp>
        <p:nvSpPr>
          <p:cNvPr id="697" name="Google Shape;697;p3"/>
          <p:cNvSpPr txBox="1"/>
          <p:nvPr>
            <p:ph idx="1" type="body"/>
          </p:nvPr>
        </p:nvSpPr>
        <p:spPr>
          <a:xfrm>
            <a:off x="457200" y="1523875"/>
            <a:ext cx="6629400" cy="26370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3A3F50"/>
              </a:buClr>
              <a:buSzPts val="2000"/>
              <a:buFont typeface="Barlow Light"/>
              <a:buNone/>
            </a:pPr>
            <a:r>
              <a:rPr lang="en">
                <a:solidFill>
                  <a:srgbClr val="3A3F50"/>
                </a:solidFill>
                <a:latin typeface="Barlow Light"/>
                <a:ea typeface="Barlow Light"/>
                <a:cs typeface="Barlow Light"/>
                <a:sym typeface="Barlow Light"/>
              </a:rPr>
              <a:t>Improves Campaign Performance</a:t>
            </a:r>
            <a:endParaRPr i="0" u="none" cap="none" strike="noStrike">
              <a:solidFill>
                <a:srgbClr val="000000"/>
              </a:solidFill>
              <a:latin typeface="Barlow Light"/>
              <a:ea typeface="Barlow Light"/>
              <a:cs typeface="Barlow Light"/>
              <a:sym typeface="Barlow Light"/>
            </a:endParaRPr>
          </a:p>
          <a:p>
            <a:pPr indent="0" lvl="0" marL="0" marR="0" rtl="0" algn="l">
              <a:lnSpc>
                <a:spcPct val="110000"/>
              </a:lnSpc>
              <a:spcBef>
                <a:spcPts val="601"/>
              </a:spcBef>
              <a:spcAft>
                <a:spcPts val="0"/>
              </a:spcAft>
              <a:buClr>
                <a:srgbClr val="3A3F50"/>
              </a:buClr>
              <a:buSzPts val="2000"/>
              <a:buFont typeface="Barlow Light"/>
              <a:buNone/>
            </a:pPr>
            <a:r>
              <a:rPr lang="en">
                <a:solidFill>
                  <a:srgbClr val="3A3F50"/>
                </a:solidFill>
                <a:latin typeface="Barlow Light"/>
                <a:ea typeface="Barlow Light"/>
                <a:cs typeface="Barlow Light"/>
                <a:sym typeface="Barlow Light"/>
              </a:rPr>
              <a:t>Informs Product Development</a:t>
            </a:r>
            <a:endParaRPr>
              <a:solidFill>
                <a:srgbClr val="3A3F50"/>
              </a:solidFill>
              <a:latin typeface="Barlow Light"/>
              <a:ea typeface="Barlow Light"/>
              <a:cs typeface="Barlow Light"/>
              <a:sym typeface="Barlow Light"/>
            </a:endParaRPr>
          </a:p>
          <a:p>
            <a:pPr indent="0" lvl="0" marL="0" marR="0" rtl="0" algn="l">
              <a:lnSpc>
                <a:spcPct val="110000"/>
              </a:lnSpc>
              <a:spcBef>
                <a:spcPts val="601"/>
              </a:spcBef>
              <a:spcAft>
                <a:spcPts val="0"/>
              </a:spcAft>
              <a:buClr>
                <a:srgbClr val="3A3F50"/>
              </a:buClr>
              <a:buSzPts val="2000"/>
              <a:buFont typeface="Barlow Light"/>
              <a:buNone/>
            </a:pPr>
            <a:r>
              <a:rPr lang="en">
                <a:solidFill>
                  <a:srgbClr val="3A3F50"/>
                </a:solidFill>
                <a:latin typeface="Barlow Light"/>
                <a:ea typeface="Barlow Light"/>
                <a:cs typeface="Barlow Light"/>
                <a:sym typeface="Barlow Light"/>
              </a:rPr>
              <a:t>Reveals Areas to Expand</a:t>
            </a:r>
            <a:endParaRPr>
              <a:solidFill>
                <a:srgbClr val="3A3F50"/>
              </a:solidFill>
              <a:latin typeface="Barlow Light"/>
              <a:ea typeface="Barlow Light"/>
              <a:cs typeface="Barlow Light"/>
              <a:sym typeface="Barlow Light"/>
            </a:endParaRPr>
          </a:p>
          <a:p>
            <a:pPr indent="0" lvl="0" marL="0" marR="0" rtl="0" algn="l">
              <a:lnSpc>
                <a:spcPct val="110000"/>
              </a:lnSpc>
              <a:spcBef>
                <a:spcPts val="601"/>
              </a:spcBef>
              <a:spcAft>
                <a:spcPts val="0"/>
              </a:spcAft>
              <a:buClr>
                <a:srgbClr val="3A3F50"/>
              </a:buClr>
              <a:buSzPts val="2000"/>
              <a:buFont typeface="Barlow Light"/>
              <a:buNone/>
            </a:pPr>
            <a:r>
              <a:rPr lang="en">
                <a:solidFill>
                  <a:srgbClr val="3A3F50"/>
                </a:solidFill>
                <a:latin typeface="Barlow Light"/>
                <a:ea typeface="Barlow Light"/>
                <a:cs typeface="Barlow Light"/>
                <a:sym typeface="Barlow Light"/>
              </a:rPr>
              <a:t>Improves Business Focus</a:t>
            </a:r>
            <a:endParaRPr>
              <a:solidFill>
                <a:srgbClr val="3A3F50"/>
              </a:solidFill>
              <a:latin typeface="Barlow Light"/>
              <a:ea typeface="Barlow Light"/>
              <a:cs typeface="Barlow Light"/>
              <a:sym typeface="Barlow Light"/>
            </a:endParaRPr>
          </a:p>
          <a:p>
            <a:pPr indent="0" lvl="0" marL="0" marR="0" rtl="0" algn="l">
              <a:lnSpc>
                <a:spcPct val="110000"/>
              </a:lnSpc>
              <a:spcBef>
                <a:spcPts val="601"/>
              </a:spcBef>
              <a:spcAft>
                <a:spcPts val="0"/>
              </a:spcAft>
              <a:buClr>
                <a:srgbClr val="3A3F50"/>
              </a:buClr>
              <a:buSzPts val="2000"/>
              <a:buFont typeface="Barlow Light"/>
              <a:buNone/>
            </a:pPr>
            <a:r>
              <a:rPr lang="en">
                <a:solidFill>
                  <a:srgbClr val="3A3F50"/>
                </a:solidFill>
                <a:latin typeface="Barlow Light"/>
                <a:ea typeface="Barlow Light"/>
                <a:cs typeface="Barlow Light"/>
                <a:sym typeface="Barlow Light"/>
              </a:rPr>
              <a:t>Informs Other Business Decisions</a:t>
            </a:r>
            <a:endParaRPr>
              <a:solidFill>
                <a:srgbClr val="3A3F50"/>
              </a:solidFill>
              <a:latin typeface="Barlow Light"/>
              <a:ea typeface="Barlow Light"/>
              <a:cs typeface="Barlow Light"/>
              <a:sym typeface="Barlow Light"/>
            </a:endParaRPr>
          </a:p>
          <a:p>
            <a:pPr indent="0" lvl="0" marL="0" marR="0" rtl="0" algn="l">
              <a:lnSpc>
                <a:spcPct val="110000"/>
              </a:lnSpc>
              <a:spcBef>
                <a:spcPts val="601"/>
              </a:spcBef>
              <a:spcAft>
                <a:spcPts val="0"/>
              </a:spcAft>
              <a:buClr>
                <a:srgbClr val="3A3F50"/>
              </a:buClr>
              <a:buSzPts val="2000"/>
              <a:buFont typeface="Barlow Light"/>
              <a:buNone/>
            </a:pPr>
            <a:r>
              <a:rPr lang="en">
                <a:solidFill>
                  <a:srgbClr val="3A3F50"/>
                </a:solidFill>
                <a:latin typeface="Barlow Light"/>
                <a:ea typeface="Barlow Light"/>
                <a:cs typeface="Barlow Light"/>
                <a:sym typeface="Barlow Light"/>
              </a:rPr>
              <a:t>I</a:t>
            </a:r>
            <a:r>
              <a:rPr i="0" lang="en" u="none" cap="none" strike="noStrike">
                <a:solidFill>
                  <a:srgbClr val="3A3F50"/>
                </a:solidFill>
                <a:latin typeface="Barlow Light"/>
                <a:ea typeface="Barlow Light"/>
                <a:cs typeface="Barlow Light"/>
                <a:sym typeface="Barlow Light"/>
              </a:rPr>
              <a:t>dentify seasonal items</a:t>
            </a:r>
            <a:endParaRPr i="0" u="none" cap="none" strike="noStrike">
              <a:solidFill>
                <a:srgbClr val="000000"/>
              </a:solidFill>
              <a:latin typeface="Barlow Light"/>
              <a:ea typeface="Barlow Light"/>
              <a:cs typeface="Barlow Light"/>
              <a:sym typeface="Barlow Light"/>
            </a:endParaRPr>
          </a:p>
          <a:p>
            <a:pPr indent="0" lvl="0" marL="0" marR="0" rtl="0" algn="l">
              <a:lnSpc>
                <a:spcPct val="110000"/>
              </a:lnSpc>
              <a:spcBef>
                <a:spcPts val="601"/>
              </a:spcBef>
              <a:spcAft>
                <a:spcPts val="0"/>
              </a:spcAft>
              <a:buClr>
                <a:srgbClr val="3A3F50"/>
              </a:buClr>
              <a:buSzPts val="2000"/>
              <a:buFont typeface="Barlow Light"/>
              <a:buNone/>
            </a:pPr>
            <a:r>
              <a:rPr i="0" lang="en" u="none" cap="none" strike="noStrike">
                <a:solidFill>
                  <a:srgbClr val="3A3F50"/>
                </a:solidFill>
                <a:latin typeface="Barlow Light"/>
                <a:ea typeface="Barlow Light"/>
                <a:cs typeface="Barlow Light"/>
                <a:sym typeface="Barlow Light"/>
              </a:rPr>
              <a:t>Identify </a:t>
            </a:r>
            <a:r>
              <a:rPr lang="en">
                <a:solidFill>
                  <a:srgbClr val="3A3F50"/>
                </a:solidFill>
                <a:latin typeface="Barlow Light"/>
                <a:ea typeface="Barlow Light"/>
                <a:cs typeface="Barlow Light"/>
                <a:sym typeface="Barlow Light"/>
              </a:rPr>
              <a:t>m</a:t>
            </a:r>
            <a:r>
              <a:rPr i="0" lang="en" u="none" cap="none" strike="noStrike">
                <a:solidFill>
                  <a:srgbClr val="3A3F50"/>
                </a:solidFill>
                <a:latin typeface="Barlow Light"/>
                <a:ea typeface="Barlow Light"/>
                <a:cs typeface="Barlow Light"/>
                <a:sym typeface="Barlow Light"/>
              </a:rPr>
              <a:t>erchant </a:t>
            </a:r>
            <a:r>
              <a:rPr lang="en">
                <a:solidFill>
                  <a:srgbClr val="3A3F50"/>
                </a:solidFill>
                <a:latin typeface="Barlow Light"/>
                <a:ea typeface="Barlow Light"/>
                <a:cs typeface="Barlow Light"/>
                <a:sym typeface="Barlow Light"/>
              </a:rPr>
              <a:t>p</a:t>
            </a:r>
            <a:r>
              <a:rPr i="0" lang="en" u="none" cap="none" strike="noStrike">
                <a:solidFill>
                  <a:srgbClr val="3A3F50"/>
                </a:solidFill>
                <a:latin typeface="Barlow Light"/>
                <a:ea typeface="Barlow Light"/>
                <a:cs typeface="Barlow Light"/>
                <a:sym typeface="Barlow Light"/>
              </a:rPr>
              <a:t>erformance and their </a:t>
            </a:r>
            <a:r>
              <a:rPr lang="en">
                <a:solidFill>
                  <a:srgbClr val="3A3F50"/>
                </a:solidFill>
                <a:latin typeface="Barlow Light"/>
                <a:ea typeface="Barlow Light"/>
                <a:cs typeface="Barlow Light"/>
                <a:sym typeface="Barlow Light"/>
              </a:rPr>
              <a:t>c</a:t>
            </a:r>
            <a:r>
              <a:rPr i="0" lang="en" u="none" cap="none" strike="noStrike">
                <a:solidFill>
                  <a:srgbClr val="3A3F50"/>
                </a:solidFill>
                <a:latin typeface="Barlow Light"/>
                <a:ea typeface="Barlow Light"/>
                <a:cs typeface="Barlow Light"/>
                <a:sym typeface="Barlow Light"/>
              </a:rPr>
              <a:t>ontribution</a:t>
            </a:r>
            <a:endParaRPr i="0" u="none" cap="none" strike="noStrike">
              <a:solidFill>
                <a:srgbClr val="000000"/>
              </a:solidFill>
              <a:latin typeface="Barlow Light"/>
              <a:ea typeface="Barlow Light"/>
              <a:cs typeface="Barlow Light"/>
              <a:sym typeface="Barlow Light"/>
            </a:endParaRPr>
          </a:p>
          <a:p>
            <a:pPr indent="0" lvl="0" marL="0" marR="0" rtl="0" algn="l">
              <a:lnSpc>
                <a:spcPct val="110000"/>
              </a:lnSpc>
              <a:spcBef>
                <a:spcPts val="601"/>
              </a:spcBef>
              <a:spcAft>
                <a:spcPts val="0"/>
              </a:spcAft>
              <a:buSzPts val="2000"/>
              <a:buFont typeface="Arial"/>
              <a:buNone/>
            </a:pPr>
            <a:r>
              <a:t/>
            </a:r>
            <a:endParaRPr i="0" u="none" cap="none" strike="noStrike">
              <a:solidFill>
                <a:srgbClr val="000000"/>
              </a:solidFill>
              <a:latin typeface="Barlow SemiBold"/>
              <a:ea typeface="Barlow SemiBold"/>
              <a:cs typeface="Barlow SemiBold"/>
              <a:sym typeface="Barlow SemiBold"/>
            </a:endParaRPr>
          </a:p>
        </p:txBody>
      </p:sp>
      <p:sp>
        <p:nvSpPr>
          <p:cNvPr id="698" name="Google Shape;698;p3"/>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FFFFFF"/>
              </a:buClr>
              <a:buSzPts val="1200"/>
              <a:buFont typeface="Barlow Light"/>
              <a:buNone/>
            </a:pPr>
            <a:fld id="{00000000-1234-1234-1234-123412341234}" type="slidenum">
              <a:rPr b="0" i="0" lang="en" sz="1200" u="none" cap="none" strike="noStrike">
                <a:solidFill>
                  <a:srgbClr val="FFFFFF"/>
                </a:solidFill>
                <a:latin typeface="Barlow Light"/>
                <a:ea typeface="Barlow Light"/>
                <a:cs typeface="Barlow Light"/>
                <a:sym typeface="Barlow Light"/>
              </a:rPr>
              <a:t>‹#›</a:t>
            </a:fld>
            <a:endParaRPr b="0" i="0" sz="1200" u="none" cap="none" strike="noStrike">
              <a:solidFill>
                <a:srgbClr val="FFFFFF"/>
              </a:solidFill>
              <a:latin typeface="Times New Roman"/>
              <a:ea typeface="Times New Roman"/>
              <a:cs typeface="Times New Roman"/>
              <a:sym typeface="Times New Roman"/>
            </a:endParaRPr>
          </a:p>
        </p:txBody>
      </p:sp>
      <p:grpSp>
        <p:nvGrpSpPr>
          <p:cNvPr id="699" name="Google Shape;699;p3"/>
          <p:cNvGrpSpPr/>
          <p:nvPr/>
        </p:nvGrpSpPr>
        <p:grpSpPr>
          <a:xfrm>
            <a:off x="5949120" y="1421160"/>
            <a:ext cx="2928600" cy="3139560"/>
            <a:chOff x="5796720" y="1573560"/>
            <a:chExt cx="2928600" cy="3139560"/>
          </a:xfrm>
        </p:grpSpPr>
        <p:sp>
          <p:nvSpPr>
            <p:cNvPr id="700" name="Google Shape;700;p3"/>
            <p:cNvSpPr/>
            <p:nvPr/>
          </p:nvSpPr>
          <p:spPr>
            <a:xfrm>
              <a:off x="6911280" y="3672720"/>
              <a:ext cx="651600" cy="376920"/>
            </a:xfrm>
            <a:custGeom>
              <a:rect b="b" l="l" r="r" t="t"/>
              <a:pathLst>
                <a:path extrusionOk="0" h="577710" w="998038">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
            <p:cNvSpPr/>
            <p:nvPr/>
          </p:nvSpPr>
          <p:spPr>
            <a:xfrm>
              <a:off x="5920200" y="3943800"/>
              <a:ext cx="1172520" cy="678600"/>
            </a:xfrm>
            <a:custGeom>
              <a:rect b="b" l="l" r="r" t="t"/>
              <a:pathLst>
                <a:path extrusionOk="0" h="1039558" w="1795739">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sp>
        <p:sp>
          <p:nvSpPr>
            <p:cNvPr id="702" name="Google Shape;702;p3"/>
            <p:cNvSpPr/>
            <p:nvPr/>
          </p:nvSpPr>
          <p:spPr>
            <a:xfrm>
              <a:off x="6931800" y="3660840"/>
              <a:ext cx="651960" cy="376560"/>
            </a:xfrm>
            <a:custGeom>
              <a:rect b="b" l="l" r="r" t="t"/>
              <a:pathLst>
                <a:path extrusionOk="0" h="577329" w="998857">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
            <p:cNvSpPr/>
            <p:nvPr/>
          </p:nvSpPr>
          <p:spPr>
            <a:xfrm>
              <a:off x="6932160" y="3641040"/>
              <a:ext cx="651600" cy="376560"/>
            </a:xfrm>
            <a:custGeom>
              <a:rect b="b" l="l" r="r" t="t"/>
              <a:pathLst>
                <a:path extrusionOk="0" h="577388" w="998054">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
            <p:cNvSpPr/>
            <p:nvPr/>
          </p:nvSpPr>
          <p:spPr>
            <a:xfrm>
              <a:off x="7134480" y="3751200"/>
              <a:ext cx="246600" cy="142560"/>
            </a:xfrm>
            <a:custGeom>
              <a:rect b="b" l="l" r="r" t="t"/>
              <a:pathLst>
                <a:path extrusionOk="0" h="218912" w="378145">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
            <p:cNvSpPr/>
            <p:nvPr/>
          </p:nvSpPr>
          <p:spPr>
            <a:xfrm>
              <a:off x="7134120" y="3717720"/>
              <a:ext cx="246960" cy="142560"/>
            </a:xfrm>
            <a:custGeom>
              <a:rect b="b" l="l" r="r" t="t"/>
              <a:pathLst>
                <a:path extrusionOk="0" h="218803" w="378432">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
            <p:cNvSpPr/>
            <p:nvPr/>
          </p:nvSpPr>
          <p:spPr>
            <a:xfrm>
              <a:off x="6597720" y="3171960"/>
              <a:ext cx="1321920" cy="617040"/>
            </a:xfrm>
            <a:custGeom>
              <a:rect b="b" l="l" r="r" t="t"/>
              <a:pathLst>
                <a:path extrusionOk="0" h="945165" w="2024410">
                  <a:moveTo>
                    <a:pt x="1010828" y="945166"/>
                  </a:moveTo>
                  <a:lnTo>
                    <a:pt x="0" y="38005"/>
                  </a:lnTo>
                  <a:lnTo>
                    <a:pt x="2024411" y="0"/>
                  </a:lnTo>
                  <a:lnTo>
                    <a:pt x="1010828" y="945166"/>
                  </a:lnTo>
                  <a:close/>
                </a:path>
              </a:pathLst>
            </a:custGeom>
            <a:solidFill>
              <a:srgbClr val="3E7EFF">
                <a:alpha val="9803"/>
              </a:srgbClr>
            </a:solidFill>
            <a:ln>
              <a:noFill/>
            </a:ln>
          </p:spPr>
        </p:sp>
        <p:sp>
          <p:nvSpPr>
            <p:cNvPr id="707" name="Google Shape;707;p3"/>
            <p:cNvSpPr/>
            <p:nvPr/>
          </p:nvSpPr>
          <p:spPr>
            <a:xfrm>
              <a:off x="6306120" y="1573560"/>
              <a:ext cx="1877400" cy="1882440"/>
            </a:xfrm>
            <a:custGeom>
              <a:rect b="b" l="l" r="r" t="t"/>
              <a:pathLst>
                <a:path extrusionOk="0" h="2882646" w="2875158">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
            <p:cNvSpPr/>
            <p:nvPr/>
          </p:nvSpPr>
          <p:spPr>
            <a:xfrm>
              <a:off x="6320880" y="1638720"/>
              <a:ext cx="1797480" cy="1608480"/>
            </a:xfrm>
            <a:custGeom>
              <a:rect b="b" l="l" r="r" t="t"/>
              <a:pathLst>
                <a:path extrusionOk="0" h="2463451" w="2752826">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
            <p:cNvSpPr/>
            <p:nvPr/>
          </p:nvSpPr>
          <p:spPr>
            <a:xfrm>
              <a:off x="6305760" y="2035800"/>
              <a:ext cx="1838520" cy="1420200"/>
            </a:xfrm>
            <a:custGeom>
              <a:rect b="b" l="l" r="r" t="t"/>
              <a:pathLst>
                <a:path extrusionOk="0" h="2175092" w="2815611">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
            <p:cNvSpPr/>
            <p:nvPr/>
          </p:nvSpPr>
          <p:spPr>
            <a:xfrm>
              <a:off x="5796720" y="4442400"/>
              <a:ext cx="420840" cy="241200"/>
            </a:xfrm>
            <a:custGeom>
              <a:rect b="b" l="l" r="r" t="t"/>
              <a:pathLst>
                <a:path extrusionOk="0" h="369950" w="644687">
                  <a:moveTo>
                    <a:pt x="258217" y="369951"/>
                  </a:moveTo>
                  <a:lnTo>
                    <a:pt x="0" y="221837"/>
                  </a:lnTo>
                  <a:lnTo>
                    <a:pt x="386471" y="0"/>
                  </a:lnTo>
                  <a:lnTo>
                    <a:pt x="644688" y="148114"/>
                  </a:lnTo>
                  <a:lnTo>
                    <a:pt x="258217" y="369951"/>
                  </a:lnTo>
                  <a:close/>
                </a:path>
              </a:pathLst>
            </a:custGeom>
            <a:solidFill>
              <a:srgbClr val="D6D8E5">
                <a:alpha val="40000"/>
              </a:srgbClr>
            </a:solidFill>
            <a:ln>
              <a:noFill/>
            </a:ln>
          </p:spPr>
        </p:sp>
        <p:sp>
          <p:nvSpPr>
            <p:cNvPr id="711" name="Google Shape;711;p3"/>
            <p:cNvSpPr/>
            <p:nvPr/>
          </p:nvSpPr>
          <p:spPr>
            <a:xfrm>
              <a:off x="5829120" y="4327200"/>
              <a:ext cx="279000" cy="161280"/>
            </a:xfrm>
            <a:custGeom>
              <a:rect b="b" l="l" r="r" t="t"/>
              <a:pathLst>
                <a:path extrusionOk="0" h="247554" w="427701">
                  <a:moveTo>
                    <a:pt x="213851" y="247555"/>
                  </a:moveTo>
                  <a:lnTo>
                    <a:pt x="0" y="123730"/>
                  </a:lnTo>
                  <a:lnTo>
                    <a:pt x="213851" y="0"/>
                  </a:lnTo>
                  <a:lnTo>
                    <a:pt x="427702" y="123730"/>
                  </a:lnTo>
                  <a:lnTo>
                    <a:pt x="213851" y="247555"/>
                  </a:lnTo>
                  <a:close/>
                </a:path>
              </a:pathLst>
            </a:custGeom>
            <a:solidFill>
              <a:srgbClr val="E9EAF4"/>
            </a:solidFill>
            <a:ln>
              <a:noFill/>
            </a:ln>
          </p:spPr>
        </p:sp>
        <p:sp>
          <p:nvSpPr>
            <p:cNvPr id="712" name="Google Shape;712;p3"/>
            <p:cNvSpPr/>
            <p:nvPr/>
          </p:nvSpPr>
          <p:spPr>
            <a:xfrm>
              <a:off x="5829120" y="4407840"/>
              <a:ext cx="139320" cy="242280"/>
            </a:xfrm>
            <a:custGeom>
              <a:rect b="b" l="l" r="r" t="t"/>
              <a:pathLst>
                <a:path extrusionOk="0" h="371379" w="213850">
                  <a:moveTo>
                    <a:pt x="213851" y="371380"/>
                  </a:moveTo>
                  <a:lnTo>
                    <a:pt x="0" y="247555"/>
                  </a:lnTo>
                  <a:lnTo>
                    <a:pt x="0" y="0"/>
                  </a:lnTo>
                  <a:lnTo>
                    <a:pt x="213851" y="123825"/>
                  </a:lnTo>
                  <a:lnTo>
                    <a:pt x="213851" y="371380"/>
                  </a:lnTo>
                  <a:close/>
                </a:path>
              </a:pathLst>
            </a:custGeom>
            <a:solidFill>
              <a:srgbClr val="C5C7D3"/>
            </a:solidFill>
            <a:ln>
              <a:noFill/>
            </a:ln>
          </p:spPr>
        </p:sp>
        <p:sp>
          <p:nvSpPr>
            <p:cNvPr id="713" name="Google Shape;713;p3"/>
            <p:cNvSpPr/>
            <p:nvPr/>
          </p:nvSpPr>
          <p:spPr>
            <a:xfrm>
              <a:off x="5968800" y="4407840"/>
              <a:ext cx="139320" cy="242280"/>
            </a:xfrm>
            <a:custGeom>
              <a:rect b="b" l="l" r="r" t="t"/>
              <a:pathLst>
                <a:path extrusionOk="0" h="371379" w="213850">
                  <a:moveTo>
                    <a:pt x="213851" y="247555"/>
                  </a:moveTo>
                  <a:lnTo>
                    <a:pt x="0" y="371380"/>
                  </a:lnTo>
                  <a:lnTo>
                    <a:pt x="0" y="123825"/>
                  </a:lnTo>
                  <a:lnTo>
                    <a:pt x="213851" y="0"/>
                  </a:lnTo>
                  <a:lnTo>
                    <a:pt x="213851" y="247555"/>
                  </a:lnTo>
                  <a:close/>
                </a:path>
              </a:pathLst>
            </a:custGeom>
            <a:solidFill>
              <a:srgbClr val="D5D6E0"/>
            </a:solidFill>
            <a:ln>
              <a:noFill/>
            </a:ln>
          </p:spPr>
        </p:sp>
        <p:sp>
          <p:nvSpPr>
            <p:cNvPr id="714" name="Google Shape;714;p3"/>
            <p:cNvSpPr/>
            <p:nvPr/>
          </p:nvSpPr>
          <p:spPr>
            <a:xfrm>
              <a:off x="6151320" y="4504680"/>
              <a:ext cx="104040" cy="58320"/>
            </a:xfrm>
            <a:custGeom>
              <a:rect b="b" l="l" r="r" t="t"/>
              <a:pathLst>
                <a:path extrusionOk="0" h="89989" w="159649">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
            <p:cNvSpPr/>
            <p:nvPr/>
          </p:nvSpPr>
          <p:spPr>
            <a:xfrm>
              <a:off x="6153120" y="4514400"/>
              <a:ext cx="102240" cy="48600"/>
            </a:xfrm>
            <a:custGeom>
              <a:rect b="b" l="l" r="r" t="t"/>
              <a:pathLst>
                <a:path extrusionOk="0" h="75128" w="15701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
            <p:cNvSpPr/>
            <p:nvPr/>
          </p:nvSpPr>
          <p:spPr>
            <a:xfrm>
              <a:off x="6066360" y="4459320"/>
              <a:ext cx="104040" cy="58320"/>
            </a:xfrm>
            <a:custGeom>
              <a:rect b="b" l="l" r="r" t="t"/>
              <a:pathLst>
                <a:path extrusionOk="0" h="89989" w="159662">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
            <p:cNvSpPr/>
            <p:nvPr/>
          </p:nvSpPr>
          <p:spPr>
            <a:xfrm>
              <a:off x="6068160" y="4469040"/>
              <a:ext cx="102240" cy="48600"/>
            </a:xfrm>
            <a:custGeom>
              <a:rect b="b" l="l" r="r" t="t"/>
              <a:pathLst>
                <a:path extrusionOk="0" h="75128" w="157105">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
            <p:cNvSpPr/>
            <p:nvPr/>
          </p:nvSpPr>
          <p:spPr>
            <a:xfrm>
              <a:off x="5874120" y="4235760"/>
              <a:ext cx="335880" cy="289440"/>
            </a:xfrm>
            <a:custGeom>
              <a:rect b="b" l="l" r="r" t="t"/>
              <a:pathLst>
                <a:path extrusionOk="0" h="443940" w="514696">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
            <p:cNvSpPr/>
            <p:nvPr/>
          </p:nvSpPr>
          <p:spPr>
            <a:xfrm>
              <a:off x="5845680" y="4178520"/>
              <a:ext cx="72000" cy="126720"/>
            </a:xfrm>
            <a:custGeom>
              <a:rect b="b" l="l" r="r" t="t"/>
              <a:pathLst>
                <a:path extrusionOk="0" h="194691" w="110678">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
            <p:cNvSpPr/>
            <p:nvPr/>
          </p:nvSpPr>
          <p:spPr>
            <a:xfrm>
              <a:off x="5840280" y="4104000"/>
              <a:ext cx="47880" cy="92880"/>
            </a:xfrm>
            <a:custGeom>
              <a:rect b="b" l="l" r="r" t="t"/>
              <a:pathLst>
                <a:path extrusionOk="0" h="142900" w="73912">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
            <p:cNvSpPr/>
            <p:nvPr/>
          </p:nvSpPr>
          <p:spPr>
            <a:xfrm>
              <a:off x="5889960" y="3980160"/>
              <a:ext cx="110160" cy="177480"/>
            </a:xfrm>
            <a:custGeom>
              <a:rect b="b" l="l" r="r" t="t"/>
              <a:pathLst>
                <a:path extrusionOk="0" h="272154" w="169201">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2" name="Google Shape;722;p3"/>
            <p:cNvGrpSpPr/>
            <p:nvPr/>
          </p:nvGrpSpPr>
          <p:grpSpPr>
            <a:xfrm>
              <a:off x="5956920" y="4123440"/>
              <a:ext cx="228240" cy="241560"/>
              <a:chOff x="5956920" y="4123440"/>
              <a:chExt cx="228240" cy="241560"/>
            </a:xfrm>
          </p:grpSpPr>
          <p:grpSp>
            <p:nvGrpSpPr>
              <p:cNvPr id="723" name="Google Shape;723;p3"/>
              <p:cNvGrpSpPr/>
              <p:nvPr/>
            </p:nvGrpSpPr>
            <p:grpSpPr>
              <a:xfrm>
                <a:off x="5956920" y="4230720"/>
                <a:ext cx="223560" cy="134280"/>
                <a:chOff x="5956920" y="4230720"/>
                <a:chExt cx="223560" cy="134280"/>
              </a:xfrm>
            </p:grpSpPr>
            <p:sp>
              <p:nvSpPr>
                <p:cNvPr id="724" name="Google Shape;724;p3"/>
                <p:cNvSpPr/>
                <p:nvPr/>
              </p:nvSpPr>
              <p:spPr>
                <a:xfrm>
                  <a:off x="5956920" y="4285800"/>
                  <a:ext cx="223560" cy="79200"/>
                </a:xfrm>
                <a:custGeom>
                  <a:rect b="b" l="l" r="r" t="t"/>
                  <a:pathLst>
                    <a:path extrusionOk="0" h="122070" w="343054">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
                <p:cNvSpPr/>
                <p:nvPr/>
              </p:nvSpPr>
              <p:spPr>
                <a:xfrm>
                  <a:off x="6086160" y="4306680"/>
                  <a:ext cx="94320" cy="58320"/>
                </a:xfrm>
                <a:custGeom>
                  <a:rect b="b" l="l" r="r" t="t"/>
                  <a:pathLst>
                    <a:path extrusionOk="0" h="89916" w="145163">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
                <p:cNvSpPr/>
                <p:nvPr/>
              </p:nvSpPr>
              <p:spPr>
                <a:xfrm>
                  <a:off x="5956920" y="4230720"/>
                  <a:ext cx="223560" cy="129240"/>
                </a:xfrm>
                <a:custGeom>
                  <a:rect b="b" l="l" r="r" t="t"/>
                  <a:pathLst>
                    <a:path extrusionOk="0" h="198541" w="343006">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7" name="Google Shape;727;p3"/>
                <p:cNvGrpSpPr/>
                <p:nvPr/>
              </p:nvGrpSpPr>
              <p:grpSpPr>
                <a:xfrm>
                  <a:off x="6009480" y="4293360"/>
                  <a:ext cx="63000" cy="36360"/>
                  <a:chOff x="6009480" y="4293360"/>
                  <a:chExt cx="63000" cy="36360"/>
                </a:xfrm>
              </p:grpSpPr>
              <p:sp>
                <p:nvSpPr>
                  <p:cNvPr id="728" name="Google Shape;728;p3"/>
                  <p:cNvSpPr/>
                  <p:nvPr/>
                </p:nvSpPr>
                <p:spPr>
                  <a:xfrm>
                    <a:off x="6009480" y="4293360"/>
                    <a:ext cx="63000" cy="36360"/>
                  </a:xfrm>
                  <a:custGeom>
                    <a:rect b="b" l="l" r="r" t="t"/>
                    <a:pathLst>
                      <a:path extrusionOk="0" h="56007" w="96807">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sp>
              <p:sp>
                <p:nvSpPr>
                  <p:cNvPr id="729" name="Google Shape;729;p3"/>
                  <p:cNvSpPr/>
                  <p:nvPr/>
                </p:nvSpPr>
                <p:spPr>
                  <a:xfrm>
                    <a:off x="6010200" y="4294080"/>
                    <a:ext cx="61560" cy="35640"/>
                  </a:xfrm>
                  <a:custGeom>
                    <a:rect b="b" l="l" r="r" t="t"/>
                    <a:pathLst>
                      <a:path extrusionOk="0" h="54959" w="94907">
                        <a:moveTo>
                          <a:pt x="0" y="19431"/>
                        </a:moveTo>
                        <a:lnTo>
                          <a:pt x="61277" y="54959"/>
                        </a:lnTo>
                        <a:lnTo>
                          <a:pt x="94908" y="35433"/>
                        </a:lnTo>
                        <a:lnTo>
                          <a:pt x="33631" y="0"/>
                        </a:lnTo>
                        <a:lnTo>
                          <a:pt x="0" y="19431"/>
                        </a:lnTo>
                        <a:close/>
                      </a:path>
                    </a:pathLst>
                  </a:custGeom>
                  <a:solidFill>
                    <a:srgbClr val="E5E5E5"/>
                  </a:solidFill>
                  <a:ln>
                    <a:noFill/>
                  </a:ln>
                </p:spPr>
              </p:sp>
            </p:grpSp>
            <p:sp>
              <p:nvSpPr>
                <p:cNvPr id="730" name="Google Shape;730;p3"/>
                <p:cNvSpPr/>
                <p:nvPr/>
              </p:nvSpPr>
              <p:spPr>
                <a:xfrm>
                  <a:off x="6146640" y="4306320"/>
                  <a:ext cx="13680" cy="7560"/>
                </a:xfrm>
                <a:custGeom>
                  <a:rect b="b" l="l" r="r" t="t"/>
                  <a:pathLst>
                    <a:path extrusionOk="0" h="12299" w="21235">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
                <p:cNvSpPr/>
                <p:nvPr/>
              </p:nvSpPr>
              <p:spPr>
                <a:xfrm>
                  <a:off x="6138720" y="4301280"/>
                  <a:ext cx="13680" cy="7560"/>
                </a:xfrm>
                <a:custGeom>
                  <a:rect b="b" l="l" r="r" t="t"/>
                  <a:pathLst>
                    <a:path extrusionOk="0" h="12299" w="21257">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
                <p:cNvSpPr/>
                <p:nvPr/>
              </p:nvSpPr>
              <p:spPr>
                <a:xfrm>
                  <a:off x="6130440" y="4296240"/>
                  <a:ext cx="13320" cy="7560"/>
                </a:xfrm>
                <a:custGeom>
                  <a:rect b="b" l="l" r="r" t="t"/>
                  <a:pathLst>
                    <a:path extrusionOk="0" h="12299" w="21197">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
                <p:cNvSpPr/>
                <p:nvPr/>
              </p:nvSpPr>
              <p:spPr>
                <a:xfrm>
                  <a:off x="6122160" y="4291560"/>
                  <a:ext cx="13680" cy="7560"/>
                </a:xfrm>
                <a:custGeom>
                  <a:rect b="b" l="l" r="r" t="t"/>
                  <a:pathLst>
                    <a:path extrusionOk="0" h="12299" w="21257">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
                <p:cNvSpPr/>
                <p:nvPr/>
              </p:nvSpPr>
              <p:spPr>
                <a:xfrm>
                  <a:off x="6114240" y="4286880"/>
                  <a:ext cx="13680" cy="7560"/>
                </a:xfrm>
                <a:custGeom>
                  <a:rect b="b" l="l" r="r" t="t"/>
                  <a:pathLst>
                    <a:path extrusionOk="0" h="12299" w="21257">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
                <p:cNvSpPr/>
                <p:nvPr/>
              </p:nvSpPr>
              <p:spPr>
                <a:xfrm>
                  <a:off x="6105960" y="4282200"/>
                  <a:ext cx="13320" cy="7560"/>
                </a:xfrm>
                <a:custGeom>
                  <a:rect b="b" l="l" r="r" t="t"/>
                  <a:pathLst>
                    <a:path extrusionOk="0" h="12298" w="2121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
                <p:cNvSpPr/>
                <p:nvPr/>
              </p:nvSpPr>
              <p:spPr>
                <a:xfrm>
                  <a:off x="6097680" y="4277520"/>
                  <a:ext cx="13680" cy="7560"/>
                </a:xfrm>
                <a:custGeom>
                  <a:rect b="b" l="l" r="r" t="t"/>
                  <a:pathLst>
                    <a:path extrusionOk="0" h="12299" w="21257">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
                <p:cNvSpPr/>
                <p:nvPr/>
              </p:nvSpPr>
              <p:spPr>
                <a:xfrm>
                  <a:off x="6089400" y="4272840"/>
                  <a:ext cx="13680" cy="7560"/>
                </a:xfrm>
                <a:custGeom>
                  <a:rect b="b" l="l" r="r" t="t"/>
                  <a:pathLst>
                    <a:path extrusionOk="0" h="12299" w="21257">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
                <p:cNvSpPr/>
                <p:nvPr/>
              </p:nvSpPr>
              <p:spPr>
                <a:xfrm>
                  <a:off x="6081480" y="4268160"/>
                  <a:ext cx="13320" cy="7560"/>
                </a:xfrm>
                <a:custGeom>
                  <a:rect b="b" l="l" r="r" t="t"/>
                  <a:pathLst>
                    <a:path extrusionOk="0" h="12298" w="2121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
                <p:cNvSpPr/>
                <p:nvPr/>
              </p:nvSpPr>
              <p:spPr>
                <a:xfrm>
                  <a:off x="6073200" y="4263480"/>
                  <a:ext cx="13680" cy="7560"/>
                </a:xfrm>
                <a:custGeom>
                  <a:rect b="b" l="l" r="r" t="t"/>
                  <a:pathLst>
                    <a:path extrusionOk="0" h="12263" w="21257">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
                <p:cNvSpPr/>
                <p:nvPr/>
              </p:nvSpPr>
              <p:spPr>
                <a:xfrm>
                  <a:off x="6064920" y="4258440"/>
                  <a:ext cx="13680" cy="7560"/>
                </a:xfrm>
                <a:custGeom>
                  <a:rect b="b" l="l" r="r" t="t"/>
                  <a:pathLst>
                    <a:path extrusionOk="0" h="12263" w="21257">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
                <p:cNvSpPr/>
                <p:nvPr/>
              </p:nvSpPr>
              <p:spPr>
                <a:xfrm>
                  <a:off x="6057000" y="4253760"/>
                  <a:ext cx="13680" cy="7560"/>
                </a:xfrm>
                <a:custGeom>
                  <a:rect b="b" l="l" r="r" t="t"/>
                  <a:pathLst>
                    <a:path extrusionOk="0" h="12263" w="21342">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
                <p:cNvSpPr/>
                <p:nvPr/>
              </p:nvSpPr>
              <p:spPr>
                <a:xfrm>
                  <a:off x="6048720" y="4249080"/>
                  <a:ext cx="13680" cy="7560"/>
                </a:xfrm>
                <a:custGeom>
                  <a:rect b="b" l="l" r="r" t="t"/>
                  <a:pathLst>
                    <a:path extrusionOk="0" h="12299" w="21257">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
                <p:cNvSpPr/>
                <p:nvPr/>
              </p:nvSpPr>
              <p:spPr>
                <a:xfrm>
                  <a:off x="6036480" y="4242240"/>
                  <a:ext cx="17280" cy="10080"/>
                </a:xfrm>
                <a:custGeom>
                  <a:rect b="b" l="l" r="r" t="t"/>
                  <a:pathLst>
                    <a:path extrusionOk="0" h="15763" w="27254">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
                <p:cNvSpPr/>
                <p:nvPr/>
              </p:nvSpPr>
              <p:spPr>
                <a:xfrm>
                  <a:off x="6126840" y="4303440"/>
                  <a:ext cx="13680" cy="7560"/>
                </a:xfrm>
                <a:custGeom>
                  <a:rect b="b" l="l" r="r" t="t"/>
                  <a:pathLst>
                    <a:path extrusionOk="0" h="12299" w="21257">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
                <p:cNvSpPr/>
                <p:nvPr/>
              </p:nvSpPr>
              <p:spPr>
                <a:xfrm>
                  <a:off x="6118560" y="4298760"/>
                  <a:ext cx="13680" cy="7560"/>
                </a:xfrm>
                <a:custGeom>
                  <a:rect b="b" l="l" r="r" t="t"/>
                  <a:pathLst>
                    <a:path extrusionOk="0" h="12299" w="21257">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
                <p:cNvSpPr/>
                <p:nvPr/>
              </p:nvSpPr>
              <p:spPr>
                <a:xfrm>
                  <a:off x="6110280" y="4293720"/>
                  <a:ext cx="13680" cy="7560"/>
                </a:xfrm>
                <a:custGeom>
                  <a:rect b="b" l="l" r="r" t="t"/>
                  <a:pathLst>
                    <a:path extrusionOk="0" h="12298" w="21257">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
                <p:cNvSpPr/>
                <p:nvPr/>
              </p:nvSpPr>
              <p:spPr>
                <a:xfrm>
                  <a:off x="6102000" y="4289040"/>
                  <a:ext cx="13680" cy="7560"/>
                </a:xfrm>
                <a:custGeom>
                  <a:rect b="b" l="l" r="r" t="t"/>
                  <a:pathLst>
                    <a:path extrusionOk="0" h="12299" w="21257">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
                <p:cNvSpPr/>
                <p:nvPr/>
              </p:nvSpPr>
              <p:spPr>
                <a:xfrm>
                  <a:off x="6094080" y="4284360"/>
                  <a:ext cx="13680" cy="7560"/>
                </a:xfrm>
                <a:custGeom>
                  <a:rect b="b" l="l" r="r" t="t"/>
                  <a:pathLst>
                    <a:path extrusionOk="0" h="12299" w="21411">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
                <p:cNvSpPr/>
                <p:nvPr/>
              </p:nvSpPr>
              <p:spPr>
                <a:xfrm>
                  <a:off x="6085800" y="4279680"/>
                  <a:ext cx="13320" cy="7560"/>
                </a:xfrm>
                <a:custGeom>
                  <a:rect b="b" l="l" r="r" t="t"/>
                  <a:pathLst>
                    <a:path extrusionOk="0" h="12299" w="2121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
                <p:cNvSpPr/>
                <p:nvPr/>
              </p:nvSpPr>
              <p:spPr>
                <a:xfrm>
                  <a:off x="6077880" y="4275000"/>
                  <a:ext cx="13680" cy="7560"/>
                </a:xfrm>
                <a:custGeom>
                  <a:rect b="b" l="l" r="r" t="t"/>
                  <a:pathLst>
                    <a:path extrusionOk="0" h="12298" w="21235">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
                <p:cNvSpPr/>
                <p:nvPr/>
              </p:nvSpPr>
              <p:spPr>
                <a:xfrm>
                  <a:off x="6069600" y="4270320"/>
                  <a:ext cx="13320" cy="7560"/>
                </a:xfrm>
                <a:custGeom>
                  <a:rect b="b" l="l" r="r" t="t"/>
                  <a:pathLst>
                    <a:path extrusionOk="0" h="12299" w="20976">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
                <p:cNvSpPr/>
                <p:nvPr/>
              </p:nvSpPr>
              <p:spPr>
                <a:xfrm>
                  <a:off x="6061320" y="4265640"/>
                  <a:ext cx="13680" cy="7560"/>
                </a:xfrm>
                <a:custGeom>
                  <a:rect b="b" l="l" r="r" t="t"/>
                  <a:pathLst>
                    <a:path extrusionOk="0" h="12299" w="21257">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
                <p:cNvSpPr/>
                <p:nvPr/>
              </p:nvSpPr>
              <p:spPr>
                <a:xfrm>
                  <a:off x="6053040" y="4260960"/>
                  <a:ext cx="13680" cy="7560"/>
                </a:xfrm>
                <a:custGeom>
                  <a:rect b="b" l="l" r="r" t="t"/>
                  <a:pathLst>
                    <a:path extrusionOk="0" h="12299" w="21257">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
                <p:cNvSpPr/>
                <p:nvPr/>
              </p:nvSpPr>
              <p:spPr>
                <a:xfrm>
                  <a:off x="6045120" y="4256280"/>
                  <a:ext cx="13320" cy="7560"/>
                </a:xfrm>
                <a:custGeom>
                  <a:rect b="b" l="l" r="r" t="t"/>
                  <a:pathLst>
                    <a:path extrusionOk="0" h="12358" w="2115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
                <p:cNvSpPr/>
                <p:nvPr/>
              </p:nvSpPr>
              <p:spPr>
                <a:xfrm>
                  <a:off x="6036840" y="4251240"/>
                  <a:ext cx="13680" cy="7560"/>
                </a:xfrm>
                <a:custGeom>
                  <a:rect b="b" l="l" r="r" t="t"/>
                  <a:pathLst>
                    <a:path extrusionOk="0" h="12263" w="21269">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
                <p:cNvSpPr/>
                <p:nvPr/>
              </p:nvSpPr>
              <p:spPr>
                <a:xfrm>
                  <a:off x="6134760" y="4308120"/>
                  <a:ext cx="17280" cy="10080"/>
                </a:xfrm>
                <a:custGeom>
                  <a:rect b="b" l="l" r="r" t="t"/>
                  <a:pathLst>
                    <a:path extrusionOk="0" h="15823" w="27256">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
                <p:cNvSpPr/>
                <p:nvPr/>
              </p:nvSpPr>
              <p:spPr>
                <a:xfrm>
                  <a:off x="6020640" y="4246560"/>
                  <a:ext cx="21600" cy="11160"/>
                </a:xfrm>
                <a:custGeom>
                  <a:rect b="b" l="l" r="r" t="t"/>
                  <a:pathLst>
                    <a:path extrusionOk="0" h="17487" w="33535">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
                <p:cNvSpPr/>
                <p:nvPr/>
              </p:nvSpPr>
              <p:spPr>
                <a:xfrm>
                  <a:off x="6114960" y="4324320"/>
                  <a:ext cx="13680" cy="7560"/>
                </a:xfrm>
                <a:custGeom>
                  <a:rect b="b" l="l" r="r" t="t"/>
                  <a:pathLst>
                    <a:path extrusionOk="0" h="12299" w="21257">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
                <p:cNvSpPr/>
                <p:nvPr/>
              </p:nvSpPr>
              <p:spPr>
                <a:xfrm>
                  <a:off x="6107040" y="4319280"/>
                  <a:ext cx="13320" cy="7560"/>
                </a:xfrm>
                <a:custGeom>
                  <a:rect b="b" l="l" r="r" t="t"/>
                  <a:pathLst>
                    <a:path extrusionOk="0" h="12299" w="20746">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
                <p:cNvSpPr/>
                <p:nvPr/>
              </p:nvSpPr>
              <p:spPr>
                <a:xfrm>
                  <a:off x="6098760" y="4314600"/>
                  <a:ext cx="13680" cy="7560"/>
                </a:xfrm>
                <a:custGeom>
                  <a:rect b="b" l="l" r="r" t="t"/>
                  <a:pathLst>
                    <a:path extrusionOk="0" h="12299" w="21257">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
                <p:cNvSpPr/>
                <p:nvPr/>
              </p:nvSpPr>
              <p:spPr>
                <a:xfrm>
                  <a:off x="6029280" y="4274640"/>
                  <a:ext cx="13680" cy="7560"/>
                </a:xfrm>
                <a:custGeom>
                  <a:rect b="b" l="l" r="r" t="t"/>
                  <a:pathLst>
                    <a:path extrusionOk="0" h="12299" w="21234">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
                <p:cNvSpPr/>
                <p:nvPr/>
              </p:nvSpPr>
              <p:spPr>
                <a:xfrm>
                  <a:off x="6021360" y="4269960"/>
                  <a:ext cx="13680" cy="7560"/>
                </a:xfrm>
                <a:custGeom>
                  <a:rect b="b" l="l" r="r" t="t"/>
                  <a:pathLst>
                    <a:path extrusionOk="0" h="12299" w="21257">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
                <p:cNvSpPr/>
                <p:nvPr/>
              </p:nvSpPr>
              <p:spPr>
                <a:xfrm>
                  <a:off x="6013080" y="4265280"/>
                  <a:ext cx="13680" cy="7560"/>
                </a:xfrm>
                <a:custGeom>
                  <a:rect b="b" l="l" r="r" t="t"/>
                  <a:pathLst>
                    <a:path extrusionOk="0" h="12299" w="21257">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
                <p:cNvSpPr/>
                <p:nvPr/>
              </p:nvSpPr>
              <p:spPr>
                <a:xfrm>
                  <a:off x="6004800" y="4260600"/>
                  <a:ext cx="13320" cy="7560"/>
                </a:xfrm>
                <a:custGeom>
                  <a:rect b="b" l="l" r="r" t="t"/>
                  <a:pathLst>
                    <a:path extrusionOk="0" h="12298" w="2121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
                <p:cNvSpPr/>
                <p:nvPr/>
              </p:nvSpPr>
              <p:spPr>
                <a:xfrm>
                  <a:off x="6088320" y="4308840"/>
                  <a:ext cx="15480" cy="9000"/>
                </a:xfrm>
                <a:custGeom>
                  <a:rect b="b" l="l" r="r" t="t"/>
                  <a:pathLst>
                    <a:path extrusionOk="0" h="14108" w="24523">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
                <p:cNvSpPr/>
                <p:nvPr/>
              </p:nvSpPr>
              <p:spPr>
                <a:xfrm>
                  <a:off x="6037560" y="4279320"/>
                  <a:ext cx="15480" cy="9000"/>
                </a:xfrm>
                <a:custGeom>
                  <a:rect b="b" l="l" r="r" t="t"/>
                  <a:pathLst>
                    <a:path extrusionOk="0" h="14108" w="24413">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
                <p:cNvSpPr/>
                <p:nvPr/>
              </p:nvSpPr>
              <p:spPr>
                <a:xfrm>
                  <a:off x="6047640" y="4285080"/>
                  <a:ext cx="46080" cy="26640"/>
                </a:xfrm>
                <a:custGeom>
                  <a:rect b="b" l="l" r="r" t="t"/>
                  <a:pathLst>
                    <a:path extrusionOk="0" h="41195" w="71148">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
                <p:cNvSpPr/>
                <p:nvPr/>
              </p:nvSpPr>
              <p:spPr>
                <a:xfrm>
                  <a:off x="6116760" y="4306680"/>
                  <a:ext cx="13320" cy="7560"/>
                </a:xfrm>
                <a:custGeom>
                  <a:rect b="b" l="l" r="r" t="t"/>
                  <a:pathLst>
                    <a:path extrusionOk="0" h="12299" w="2121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
                <p:cNvSpPr/>
                <p:nvPr/>
              </p:nvSpPr>
              <p:spPr>
                <a:xfrm>
                  <a:off x="6108480" y="4302000"/>
                  <a:ext cx="13680" cy="7560"/>
                </a:xfrm>
                <a:custGeom>
                  <a:rect b="b" l="l" r="r" t="t"/>
                  <a:pathLst>
                    <a:path extrusionOk="0" h="12299" w="21257">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
                <p:cNvSpPr/>
                <p:nvPr/>
              </p:nvSpPr>
              <p:spPr>
                <a:xfrm>
                  <a:off x="6100200" y="4297320"/>
                  <a:ext cx="13680" cy="7560"/>
                </a:xfrm>
                <a:custGeom>
                  <a:rect b="b" l="l" r="r" t="t"/>
                  <a:pathLst>
                    <a:path extrusionOk="0" h="12263" w="21424">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
                <p:cNvSpPr/>
                <p:nvPr/>
              </p:nvSpPr>
              <p:spPr>
                <a:xfrm>
                  <a:off x="6092280" y="4292640"/>
                  <a:ext cx="13680" cy="7560"/>
                </a:xfrm>
                <a:custGeom>
                  <a:rect b="b" l="l" r="r" t="t"/>
                  <a:pathLst>
                    <a:path extrusionOk="0" h="12299" w="21257">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
                <p:cNvSpPr/>
                <p:nvPr/>
              </p:nvSpPr>
              <p:spPr>
                <a:xfrm>
                  <a:off x="6084000" y="4287960"/>
                  <a:ext cx="13320" cy="7560"/>
                </a:xfrm>
                <a:custGeom>
                  <a:rect b="b" l="l" r="r" t="t"/>
                  <a:pathLst>
                    <a:path extrusionOk="0" h="12299" w="2121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
                <p:cNvSpPr/>
                <p:nvPr/>
              </p:nvSpPr>
              <p:spPr>
                <a:xfrm>
                  <a:off x="6076080" y="4282920"/>
                  <a:ext cx="13320" cy="7560"/>
                </a:xfrm>
                <a:custGeom>
                  <a:rect b="b" l="l" r="r" t="t"/>
                  <a:pathLst>
                    <a:path extrusionOk="0" h="12299" w="20722">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
                <p:cNvSpPr/>
                <p:nvPr/>
              </p:nvSpPr>
              <p:spPr>
                <a:xfrm>
                  <a:off x="6067800" y="4278240"/>
                  <a:ext cx="13320" cy="7560"/>
                </a:xfrm>
                <a:custGeom>
                  <a:rect b="b" l="l" r="r" t="t"/>
                  <a:pathLst>
                    <a:path extrusionOk="0" h="12299" w="2121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
                <p:cNvSpPr/>
                <p:nvPr/>
              </p:nvSpPr>
              <p:spPr>
                <a:xfrm>
                  <a:off x="6059520" y="4273560"/>
                  <a:ext cx="13680" cy="7560"/>
                </a:xfrm>
                <a:custGeom>
                  <a:rect b="b" l="l" r="r" t="t"/>
                  <a:pathLst>
                    <a:path extrusionOk="0" h="12299" w="21257">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
                <p:cNvSpPr/>
                <p:nvPr/>
              </p:nvSpPr>
              <p:spPr>
                <a:xfrm>
                  <a:off x="6051240" y="4268880"/>
                  <a:ext cx="13680" cy="7560"/>
                </a:xfrm>
                <a:custGeom>
                  <a:rect b="b" l="l" r="r" t="t"/>
                  <a:pathLst>
                    <a:path extrusionOk="0" h="12299" w="21316">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
                <p:cNvSpPr/>
                <p:nvPr/>
              </p:nvSpPr>
              <p:spPr>
                <a:xfrm>
                  <a:off x="6043320" y="4264200"/>
                  <a:ext cx="13680" cy="7560"/>
                </a:xfrm>
                <a:custGeom>
                  <a:rect b="b" l="l" r="r" t="t"/>
                  <a:pathLst>
                    <a:path extrusionOk="0" h="12299" w="21257">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
                <p:cNvSpPr/>
                <p:nvPr/>
              </p:nvSpPr>
              <p:spPr>
                <a:xfrm>
                  <a:off x="6035040" y="4259520"/>
                  <a:ext cx="13320" cy="7560"/>
                </a:xfrm>
                <a:custGeom>
                  <a:rect b="b" l="l" r="r" t="t"/>
                  <a:pathLst>
                    <a:path extrusionOk="0" h="12298" w="2121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
                <p:cNvSpPr/>
                <p:nvPr/>
              </p:nvSpPr>
              <p:spPr>
                <a:xfrm>
                  <a:off x="6026760" y="4254840"/>
                  <a:ext cx="13680" cy="7560"/>
                </a:xfrm>
                <a:custGeom>
                  <a:rect b="b" l="l" r="r" t="t"/>
                  <a:pathLst>
                    <a:path extrusionOk="0" h="12299" w="21257">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
                <p:cNvSpPr/>
                <p:nvPr/>
              </p:nvSpPr>
              <p:spPr>
                <a:xfrm>
                  <a:off x="6124680" y="4311720"/>
                  <a:ext cx="19800" cy="11160"/>
                </a:xfrm>
                <a:custGeom>
                  <a:rect b="b" l="l" r="r" t="t"/>
                  <a:pathLst>
                    <a:path extrusionOk="0" h="17728" w="30663">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
                <p:cNvSpPr/>
                <p:nvPr/>
              </p:nvSpPr>
              <p:spPr>
                <a:xfrm>
                  <a:off x="6112800" y="4313520"/>
                  <a:ext cx="13680" cy="7560"/>
                </a:xfrm>
                <a:custGeom>
                  <a:rect b="b" l="l" r="r" t="t"/>
                  <a:pathLst>
                    <a:path extrusionOk="0" h="12299" w="2140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
                <p:cNvSpPr/>
                <p:nvPr/>
              </p:nvSpPr>
              <p:spPr>
                <a:xfrm>
                  <a:off x="6104520" y="4308840"/>
                  <a:ext cx="13320" cy="7560"/>
                </a:xfrm>
                <a:custGeom>
                  <a:rect b="b" l="l" r="r" t="t"/>
                  <a:pathLst>
                    <a:path extrusionOk="0" h="12299" w="2120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
                <p:cNvSpPr/>
                <p:nvPr/>
              </p:nvSpPr>
              <p:spPr>
                <a:xfrm>
                  <a:off x="6096240" y="4304160"/>
                  <a:ext cx="13680" cy="7560"/>
                </a:xfrm>
                <a:custGeom>
                  <a:rect b="b" l="l" r="r" t="t"/>
                  <a:pathLst>
                    <a:path extrusionOk="0" h="12299" w="21257">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
                <p:cNvSpPr/>
                <p:nvPr/>
              </p:nvSpPr>
              <p:spPr>
                <a:xfrm>
                  <a:off x="6088320" y="4299480"/>
                  <a:ext cx="13320" cy="7560"/>
                </a:xfrm>
                <a:custGeom>
                  <a:rect b="b" l="l" r="r" t="t"/>
                  <a:pathLst>
                    <a:path extrusionOk="0" h="12299" w="20781">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
                <p:cNvSpPr/>
                <p:nvPr/>
              </p:nvSpPr>
              <p:spPr>
                <a:xfrm>
                  <a:off x="6080040" y="4294800"/>
                  <a:ext cx="13680" cy="7560"/>
                </a:xfrm>
                <a:custGeom>
                  <a:rect b="b" l="l" r="r" t="t"/>
                  <a:pathLst>
                    <a:path extrusionOk="0" h="12299" w="21257">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
                <p:cNvSpPr/>
                <p:nvPr/>
              </p:nvSpPr>
              <p:spPr>
                <a:xfrm>
                  <a:off x="6071760" y="4290120"/>
                  <a:ext cx="13680" cy="7560"/>
                </a:xfrm>
                <a:custGeom>
                  <a:rect b="b" l="l" r="r" t="t"/>
                  <a:pathLst>
                    <a:path extrusionOk="0" h="12299" w="21271">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
                <p:cNvSpPr/>
                <p:nvPr/>
              </p:nvSpPr>
              <p:spPr>
                <a:xfrm>
                  <a:off x="6063840" y="4285440"/>
                  <a:ext cx="13680" cy="7560"/>
                </a:xfrm>
                <a:custGeom>
                  <a:rect b="b" l="l" r="r" t="t"/>
                  <a:pathLst>
                    <a:path extrusionOk="0" h="12299" w="21364">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
                <p:cNvSpPr/>
                <p:nvPr/>
              </p:nvSpPr>
              <p:spPr>
                <a:xfrm>
                  <a:off x="6055560" y="4280400"/>
                  <a:ext cx="13680" cy="7560"/>
                </a:xfrm>
                <a:custGeom>
                  <a:rect b="b" l="l" r="r" t="t"/>
                  <a:pathLst>
                    <a:path extrusionOk="0" h="12299" w="21257">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
                <p:cNvSpPr/>
                <p:nvPr/>
              </p:nvSpPr>
              <p:spPr>
                <a:xfrm>
                  <a:off x="6047280" y="4275720"/>
                  <a:ext cx="13680" cy="7560"/>
                </a:xfrm>
                <a:custGeom>
                  <a:rect b="b" l="l" r="r" t="t"/>
                  <a:pathLst>
                    <a:path extrusionOk="0" h="12299" w="21269">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
                <p:cNvSpPr/>
                <p:nvPr/>
              </p:nvSpPr>
              <p:spPr>
                <a:xfrm>
                  <a:off x="6039360" y="4271040"/>
                  <a:ext cx="13680" cy="7560"/>
                </a:xfrm>
                <a:custGeom>
                  <a:rect b="b" l="l" r="r" t="t"/>
                  <a:pathLst>
                    <a:path extrusionOk="0" h="12263" w="21257">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
                <p:cNvSpPr/>
                <p:nvPr/>
              </p:nvSpPr>
              <p:spPr>
                <a:xfrm>
                  <a:off x="6031080" y="4266360"/>
                  <a:ext cx="13680" cy="7560"/>
                </a:xfrm>
                <a:custGeom>
                  <a:rect b="b" l="l" r="r" t="t"/>
                  <a:pathLst>
                    <a:path extrusionOk="0" h="12299" w="21234">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
                <p:cNvSpPr/>
                <p:nvPr/>
              </p:nvSpPr>
              <p:spPr>
                <a:xfrm>
                  <a:off x="6012720" y="4255920"/>
                  <a:ext cx="23760" cy="13680"/>
                </a:xfrm>
                <a:custGeom>
                  <a:rect b="b" l="l" r="r" t="t"/>
                  <a:pathLst>
                    <a:path extrusionOk="0" h="21252" w="36743">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
                <p:cNvSpPr/>
                <p:nvPr/>
              </p:nvSpPr>
              <p:spPr>
                <a:xfrm>
                  <a:off x="6120720" y="4318560"/>
                  <a:ext cx="15480" cy="9000"/>
                </a:xfrm>
                <a:custGeom>
                  <a:rect b="b" l="l" r="r" t="t"/>
                  <a:pathLst>
                    <a:path extrusionOk="0" h="14204" w="24428">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4" name="Google Shape;794;p3"/>
              <p:cNvGrpSpPr/>
              <p:nvPr/>
            </p:nvGrpSpPr>
            <p:grpSpPr>
              <a:xfrm>
                <a:off x="6050160" y="4123440"/>
                <a:ext cx="135000" cy="182880"/>
                <a:chOff x="6050160" y="4123440"/>
                <a:chExt cx="135000" cy="182880"/>
              </a:xfrm>
            </p:grpSpPr>
            <p:grpSp>
              <p:nvGrpSpPr>
                <p:cNvPr id="795" name="Google Shape;795;p3"/>
                <p:cNvGrpSpPr/>
                <p:nvPr/>
              </p:nvGrpSpPr>
              <p:grpSpPr>
                <a:xfrm>
                  <a:off x="6050160" y="4123440"/>
                  <a:ext cx="135000" cy="182880"/>
                  <a:chOff x="6050160" y="4123440"/>
                  <a:chExt cx="135000" cy="182880"/>
                </a:xfrm>
              </p:grpSpPr>
              <p:sp>
                <p:nvSpPr>
                  <p:cNvPr id="796" name="Google Shape;796;p3"/>
                  <p:cNvSpPr/>
                  <p:nvPr/>
                </p:nvSpPr>
                <p:spPr>
                  <a:xfrm>
                    <a:off x="6050160" y="4123440"/>
                    <a:ext cx="135000" cy="182880"/>
                  </a:xfrm>
                  <a:custGeom>
                    <a:rect b="b" l="l" r="r" t="t"/>
                    <a:pathLst>
                      <a:path extrusionOk="0" h="280361" w="20739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
                  <p:cNvSpPr/>
                  <p:nvPr/>
                </p:nvSpPr>
                <p:spPr>
                  <a:xfrm>
                    <a:off x="6050160" y="4123440"/>
                    <a:ext cx="133920" cy="82800"/>
                  </a:xfrm>
                  <a:custGeom>
                    <a:rect b="b" l="l" r="r" t="t"/>
                    <a:pathLst>
                      <a:path extrusionOk="0" h="127104" w="205775">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
                  <p:cNvSpPr/>
                  <p:nvPr/>
                </p:nvSpPr>
                <p:spPr>
                  <a:xfrm>
                    <a:off x="6050160" y="4124880"/>
                    <a:ext cx="130680" cy="181440"/>
                  </a:xfrm>
                  <a:custGeom>
                    <a:rect b="b" l="l" r="r" t="t"/>
                    <a:pathLst>
                      <a:path extrusionOk="0" h="278140" w="200455">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
                  <p:cNvSpPr/>
                  <p:nvPr/>
                </p:nvSpPr>
                <p:spPr>
                  <a:xfrm>
                    <a:off x="6050160" y="4124880"/>
                    <a:ext cx="130680" cy="181440"/>
                  </a:xfrm>
                  <a:custGeom>
                    <a:rect b="b" l="l" r="r" t="t"/>
                    <a:pathLst>
                      <a:path extrusionOk="0" h="278140" w="200455">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
                  <p:cNvSpPr/>
                  <p:nvPr/>
                </p:nvSpPr>
                <p:spPr>
                  <a:xfrm>
                    <a:off x="6050160" y="4227120"/>
                    <a:ext cx="130680" cy="79200"/>
                  </a:xfrm>
                  <a:custGeom>
                    <a:rect b="b" l="l" r="r" t="t"/>
                    <a:pathLst>
                      <a:path extrusionOk="0" h="121824" w="200455">
                        <a:moveTo>
                          <a:pt x="200455" y="121825"/>
                        </a:moveTo>
                        <a:lnTo>
                          <a:pt x="200455" y="116014"/>
                        </a:lnTo>
                        <a:lnTo>
                          <a:pt x="0" y="0"/>
                        </a:lnTo>
                        <a:lnTo>
                          <a:pt x="0" y="5715"/>
                        </a:lnTo>
                        <a:lnTo>
                          <a:pt x="200455" y="121825"/>
                        </a:lnTo>
                        <a:close/>
                      </a:path>
                    </a:pathLst>
                  </a:custGeom>
                  <a:solidFill>
                    <a:srgbClr val="DBDBDB"/>
                  </a:solidFill>
                  <a:ln>
                    <a:noFill/>
                  </a:ln>
                </p:spPr>
              </p:sp>
            </p:grpSp>
            <p:sp>
              <p:nvSpPr>
                <p:cNvPr id="801" name="Google Shape;801;p3"/>
                <p:cNvSpPr/>
                <p:nvPr/>
              </p:nvSpPr>
              <p:spPr>
                <a:xfrm>
                  <a:off x="6053400" y="4130640"/>
                  <a:ext cx="1080" cy="94320"/>
                </a:xfrm>
                <a:custGeom>
                  <a:rect b="b" l="l" r="r" t="t"/>
                  <a:pathLst>
                    <a:path extrusionOk="0" h="144970" w="2375">
                      <a:moveTo>
                        <a:pt x="0" y="144971"/>
                      </a:moveTo>
                      <a:lnTo>
                        <a:pt x="0" y="0"/>
                      </a:lnTo>
                      <a:lnTo>
                        <a:pt x="2375" y="1429"/>
                      </a:lnTo>
                      <a:lnTo>
                        <a:pt x="2375" y="143732"/>
                      </a:lnTo>
                      <a:lnTo>
                        <a:pt x="0" y="144971"/>
                      </a:lnTo>
                      <a:close/>
                    </a:path>
                  </a:pathLst>
                </a:custGeom>
                <a:solidFill>
                  <a:schemeClr val="accent2"/>
                </a:solidFill>
                <a:ln>
                  <a:noFill/>
                </a:ln>
              </p:spPr>
            </p:sp>
            <p:sp>
              <p:nvSpPr>
                <p:cNvPr id="802" name="Google Shape;802;p3"/>
                <p:cNvSpPr/>
                <p:nvPr/>
              </p:nvSpPr>
              <p:spPr>
                <a:xfrm>
                  <a:off x="6055200" y="4131360"/>
                  <a:ext cx="121320" cy="162720"/>
                </a:xfrm>
                <a:custGeom>
                  <a:rect b="b" l="l" r="r" t="t"/>
                  <a:pathLst>
                    <a:path extrusionOk="0" h="249936" w="186490">
                      <a:moveTo>
                        <a:pt x="0" y="0"/>
                      </a:moveTo>
                      <a:lnTo>
                        <a:pt x="0" y="142304"/>
                      </a:lnTo>
                      <a:lnTo>
                        <a:pt x="186490" y="249936"/>
                      </a:lnTo>
                      <a:lnTo>
                        <a:pt x="186490" y="107918"/>
                      </a:lnTo>
                      <a:lnTo>
                        <a:pt x="0" y="0"/>
                      </a:lnTo>
                      <a:close/>
                    </a:path>
                  </a:pathLst>
                </a:custGeom>
                <a:solidFill>
                  <a:schemeClr val="accent1"/>
                </a:solidFill>
                <a:ln>
                  <a:noFill/>
                </a:ln>
              </p:spPr>
            </p:sp>
            <p:sp>
              <p:nvSpPr>
                <p:cNvPr id="803" name="Google Shape;803;p3"/>
                <p:cNvSpPr/>
                <p:nvPr/>
              </p:nvSpPr>
              <p:spPr>
                <a:xfrm>
                  <a:off x="6053400" y="4224600"/>
                  <a:ext cx="123120" cy="71640"/>
                </a:xfrm>
                <a:custGeom>
                  <a:rect b="b" l="l" r="r" t="t"/>
                  <a:pathLst>
                    <a:path extrusionOk="0" h="110490" w="188865">
                      <a:moveTo>
                        <a:pt x="0" y="1238"/>
                      </a:moveTo>
                      <a:lnTo>
                        <a:pt x="188865" y="110490"/>
                      </a:lnTo>
                      <a:lnTo>
                        <a:pt x="188865" y="107633"/>
                      </a:lnTo>
                      <a:lnTo>
                        <a:pt x="2375" y="0"/>
                      </a:lnTo>
                      <a:lnTo>
                        <a:pt x="0" y="1238"/>
                      </a:lnTo>
                      <a:close/>
                    </a:path>
                  </a:pathLst>
                </a:custGeom>
                <a:solidFill>
                  <a:schemeClr val="accent2"/>
                </a:solidFill>
                <a:ln>
                  <a:noFill/>
                </a:ln>
              </p:spPr>
            </p:sp>
          </p:grpSp>
        </p:grpSp>
        <p:sp>
          <p:nvSpPr>
            <p:cNvPr id="804" name="Google Shape;804;p3"/>
            <p:cNvSpPr/>
            <p:nvPr/>
          </p:nvSpPr>
          <p:spPr>
            <a:xfrm>
              <a:off x="5853600" y="4106160"/>
              <a:ext cx="169920" cy="282240"/>
            </a:xfrm>
            <a:custGeom>
              <a:rect b="b" l="l" r="r" t="t"/>
              <a:pathLst>
                <a:path extrusionOk="0" h="432930" w="260754">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
            <p:cNvSpPr/>
            <p:nvPr/>
          </p:nvSpPr>
          <p:spPr>
            <a:xfrm>
              <a:off x="5976720" y="4153680"/>
              <a:ext cx="215640" cy="168480"/>
            </a:xfrm>
            <a:custGeom>
              <a:rect b="b" l="l" r="r" t="t"/>
              <a:pathLst>
                <a:path extrusionOk="0" h="258321" w="330765">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
            <p:cNvSpPr/>
            <p:nvPr/>
          </p:nvSpPr>
          <p:spPr>
            <a:xfrm>
              <a:off x="5968800" y="4150080"/>
              <a:ext cx="65520" cy="96480"/>
            </a:xfrm>
            <a:custGeom>
              <a:rect b="b" l="l" r="r" t="t"/>
              <a:pathLst>
                <a:path extrusionOk="0" h="148055" w="100743">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
            <p:cNvSpPr/>
            <p:nvPr/>
          </p:nvSpPr>
          <p:spPr>
            <a:xfrm>
              <a:off x="5893560" y="3972600"/>
              <a:ext cx="106920" cy="118080"/>
            </a:xfrm>
            <a:custGeom>
              <a:rect b="b" l="l" r="r" t="t"/>
              <a:pathLst>
                <a:path extrusionOk="0" h="181621" w="164429">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
            <p:cNvSpPr/>
            <p:nvPr/>
          </p:nvSpPr>
          <p:spPr>
            <a:xfrm>
              <a:off x="6013440" y="4407480"/>
              <a:ext cx="94680" cy="131400"/>
            </a:xfrm>
            <a:custGeom>
              <a:rect b="b" l="l" r="r" t="t"/>
              <a:pathLst>
                <a:path extrusionOk="0" h="201549" w="145638">
                  <a:moveTo>
                    <a:pt x="145639" y="183928"/>
                  </a:moveTo>
                  <a:lnTo>
                    <a:pt x="145639" y="0"/>
                  </a:lnTo>
                  <a:lnTo>
                    <a:pt x="0" y="85249"/>
                  </a:lnTo>
                  <a:lnTo>
                    <a:pt x="56052" y="201549"/>
                  </a:lnTo>
                  <a:lnTo>
                    <a:pt x="145639" y="183928"/>
                  </a:lnTo>
                  <a:close/>
                </a:path>
              </a:pathLst>
            </a:custGeom>
            <a:solidFill>
              <a:srgbClr val="D5D6E0"/>
            </a:solidFill>
            <a:ln>
              <a:noFill/>
            </a:ln>
          </p:spPr>
        </p:sp>
        <p:sp>
          <p:nvSpPr>
            <p:cNvPr id="809" name="Google Shape;809;p3"/>
            <p:cNvSpPr/>
            <p:nvPr/>
          </p:nvSpPr>
          <p:spPr>
            <a:xfrm>
              <a:off x="6046200" y="4393080"/>
              <a:ext cx="61920" cy="36000"/>
            </a:xfrm>
            <a:custGeom>
              <a:rect b="b" l="l" r="r" t="t"/>
              <a:pathLst>
                <a:path extrusionOk="0" h="55816" w="95477">
                  <a:moveTo>
                    <a:pt x="0" y="32480"/>
                  </a:moveTo>
                  <a:lnTo>
                    <a:pt x="55862" y="0"/>
                  </a:lnTo>
                  <a:lnTo>
                    <a:pt x="95478" y="22860"/>
                  </a:lnTo>
                  <a:lnTo>
                    <a:pt x="37526" y="55816"/>
                  </a:lnTo>
                  <a:lnTo>
                    <a:pt x="0" y="32480"/>
                  </a:lnTo>
                  <a:close/>
                </a:path>
              </a:pathLst>
            </a:custGeom>
            <a:solidFill>
              <a:srgbClr val="E9EAF4"/>
            </a:solidFill>
            <a:ln>
              <a:noFill/>
            </a:ln>
          </p:spPr>
        </p:sp>
        <p:sp>
          <p:nvSpPr>
            <p:cNvPr id="810" name="Google Shape;810;p3"/>
            <p:cNvSpPr/>
            <p:nvPr/>
          </p:nvSpPr>
          <p:spPr>
            <a:xfrm>
              <a:off x="7233120" y="3774240"/>
              <a:ext cx="50400" cy="29160"/>
            </a:xfrm>
            <a:custGeom>
              <a:rect b="b" l="l" r="r" t="t"/>
              <a:pathLst>
                <a:path extrusionOk="0" h="44958" w="77712">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
            <p:cNvSpPr/>
            <p:nvPr/>
          </p:nvSpPr>
          <p:spPr>
            <a:xfrm flipH="1">
              <a:off x="7428240" y="3943800"/>
              <a:ext cx="1172520" cy="678600"/>
            </a:xfrm>
            <a:custGeom>
              <a:rect b="b" l="l" r="r" t="t"/>
              <a:pathLst>
                <a:path extrusionOk="0" h="1039558" w="1795739">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sp>
        <p:sp>
          <p:nvSpPr>
            <p:cNvPr id="812" name="Google Shape;812;p3"/>
            <p:cNvSpPr/>
            <p:nvPr/>
          </p:nvSpPr>
          <p:spPr>
            <a:xfrm rot="10800000">
              <a:off x="8304480" y="4471920"/>
              <a:ext cx="420840" cy="241200"/>
            </a:xfrm>
            <a:custGeom>
              <a:rect b="b" l="l" r="r" t="t"/>
              <a:pathLst>
                <a:path extrusionOk="0" h="369950" w="644687">
                  <a:moveTo>
                    <a:pt x="258217" y="369951"/>
                  </a:moveTo>
                  <a:lnTo>
                    <a:pt x="0" y="221837"/>
                  </a:lnTo>
                  <a:lnTo>
                    <a:pt x="386471" y="0"/>
                  </a:lnTo>
                  <a:lnTo>
                    <a:pt x="644688" y="148114"/>
                  </a:lnTo>
                  <a:lnTo>
                    <a:pt x="258217" y="369951"/>
                  </a:lnTo>
                  <a:close/>
                </a:path>
              </a:pathLst>
            </a:custGeom>
            <a:solidFill>
              <a:srgbClr val="D6D8E5">
                <a:alpha val="40000"/>
              </a:srgbClr>
            </a:solidFill>
            <a:ln>
              <a:noFill/>
            </a:ln>
          </p:spPr>
        </p:sp>
        <p:sp>
          <p:nvSpPr>
            <p:cNvPr id="813" name="Google Shape;813;p3"/>
            <p:cNvSpPr/>
            <p:nvPr/>
          </p:nvSpPr>
          <p:spPr>
            <a:xfrm flipH="1">
              <a:off x="8412840" y="4327200"/>
              <a:ext cx="279000" cy="161280"/>
            </a:xfrm>
            <a:custGeom>
              <a:rect b="b" l="l" r="r" t="t"/>
              <a:pathLst>
                <a:path extrusionOk="0" h="247554" w="427701">
                  <a:moveTo>
                    <a:pt x="213851" y="247555"/>
                  </a:moveTo>
                  <a:lnTo>
                    <a:pt x="0" y="123730"/>
                  </a:lnTo>
                  <a:lnTo>
                    <a:pt x="213851" y="0"/>
                  </a:lnTo>
                  <a:lnTo>
                    <a:pt x="427702" y="123730"/>
                  </a:lnTo>
                  <a:lnTo>
                    <a:pt x="213851" y="247555"/>
                  </a:lnTo>
                  <a:close/>
                </a:path>
              </a:pathLst>
            </a:custGeom>
            <a:solidFill>
              <a:srgbClr val="E9EAF4"/>
            </a:solidFill>
            <a:ln>
              <a:noFill/>
            </a:ln>
          </p:spPr>
        </p:sp>
        <p:sp>
          <p:nvSpPr>
            <p:cNvPr id="814" name="Google Shape;814;p3"/>
            <p:cNvSpPr/>
            <p:nvPr/>
          </p:nvSpPr>
          <p:spPr>
            <a:xfrm flipH="1">
              <a:off x="8552160" y="4407840"/>
              <a:ext cx="139320" cy="242280"/>
            </a:xfrm>
            <a:custGeom>
              <a:rect b="b" l="l" r="r" t="t"/>
              <a:pathLst>
                <a:path extrusionOk="0" h="371379" w="213850">
                  <a:moveTo>
                    <a:pt x="213851" y="371380"/>
                  </a:moveTo>
                  <a:lnTo>
                    <a:pt x="0" y="247555"/>
                  </a:lnTo>
                  <a:lnTo>
                    <a:pt x="0" y="0"/>
                  </a:lnTo>
                  <a:lnTo>
                    <a:pt x="213851" y="123825"/>
                  </a:lnTo>
                  <a:lnTo>
                    <a:pt x="213851" y="371380"/>
                  </a:lnTo>
                  <a:close/>
                </a:path>
              </a:pathLst>
            </a:custGeom>
            <a:solidFill>
              <a:srgbClr val="C5C7D3"/>
            </a:solidFill>
            <a:ln>
              <a:noFill/>
            </a:ln>
          </p:spPr>
        </p:sp>
        <p:sp>
          <p:nvSpPr>
            <p:cNvPr id="815" name="Google Shape;815;p3"/>
            <p:cNvSpPr/>
            <p:nvPr/>
          </p:nvSpPr>
          <p:spPr>
            <a:xfrm flipH="1">
              <a:off x="8412840" y="4407840"/>
              <a:ext cx="139320" cy="242280"/>
            </a:xfrm>
            <a:custGeom>
              <a:rect b="b" l="l" r="r" t="t"/>
              <a:pathLst>
                <a:path extrusionOk="0" h="371379" w="213850">
                  <a:moveTo>
                    <a:pt x="213851" y="247555"/>
                  </a:moveTo>
                  <a:lnTo>
                    <a:pt x="0" y="371380"/>
                  </a:lnTo>
                  <a:lnTo>
                    <a:pt x="0" y="123825"/>
                  </a:lnTo>
                  <a:lnTo>
                    <a:pt x="213851" y="0"/>
                  </a:lnTo>
                  <a:lnTo>
                    <a:pt x="213851" y="247555"/>
                  </a:lnTo>
                  <a:close/>
                </a:path>
              </a:pathLst>
            </a:custGeom>
            <a:solidFill>
              <a:srgbClr val="D5D6E0"/>
            </a:solidFill>
            <a:ln>
              <a:noFill/>
            </a:ln>
          </p:spPr>
        </p:sp>
        <p:sp>
          <p:nvSpPr>
            <p:cNvPr id="816" name="Google Shape;816;p3"/>
            <p:cNvSpPr/>
            <p:nvPr/>
          </p:nvSpPr>
          <p:spPr>
            <a:xfrm>
              <a:off x="8518680" y="4061160"/>
              <a:ext cx="141480" cy="207000"/>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
            <p:cNvSpPr/>
            <p:nvPr/>
          </p:nvSpPr>
          <p:spPr>
            <a:xfrm>
              <a:off x="8529480" y="4059360"/>
              <a:ext cx="67680" cy="83520"/>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
            <p:cNvSpPr/>
            <p:nvPr/>
          </p:nvSpPr>
          <p:spPr>
            <a:xfrm>
              <a:off x="8542800" y="4150080"/>
              <a:ext cx="83520" cy="93600"/>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
            <p:cNvSpPr/>
            <p:nvPr/>
          </p:nvSpPr>
          <p:spPr>
            <a:xfrm>
              <a:off x="8399880" y="4187520"/>
              <a:ext cx="158040" cy="225000"/>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
            <p:cNvSpPr/>
            <p:nvPr/>
          </p:nvSpPr>
          <p:spPr>
            <a:xfrm>
              <a:off x="8518320" y="4181040"/>
              <a:ext cx="122040" cy="160920"/>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
            <p:cNvSpPr/>
            <p:nvPr/>
          </p:nvSpPr>
          <p:spPr>
            <a:xfrm>
              <a:off x="8540280" y="4065840"/>
              <a:ext cx="89640" cy="110520"/>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
            <p:cNvSpPr/>
            <p:nvPr/>
          </p:nvSpPr>
          <p:spPr>
            <a:xfrm>
              <a:off x="8543880" y="4065120"/>
              <a:ext cx="90000" cy="84600"/>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
            <p:cNvSpPr/>
            <p:nvPr/>
          </p:nvSpPr>
          <p:spPr>
            <a:xfrm>
              <a:off x="8435520" y="4623120"/>
              <a:ext cx="70560" cy="53640"/>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
            <p:cNvSpPr/>
            <p:nvPr/>
          </p:nvSpPr>
          <p:spPr>
            <a:xfrm>
              <a:off x="8435880" y="4640400"/>
              <a:ext cx="70200" cy="36360"/>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
            <p:cNvSpPr/>
            <p:nvPr/>
          </p:nvSpPr>
          <p:spPr>
            <a:xfrm>
              <a:off x="8399880" y="4599720"/>
              <a:ext cx="64800" cy="50040"/>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
            <p:cNvSpPr/>
            <p:nvPr/>
          </p:nvSpPr>
          <p:spPr>
            <a:xfrm>
              <a:off x="8400240" y="4616280"/>
              <a:ext cx="64440" cy="33480"/>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
            <p:cNvSpPr/>
            <p:nvPr/>
          </p:nvSpPr>
          <p:spPr>
            <a:xfrm>
              <a:off x="8424000" y="4340160"/>
              <a:ext cx="154440" cy="266400"/>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
            <p:cNvSpPr/>
            <p:nvPr/>
          </p:nvSpPr>
          <p:spPr>
            <a:xfrm>
              <a:off x="8466480" y="4340520"/>
              <a:ext cx="153720" cy="288720"/>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
            <p:cNvSpPr/>
            <p:nvPr/>
          </p:nvSpPr>
          <p:spPr>
            <a:xfrm>
              <a:off x="8408880" y="4322520"/>
              <a:ext cx="230040" cy="211680"/>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
            <p:cNvSpPr/>
            <p:nvPr/>
          </p:nvSpPr>
          <p:spPr>
            <a:xfrm>
              <a:off x="8594280" y="4197240"/>
              <a:ext cx="79560" cy="280440"/>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
            <p:cNvSpPr/>
            <p:nvPr/>
          </p:nvSpPr>
          <p:spPr>
            <a:xfrm>
              <a:off x="8609760" y="4193640"/>
              <a:ext cx="47880" cy="61200"/>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
            <p:cNvSpPr/>
            <p:nvPr/>
          </p:nvSpPr>
          <p:spPr>
            <a:xfrm>
              <a:off x="8515080" y="4180680"/>
              <a:ext cx="41040" cy="43200"/>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3" name="Google Shape;833;p3"/>
            <p:cNvGrpSpPr/>
            <p:nvPr/>
          </p:nvGrpSpPr>
          <p:grpSpPr>
            <a:xfrm>
              <a:off x="8394840" y="4283640"/>
              <a:ext cx="228960" cy="173160"/>
              <a:chOff x="8394840" y="4283640"/>
              <a:chExt cx="228960" cy="173160"/>
            </a:xfrm>
          </p:grpSpPr>
          <p:sp>
            <p:nvSpPr>
              <p:cNvPr id="834" name="Google Shape;834;p3"/>
              <p:cNvSpPr/>
              <p:nvPr/>
            </p:nvSpPr>
            <p:spPr>
              <a:xfrm>
                <a:off x="8414280" y="4331520"/>
                <a:ext cx="209520" cy="1206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
              <p:cNvSpPr/>
              <p:nvPr/>
            </p:nvSpPr>
            <p:spPr>
              <a:xfrm>
                <a:off x="8512200" y="4361400"/>
                <a:ext cx="54360" cy="31320"/>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1"/>
                </a:srgbClr>
              </a:solidFill>
              <a:ln>
                <a:noFill/>
              </a:ln>
            </p:spPr>
          </p:sp>
          <p:sp>
            <p:nvSpPr>
              <p:cNvPr id="836" name="Google Shape;836;p3"/>
              <p:cNvSpPr/>
              <p:nvPr/>
            </p:nvSpPr>
            <p:spPr>
              <a:xfrm>
                <a:off x="8414280" y="4375440"/>
                <a:ext cx="209520" cy="81360"/>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
              <p:cNvSpPr/>
              <p:nvPr/>
            </p:nvSpPr>
            <p:spPr>
              <a:xfrm>
                <a:off x="8394840" y="4285080"/>
                <a:ext cx="149760" cy="16884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
              <p:cNvSpPr/>
              <p:nvPr/>
            </p:nvSpPr>
            <p:spPr>
              <a:xfrm>
                <a:off x="8397360" y="4283640"/>
                <a:ext cx="149400" cy="169560"/>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39" name="Google Shape;839;p3"/>
          <p:cNvSpPr/>
          <p:nvPr/>
        </p:nvSpPr>
        <p:spPr>
          <a:xfrm>
            <a:off x="156600" y="1524000"/>
            <a:ext cx="228582" cy="228582"/>
          </a:xfrm>
          <a:custGeom>
            <a:rect b="b" l="l" r="r" t="t"/>
            <a:pathLst>
              <a:path extrusionOk="0" h="21600" w="21600">
                <a:moveTo>
                  <a:pt x="10800" y="0"/>
                </a:moveTo>
                <a:lnTo>
                  <a:pt x="21600" y="10800"/>
                </a:lnTo>
                <a:lnTo>
                  <a:pt x="10800" y="21600"/>
                </a:lnTo>
                <a:lnTo>
                  <a:pt x="0" y="10800"/>
                </a:lnTo>
                <a:lnTo>
                  <a:pt x="10800" y="0"/>
                </a:lnTo>
                <a:close/>
              </a:path>
            </a:pathLst>
          </a:custGeom>
          <a:solidFill>
            <a:srgbClr val="007BB9"/>
          </a:solidFill>
          <a:ln cap="flat" cmpd="sng" w="9525">
            <a:solidFill>
              <a:srgbClr val="3465A4"/>
            </a:solidFill>
            <a:prstDash val="solid"/>
            <a:round/>
            <a:headEnd len="sm" w="sm" type="none"/>
            <a:tailEnd len="sm" w="sm" type="none"/>
          </a:ln>
        </p:spPr>
      </p:sp>
      <p:sp>
        <p:nvSpPr>
          <p:cNvPr id="840" name="Google Shape;840;p3"/>
          <p:cNvSpPr/>
          <p:nvPr/>
        </p:nvSpPr>
        <p:spPr>
          <a:xfrm>
            <a:off x="156600" y="1920000"/>
            <a:ext cx="228582" cy="228582"/>
          </a:xfrm>
          <a:custGeom>
            <a:rect b="b" l="l" r="r" t="t"/>
            <a:pathLst>
              <a:path extrusionOk="0" h="21600" w="21600">
                <a:moveTo>
                  <a:pt x="10800" y="0"/>
                </a:moveTo>
                <a:lnTo>
                  <a:pt x="21600" y="10800"/>
                </a:lnTo>
                <a:lnTo>
                  <a:pt x="10800" y="21600"/>
                </a:lnTo>
                <a:lnTo>
                  <a:pt x="0" y="10800"/>
                </a:lnTo>
                <a:lnTo>
                  <a:pt x="10800" y="0"/>
                </a:lnTo>
                <a:close/>
              </a:path>
            </a:pathLst>
          </a:custGeom>
          <a:solidFill>
            <a:srgbClr val="007BB9"/>
          </a:solidFill>
          <a:ln cap="flat" cmpd="sng" w="9525">
            <a:solidFill>
              <a:srgbClr val="3465A4"/>
            </a:solidFill>
            <a:prstDash val="solid"/>
            <a:round/>
            <a:headEnd len="sm" w="sm" type="none"/>
            <a:tailEnd len="sm" w="sm" type="none"/>
          </a:ln>
        </p:spPr>
      </p:sp>
      <p:sp>
        <p:nvSpPr>
          <p:cNvPr id="841" name="Google Shape;841;p3"/>
          <p:cNvSpPr/>
          <p:nvPr/>
        </p:nvSpPr>
        <p:spPr>
          <a:xfrm>
            <a:off x="156600" y="2275800"/>
            <a:ext cx="228582" cy="228582"/>
          </a:xfrm>
          <a:custGeom>
            <a:rect b="b" l="l" r="r" t="t"/>
            <a:pathLst>
              <a:path extrusionOk="0" h="21600" w="21600">
                <a:moveTo>
                  <a:pt x="10800" y="0"/>
                </a:moveTo>
                <a:lnTo>
                  <a:pt x="21600" y="10800"/>
                </a:lnTo>
                <a:lnTo>
                  <a:pt x="10800" y="21600"/>
                </a:lnTo>
                <a:lnTo>
                  <a:pt x="0" y="10800"/>
                </a:lnTo>
                <a:lnTo>
                  <a:pt x="10800" y="0"/>
                </a:lnTo>
                <a:close/>
              </a:path>
            </a:pathLst>
          </a:custGeom>
          <a:solidFill>
            <a:srgbClr val="007BB9"/>
          </a:solidFill>
          <a:ln cap="flat" cmpd="sng" w="9525">
            <a:solidFill>
              <a:srgbClr val="3465A4"/>
            </a:solidFill>
            <a:prstDash val="solid"/>
            <a:round/>
            <a:headEnd len="sm" w="sm" type="none"/>
            <a:tailEnd len="sm" w="sm" type="none"/>
          </a:ln>
        </p:spPr>
      </p:sp>
      <p:sp>
        <p:nvSpPr>
          <p:cNvPr id="842" name="Google Shape;842;p3"/>
          <p:cNvSpPr/>
          <p:nvPr/>
        </p:nvSpPr>
        <p:spPr>
          <a:xfrm>
            <a:off x="156600" y="2671800"/>
            <a:ext cx="228582" cy="228582"/>
          </a:xfrm>
          <a:custGeom>
            <a:rect b="b" l="l" r="r" t="t"/>
            <a:pathLst>
              <a:path extrusionOk="0" h="21600" w="21600">
                <a:moveTo>
                  <a:pt x="10800" y="0"/>
                </a:moveTo>
                <a:lnTo>
                  <a:pt x="21600" y="10800"/>
                </a:lnTo>
                <a:lnTo>
                  <a:pt x="10800" y="21600"/>
                </a:lnTo>
                <a:lnTo>
                  <a:pt x="0" y="10800"/>
                </a:lnTo>
                <a:lnTo>
                  <a:pt x="10800" y="0"/>
                </a:lnTo>
                <a:close/>
              </a:path>
            </a:pathLst>
          </a:custGeom>
          <a:solidFill>
            <a:srgbClr val="007BB9"/>
          </a:solidFill>
          <a:ln cap="flat" cmpd="sng" w="9525">
            <a:solidFill>
              <a:srgbClr val="3465A4"/>
            </a:solidFill>
            <a:prstDash val="solid"/>
            <a:round/>
            <a:headEnd len="sm" w="sm" type="none"/>
            <a:tailEnd len="sm" w="sm" type="none"/>
          </a:ln>
        </p:spPr>
      </p:sp>
      <p:sp>
        <p:nvSpPr>
          <p:cNvPr id="843" name="Google Shape;843;p3"/>
          <p:cNvSpPr/>
          <p:nvPr/>
        </p:nvSpPr>
        <p:spPr>
          <a:xfrm>
            <a:off x="156600" y="3052800"/>
            <a:ext cx="228582" cy="228582"/>
          </a:xfrm>
          <a:custGeom>
            <a:rect b="b" l="l" r="r" t="t"/>
            <a:pathLst>
              <a:path extrusionOk="0" h="21600" w="21600">
                <a:moveTo>
                  <a:pt x="10800" y="0"/>
                </a:moveTo>
                <a:lnTo>
                  <a:pt x="21600" y="10800"/>
                </a:lnTo>
                <a:lnTo>
                  <a:pt x="10800" y="21600"/>
                </a:lnTo>
                <a:lnTo>
                  <a:pt x="0" y="10800"/>
                </a:lnTo>
                <a:lnTo>
                  <a:pt x="10800" y="0"/>
                </a:lnTo>
                <a:close/>
              </a:path>
            </a:pathLst>
          </a:custGeom>
          <a:solidFill>
            <a:srgbClr val="007BB9"/>
          </a:solidFill>
          <a:ln cap="flat" cmpd="sng" w="9525">
            <a:solidFill>
              <a:srgbClr val="3465A4"/>
            </a:solidFill>
            <a:prstDash val="solid"/>
            <a:round/>
            <a:headEnd len="sm" w="sm" type="none"/>
            <a:tailEnd len="sm" w="sm" type="none"/>
          </a:ln>
        </p:spPr>
      </p:sp>
      <p:sp>
        <p:nvSpPr>
          <p:cNvPr id="844" name="Google Shape;844;p3"/>
          <p:cNvSpPr/>
          <p:nvPr/>
        </p:nvSpPr>
        <p:spPr>
          <a:xfrm>
            <a:off x="156600" y="3433800"/>
            <a:ext cx="228582" cy="228582"/>
          </a:xfrm>
          <a:custGeom>
            <a:rect b="b" l="l" r="r" t="t"/>
            <a:pathLst>
              <a:path extrusionOk="0" h="21600" w="21600">
                <a:moveTo>
                  <a:pt x="10800" y="0"/>
                </a:moveTo>
                <a:lnTo>
                  <a:pt x="21600" y="10800"/>
                </a:lnTo>
                <a:lnTo>
                  <a:pt x="10800" y="21600"/>
                </a:lnTo>
                <a:lnTo>
                  <a:pt x="0" y="10800"/>
                </a:lnTo>
                <a:lnTo>
                  <a:pt x="10800" y="0"/>
                </a:lnTo>
                <a:close/>
              </a:path>
            </a:pathLst>
          </a:custGeom>
          <a:solidFill>
            <a:srgbClr val="007BB9"/>
          </a:solidFill>
          <a:ln cap="flat" cmpd="sng" w="9525">
            <a:solidFill>
              <a:srgbClr val="3465A4"/>
            </a:solidFill>
            <a:prstDash val="solid"/>
            <a:round/>
            <a:headEnd len="sm" w="sm" type="none"/>
            <a:tailEnd len="sm" w="sm" type="none"/>
          </a:ln>
        </p:spPr>
      </p:sp>
      <p:sp>
        <p:nvSpPr>
          <p:cNvPr id="845" name="Google Shape;845;p3"/>
          <p:cNvSpPr/>
          <p:nvPr/>
        </p:nvSpPr>
        <p:spPr>
          <a:xfrm>
            <a:off x="156600" y="3814800"/>
            <a:ext cx="228582" cy="228582"/>
          </a:xfrm>
          <a:custGeom>
            <a:rect b="b" l="l" r="r" t="t"/>
            <a:pathLst>
              <a:path extrusionOk="0" h="21600" w="21600">
                <a:moveTo>
                  <a:pt x="10800" y="0"/>
                </a:moveTo>
                <a:lnTo>
                  <a:pt x="21600" y="10800"/>
                </a:lnTo>
                <a:lnTo>
                  <a:pt x="10800" y="21600"/>
                </a:lnTo>
                <a:lnTo>
                  <a:pt x="0" y="10800"/>
                </a:lnTo>
                <a:lnTo>
                  <a:pt x="10800" y="0"/>
                </a:lnTo>
                <a:close/>
              </a:path>
            </a:pathLst>
          </a:custGeom>
          <a:solidFill>
            <a:srgbClr val="007BB9"/>
          </a:solidFill>
          <a:ln cap="flat" cmpd="sng" w="9525">
            <a:solidFill>
              <a:srgbClr val="3465A4"/>
            </a:solidFill>
            <a:prstDash val="solid"/>
            <a:round/>
            <a:headEnd len="sm" w="sm" type="none"/>
            <a:tailEnd len="sm" w="sm" type="none"/>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10"/>
          <p:cNvSpPr txBox="1"/>
          <p:nvPr>
            <p:ph idx="4294967295" type="title"/>
          </p:nvPr>
        </p:nvSpPr>
        <p:spPr>
          <a:xfrm>
            <a:off x="457200" y="300720"/>
            <a:ext cx="5640600" cy="1082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7BB9"/>
              </a:buClr>
              <a:buSzPts val="4800"/>
              <a:buFont typeface="Raleway Thin"/>
              <a:buNone/>
            </a:pPr>
            <a:r>
              <a:rPr b="1" i="0" lang="en" sz="4800" u="none" cap="none" strike="noStrike">
                <a:solidFill>
                  <a:srgbClr val="007BB9"/>
                </a:solidFill>
                <a:latin typeface="Raleway"/>
                <a:ea typeface="Raleway"/>
                <a:cs typeface="Raleway"/>
                <a:sym typeface="Raleway"/>
              </a:rPr>
              <a:t>Segmentation Features</a:t>
            </a:r>
            <a:endParaRPr b="1" i="0" sz="4800" u="none" cap="none" strike="noStrike">
              <a:solidFill>
                <a:srgbClr val="000000"/>
              </a:solidFill>
            </a:endParaRPr>
          </a:p>
        </p:txBody>
      </p:sp>
      <p:sp>
        <p:nvSpPr>
          <p:cNvPr id="851" name="Google Shape;851;p10"/>
          <p:cNvSpPr txBox="1"/>
          <p:nvPr>
            <p:ph idx="4294967295" type="body"/>
          </p:nvPr>
        </p:nvSpPr>
        <p:spPr>
          <a:xfrm>
            <a:off x="529200" y="2300640"/>
            <a:ext cx="3886200" cy="2678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sz="1500" u="sng">
                <a:solidFill>
                  <a:schemeClr val="dk1"/>
                </a:solidFill>
              </a:rPr>
              <a:t>P</a:t>
            </a:r>
            <a:r>
              <a:rPr b="1" lang="en" sz="1500" u="sng">
                <a:solidFill>
                  <a:schemeClr val="dk1"/>
                </a:solidFill>
              </a:rPr>
              <a:t>sychographic</a:t>
            </a:r>
            <a:endParaRPr i="0" sz="2000" u="sng" cap="none" strike="noStrike">
              <a:solidFill>
                <a:srgbClr val="3A3F50"/>
              </a:solidFill>
              <a:latin typeface="Barlow Light"/>
              <a:ea typeface="Barlow Light"/>
              <a:cs typeface="Barlow Light"/>
              <a:sym typeface="Barlow Light"/>
            </a:endParaRPr>
          </a:p>
          <a:p>
            <a:pPr indent="0" lvl="0" marL="0" marR="0" rtl="0" algn="l">
              <a:lnSpc>
                <a:spcPct val="110000"/>
              </a:lnSpc>
              <a:spcBef>
                <a:spcPts val="601"/>
              </a:spcBef>
              <a:spcAft>
                <a:spcPts val="0"/>
              </a:spcAft>
              <a:buClr>
                <a:srgbClr val="3A3F50"/>
              </a:buClr>
              <a:buSzPts val="1600"/>
              <a:buFont typeface="Barlow Light"/>
              <a:buNone/>
            </a:pPr>
            <a:r>
              <a:rPr b="1" lang="en" sz="1200">
                <a:solidFill>
                  <a:srgbClr val="3A3F50"/>
                </a:solidFill>
                <a:latin typeface="Barlow"/>
                <a:ea typeface="Barlow"/>
                <a:cs typeface="Barlow"/>
                <a:sym typeface="Barlow"/>
              </a:rPr>
              <a:t>LifeStyle</a:t>
            </a:r>
            <a:endParaRPr b="1" i="0" sz="1200" u="none" cap="none" strike="noStrike">
              <a:solidFill>
                <a:srgbClr val="3A3F50"/>
              </a:solidFill>
              <a:latin typeface="Barlow"/>
              <a:ea typeface="Barlow"/>
              <a:cs typeface="Barlow"/>
              <a:sym typeface="Barlow"/>
            </a:endParaRPr>
          </a:p>
          <a:p>
            <a:pPr indent="0" lvl="0" marL="0" marR="0" rtl="0" algn="l">
              <a:lnSpc>
                <a:spcPct val="110000"/>
              </a:lnSpc>
              <a:spcBef>
                <a:spcPts val="601"/>
              </a:spcBef>
              <a:spcAft>
                <a:spcPts val="0"/>
              </a:spcAft>
              <a:buClr>
                <a:srgbClr val="3A3F50"/>
              </a:buClr>
              <a:buSzPts val="1600"/>
              <a:buFont typeface="Barlow Light"/>
              <a:buNone/>
            </a:pPr>
            <a:r>
              <a:rPr b="1" lang="en" sz="1200">
                <a:solidFill>
                  <a:srgbClr val="3A3F50"/>
                </a:solidFill>
                <a:latin typeface="Barlow"/>
                <a:ea typeface="Barlow"/>
                <a:cs typeface="Barlow"/>
                <a:sym typeface="Barlow"/>
              </a:rPr>
              <a:t>Activity </a:t>
            </a:r>
            <a:r>
              <a:rPr b="1" i="1" lang="en" sz="1200">
                <a:solidFill>
                  <a:srgbClr val="3A3F50"/>
                </a:solidFill>
                <a:latin typeface="Barlow"/>
                <a:ea typeface="Barlow"/>
                <a:cs typeface="Barlow"/>
                <a:sym typeface="Barlow"/>
              </a:rPr>
              <a:t>(wish List, Order History)</a:t>
            </a:r>
            <a:endParaRPr b="1" i="1" sz="1200">
              <a:solidFill>
                <a:srgbClr val="3A3F50"/>
              </a:solidFill>
              <a:latin typeface="Barlow"/>
              <a:ea typeface="Barlow"/>
              <a:cs typeface="Barlow"/>
              <a:sym typeface="Barlow"/>
            </a:endParaRPr>
          </a:p>
          <a:p>
            <a:pPr indent="0" lvl="0" marL="0" marR="0" rtl="0" algn="l">
              <a:lnSpc>
                <a:spcPct val="110000"/>
              </a:lnSpc>
              <a:spcBef>
                <a:spcPts val="601"/>
              </a:spcBef>
              <a:spcAft>
                <a:spcPts val="0"/>
              </a:spcAft>
              <a:buClr>
                <a:srgbClr val="3A3F50"/>
              </a:buClr>
              <a:buSzPts val="1600"/>
              <a:buFont typeface="Barlow Light"/>
              <a:buNone/>
            </a:pPr>
            <a:r>
              <a:rPr b="1" lang="en" sz="1200">
                <a:solidFill>
                  <a:srgbClr val="3A3F50"/>
                </a:solidFill>
                <a:latin typeface="Barlow"/>
                <a:ea typeface="Barlow"/>
                <a:cs typeface="Barlow"/>
                <a:sym typeface="Barlow"/>
              </a:rPr>
              <a:t>Attitudes</a:t>
            </a:r>
            <a:endParaRPr b="1" sz="1200">
              <a:solidFill>
                <a:srgbClr val="3A3F50"/>
              </a:solidFill>
              <a:latin typeface="Barlow"/>
              <a:ea typeface="Barlow"/>
              <a:cs typeface="Barlow"/>
              <a:sym typeface="Barlow"/>
            </a:endParaRPr>
          </a:p>
          <a:p>
            <a:pPr indent="0" lvl="0" marL="0" marR="0" rtl="0" algn="l">
              <a:lnSpc>
                <a:spcPct val="110000"/>
              </a:lnSpc>
              <a:spcBef>
                <a:spcPts val="601"/>
              </a:spcBef>
              <a:spcAft>
                <a:spcPts val="0"/>
              </a:spcAft>
              <a:buClr>
                <a:srgbClr val="3A3F50"/>
              </a:buClr>
              <a:buSzPts val="1600"/>
              <a:buFont typeface="Barlow Light"/>
              <a:buNone/>
            </a:pPr>
            <a:r>
              <a:t/>
            </a:r>
            <a:endParaRPr sz="200">
              <a:solidFill>
                <a:srgbClr val="3A3F50"/>
              </a:solidFill>
              <a:latin typeface="Barlow Light"/>
              <a:ea typeface="Barlow Light"/>
              <a:cs typeface="Barlow Light"/>
              <a:sym typeface="Barlow Light"/>
            </a:endParaRPr>
          </a:p>
          <a:p>
            <a:pPr indent="0" lvl="0" marL="0" rtl="0" algn="l">
              <a:spcBef>
                <a:spcPts val="0"/>
              </a:spcBef>
              <a:spcAft>
                <a:spcPts val="0"/>
              </a:spcAft>
              <a:buClr>
                <a:schemeClr val="dk1"/>
              </a:buClr>
              <a:buSzPts val="1100"/>
              <a:buFont typeface="Arial"/>
              <a:buNone/>
            </a:pPr>
            <a:r>
              <a:rPr b="1" lang="en" sz="1400" u="sng">
                <a:solidFill>
                  <a:schemeClr val="dk1"/>
                </a:solidFill>
              </a:rPr>
              <a:t>Demographic</a:t>
            </a:r>
            <a:endParaRPr b="1" sz="1400" u="sng">
              <a:solidFill>
                <a:schemeClr val="dk1"/>
              </a:solidFill>
            </a:endParaRPr>
          </a:p>
          <a:p>
            <a:pPr indent="0" lvl="0" marL="0" rtl="0" algn="l">
              <a:spcBef>
                <a:spcPts val="0"/>
              </a:spcBef>
              <a:spcAft>
                <a:spcPts val="0"/>
              </a:spcAft>
              <a:buClr>
                <a:schemeClr val="dk1"/>
              </a:buClr>
              <a:buSzPts val="1100"/>
              <a:buFont typeface="Arial"/>
              <a:buNone/>
            </a:pPr>
            <a:r>
              <a:t/>
            </a:r>
            <a:endParaRPr b="1" sz="700">
              <a:solidFill>
                <a:schemeClr val="dk1"/>
              </a:solidFill>
            </a:endParaRPr>
          </a:p>
          <a:p>
            <a:pPr indent="0" lvl="0" marL="0" rtl="0" algn="l">
              <a:lnSpc>
                <a:spcPct val="110000"/>
              </a:lnSpc>
              <a:spcBef>
                <a:spcPts val="0"/>
              </a:spcBef>
              <a:spcAft>
                <a:spcPts val="0"/>
              </a:spcAft>
              <a:buClr>
                <a:srgbClr val="3A3F50"/>
              </a:buClr>
              <a:buSzPts val="1600"/>
              <a:buFont typeface="Barlow Light"/>
              <a:buNone/>
            </a:pPr>
            <a:r>
              <a:rPr b="1" lang="en" sz="1200">
                <a:solidFill>
                  <a:srgbClr val="3A3F50"/>
                </a:solidFill>
                <a:latin typeface="Barlow"/>
                <a:ea typeface="Barlow"/>
                <a:cs typeface="Barlow"/>
                <a:sym typeface="Barlow"/>
              </a:rPr>
              <a:t>Age</a:t>
            </a:r>
            <a:endParaRPr b="1" sz="1200">
              <a:solidFill>
                <a:srgbClr val="3A3F50"/>
              </a:solidFill>
              <a:latin typeface="Barlow"/>
              <a:ea typeface="Barlow"/>
              <a:cs typeface="Barlow"/>
              <a:sym typeface="Barlow"/>
            </a:endParaRPr>
          </a:p>
          <a:p>
            <a:pPr indent="0" lvl="0" marL="0" rtl="0" algn="l">
              <a:lnSpc>
                <a:spcPct val="110000"/>
              </a:lnSpc>
              <a:spcBef>
                <a:spcPts val="601"/>
              </a:spcBef>
              <a:spcAft>
                <a:spcPts val="0"/>
              </a:spcAft>
              <a:buClr>
                <a:srgbClr val="3A3F50"/>
              </a:buClr>
              <a:buSzPts val="1600"/>
              <a:buFont typeface="Barlow Light"/>
              <a:buNone/>
            </a:pPr>
            <a:r>
              <a:rPr b="1" lang="en" sz="1200">
                <a:solidFill>
                  <a:srgbClr val="3A3F50"/>
                </a:solidFill>
                <a:latin typeface="Barlow"/>
                <a:ea typeface="Barlow"/>
                <a:cs typeface="Barlow"/>
                <a:sym typeface="Barlow"/>
              </a:rPr>
              <a:t>Gender</a:t>
            </a:r>
            <a:endParaRPr b="1" sz="1200">
              <a:solidFill>
                <a:srgbClr val="3A3F50"/>
              </a:solidFill>
              <a:latin typeface="Barlow"/>
              <a:ea typeface="Barlow"/>
              <a:cs typeface="Barlow"/>
              <a:sym typeface="Barlow"/>
            </a:endParaRPr>
          </a:p>
          <a:p>
            <a:pPr indent="0" lvl="0" marL="0" rtl="0" algn="l">
              <a:lnSpc>
                <a:spcPct val="110000"/>
              </a:lnSpc>
              <a:spcBef>
                <a:spcPts val="601"/>
              </a:spcBef>
              <a:spcAft>
                <a:spcPts val="0"/>
              </a:spcAft>
              <a:buClr>
                <a:srgbClr val="3A3F50"/>
              </a:buClr>
              <a:buSzPts val="1600"/>
              <a:buFont typeface="Barlow Light"/>
              <a:buNone/>
            </a:pPr>
            <a:r>
              <a:rPr b="1" lang="en" sz="1200">
                <a:solidFill>
                  <a:srgbClr val="3A3F50"/>
                </a:solidFill>
                <a:latin typeface="Barlow"/>
                <a:ea typeface="Barlow"/>
                <a:cs typeface="Barlow"/>
                <a:sym typeface="Barlow"/>
              </a:rPr>
              <a:t>Income</a:t>
            </a:r>
            <a:endParaRPr b="1" i="0" sz="1600" u="none" cap="none" strike="noStrike">
              <a:solidFill>
                <a:srgbClr val="3A3F50"/>
              </a:solidFill>
              <a:latin typeface="Barlow"/>
              <a:ea typeface="Barlow"/>
              <a:cs typeface="Barlow"/>
              <a:sym typeface="Barlow"/>
            </a:endParaRPr>
          </a:p>
        </p:txBody>
      </p:sp>
      <p:sp>
        <p:nvSpPr>
          <p:cNvPr id="852" name="Google Shape;852;p10"/>
          <p:cNvSpPr txBox="1"/>
          <p:nvPr>
            <p:ph idx="4294967295" type="body"/>
          </p:nvPr>
        </p:nvSpPr>
        <p:spPr>
          <a:xfrm>
            <a:off x="4572000" y="2300640"/>
            <a:ext cx="4114500" cy="2678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sz="1500" u="sng">
                <a:solidFill>
                  <a:schemeClr val="dk1"/>
                </a:solidFill>
              </a:rPr>
              <a:t>B</a:t>
            </a:r>
            <a:r>
              <a:rPr b="1" lang="en" sz="1500" u="sng">
                <a:solidFill>
                  <a:schemeClr val="dk1"/>
                </a:solidFill>
              </a:rPr>
              <a:t>ehavioral</a:t>
            </a:r>
            <a:endParaRPr b="1" i="0" sz="2000" u="sng" cap="none" strike="noStrike">
              <a:solidFill>
                <a:srgbClr val="3A3F50"/>
              </a:solidFill>
              <a:latin typeface="Barlow"/>
              <a:ea typeface="Barlow"/>
              <a:cs typeface="Barlow"/>
              <a:sym typeface="Barlow"/>
            </a:endParaRPr>
          </a:p>
          <a:p>
            <a:pPr indent="0" lvl="0" marL="0" marR="0" rtl="0" algn="l">
              <a:lnSpc>
                <a:spcPct val="110000"/>
              </a:lnSpc>
              <a:spcBef>
                <a:spcPts val="601"/>
              </a:spcBef>
              <a:spcAft>
                <a:spcPts val="0"/>
              </a:spcAft>
              <a:buClr>
                <a:srgbClr val="3A3F50"/>
              </a:buClr>
              <a:buSzPts val="1600"/>
              <a:buFont typeface="Barlow Light"/>
              <a:buNone/>
            </a:pPr>
            <a:r>
              <a:rPr b="1" lang="en" sz="1200">
                <a:solidFill>
                  <a:srgbClr val="3A3F50"/>
                </a:solidFill>
                <a:latin typeface="Barlow"/>
                <a:ea typeface="Barlow"/>
                <a:cs typeface="Barlow"/>
                <a:sym typeface="Barlow"/>
              </a:rPr>
              <a:t>Purchase Time</a:t>
            </a:r>
            <a:endParaRPr b="1" i="0" sz="1200" u="none" cap="none" strike="noStrike">
              <a:solidFill>
                <a:srgbClr val="3A3F50"/>
              </a:solidFill>
              <a:latin typeface="Barlow"/>
              <a:ea typeface="Barlow"/>
              <a:cs typeface="Barlow"/>
              <a:sym typeface="Barlow"/>
            </a:endParaRPr>
          </a:p>
          <a:p>
            <a:pPr indent="0" lvl="0" marL="0" rtl="0" algn="l">
              <a:lnSpc>
                <a:spcPct val="110000"/>
              </a:lnSpc>
              <a:spcBef>
                <a:spcPts val="601"/>
              </a:spcBef>
              <a:spcAft>
                <a:spcPts val="0"/>
              </a:spcAft>
              <a:buClr>
                <a:srgbClr val="3A3F50"/>
              </a:buClr>
              <a:buSzPts val="1600"/>
              <a:buFont typeface="Barlow Light"/>
              <a:buNone/>
            </a:pPr>
            <a:r>
              <a:rPr b="1" lang="en" sz="1200">
                <a:solidFill>
                  <a:srgbClr val="3A3F50"/>
                </a:solidFill>
                <a:latin typeface="Barlow"/>
                <a:ea typeface="Barlow"/>
                <a:cs typeface="Barlow"/>
                <a:sym typeface="Barlow"/>
              </a:rPr>
              <a:t>Purchase Amount </a:t>
            </a:r>
            <a:endParaRPr b="1" sz="1200">
              <a:solidFill>
                <a:srgbClr val="3A3F50"/>
              </a:solidFill>
              <a:latin typeface="Barlow"/>
              <a:ea typeface="Barlow"/>
              <a:cs typeface="Barlow"/>
              <a:sym typeface="Barlow"/>
            </a:endParaRPr>
          </a:p>
          <a:p>
            <a:pPr indent="0" lvl="0" marL="0" rtl="0" algn="l">
              <a:lnSpc>
                <a:spcPct val="110000"/>
              </a:lnSpc>
              <a:spcBef>
                <a:spcPts val="601"/>
              </a:spcBef>
              <a:spcAft>
                <a:spcPts val="0"/>
              </a:spcAft>
              <a:buClr>
                <a:srgbClr val="3A3F50"/>
              </a:buClr>
              <a:buSzPts val="1600"/>
              <a:buFont typeface="Barlow Light"/>
              <a:buNone/>
            </a:pPr>
            <a:r>
              <a:rPr b="1" lang="en" sz="1200">
                <a:solidFill>
                  <a:srgbClr val="3A3F50"/>
                </a:solidFill>
                <a:latin typeface="Barlow"/>
                <a:ea typeface="Barlow"/>
                <a:cs typeface="Barlow"/>
                <a:sym typeface="Barlow"/>
              </a:rPr>
              <a:t>Order Status</a:t>
            </a:r>
            <a:endParaRPr b="1" sz="1200">
              <a:solidFill>
                <a:srgbClr val="3A3F50"/>
              </a:solidFill>
              <a:latin typeface="Barlow"/>
              <a:ea typeface="Barlow"/>
              <a:cs typeface="Barlow"/>
              <a:sym typeface="Barlow"/>
            </a:endParaRPr>
          </a:p>
          <a:p>
            <a:pPr indent="0" lvl="0" marL="0" rtl="0" algn="l">
              <a:lnSpc>
                <a:spcPct val="110000"/>
              </a:lnSpc>
              <a:spcBef>
                <a:spcPts val="601"/>
              </a:spcBef>
              <a:spcAft>
                <a:spcPts val="0"/>
              </a:spcAft>
              <a:buClr>
                <a:srgbClr val="3A3F50"/>
              </a:buClr>
              <a:buSzPts val="1600"/>
              <a:buFont typeface="Barlow Light"/>
              <a:buNone/>
            </a:pPr>
            <a:r>
              <a:t/>
            </a:r>
            <a:endParaRPr sz="100">
              <a:solidFill>
                <a:srgbClr val="3A3F50"/>
              </a:solidFill>
              <a:latin typeface="Barlow Light"/>
              <a:ea typeface="Barlow Light"/>
              <a:cs typeface="Barlow Light"/>
              <a:sym typeface="Barlow Light"/>
            </a:endParaRPr>
          </a:p>
          <a:p>
            <a:pPr indent="0" lvl="0" marL="0" rtl="0" algn="l">
              <a:spcBef>
                <a:spcPts val="0"/>
              </a:spcBef>
              <a:spcAft>
                <a:spcPts val="0"/>
              </a:spcAft>
              <a:buClr>
                <a:schemeClr val="dk1"/>
              </a:buClr>
              <a:buSzPts val="1100"/>
              <a:buFont typeface="Arial"/>
              <a:buNone/>
            </a:pPr>
            <a:r>
              <a:rPr b="1" lang="en" sz="1600" u="sng">
                <a:solidFill>
                  <a:schemeClr val="dk1"/>
                </a:solidFill>
              </a:rPr>
              <a:t>G</a:t>
            </a:r>
            <a:r>
              <a:rPr b="1" lang="en" sz="1600" u="sng">
                <a:solidFill>
                  <a:schemeClr val="dk1"/>
                </a:solidFill>
              </a:rPr>
              <a:t>eographic</a:t>
            </a:r>
            <a:endParaRPr b="1" sz="1600" u="sng">
              <a:solidFill>
                <a:schemeClr val="dk1"/>
              </a:solidFill>
            </a:endParaRPr>
          </a:p>
          <a:p>
            <a:pPr indent="0" lvl="0" marL="0" rtl="0" algn="l">
              <a:spcBef>
                <a:spcPts val="0"/>
              </a:spcBef>
              <a:spcAft>
                <a:spcPts val="0"/>
              </a:spcAft>
              <a:buClr>
                <a:schemeClr val="dk1"/>
              </a:buClr>
              <a:buSzPts val="1100"/>
              <a:buFont typeface="Arial"/>
              <a:buNone/>
            </a:pPr>
            <a:r>
              <a:t/>
            </a:r>
            <a:endParaRPr b="1" sz="700">
              <a:solidFill>
                <a:schemeClr val="dk1"/>
              </a:solidFill>
            </a:endParaRPr>
          </a:p>
          <a:p>
            <a:pPr indent="0" lvl="0" marL="0" rtl="0" algn="l">
              <a:lnSpc>
                <a:spcPct val="110000"/>
              </a:lnSpc>
              <a:spcBef>
                <a:spcPts val="0"/>
              </a:spcBef>
              <a:spcAft>
                <a:spcPts val="0"/>
              </a:spcAft>
              <a:buClr>
                <a:srgbClr val="3A3F50"/>
              </a:buClr>
              <a:buSzPts val="1600"/>
              <a:buFont typeface="Barlow Light"/>
              <a:buNone/>
            </a:pPr>
            <a:r>
              <a:rPr b="1" lang="en" sz="1200">
                <a:solidFill>
                  <a:srgbClr val="3A3F50"/>
                </a:solidFill>
                <a:latin typeface="Barlow"/>
                <a:ea typeface="Barlow"/>
                <a:cs typeface="Barlow"/>
                <a:sym typeface="Barlow"/>
              </a:rPr>
              <a:t>Customer Location</a:t>
            </a:r>
            <a:endParaRPr b="1" sz="1200">
              <a:solidFill>
                <a:srgbClr val="3A3F50"/>
              </a:solidFill>
              <a:latin typeface="Barlow"/>
              <a:ea typeface="Barlow"/>
              <a:cs typeface="Barlow"/>
              <a:sym typeface="Barlow"/>
            </a:endParaRPr>
          </a:p>
          <a:p>
            <a:pPr indent="0" lvl="0" marL="0" rtl="0" algn="l">
              <a:lnSpc>
                <a:spcPct val="110000"/>
              </a:lnSpc>
              <a:spcBef>
                <a:spcPts val="601"/>
              </a:spcBef>
              <a:spcAft>
                <a:spcPts val="0"/>
              </a:spcAft>
              <a:buClr>
                <a:srgbClr val="3A3F50"/>
              </a:buClr>
              <a:buSzPts val="1600"/>
              <a:buFont typeface="Barlow Light"/>
              <a:buNone/>
            </a:pPr>
            <a:r>
              <a:rPr b="1" lang="en" sz="1200">
                <a:solidFill>
                  <a:srgbClr val="3A3F50"/>
                </a:solidFill>
                <a:latin typeface="Barlow"/>
                <a:ea typeface="Barlow"/>
                <a:cs typeface="Barlow"/>
                <a:sym typeface="Barlow"/>
              </a:rPr>
              <a:t>City / Country</a:t>
            </a:r>
            <a:endParaRPr b="1" sz="1200">
              <a:solidFill>
                <a:srgbClr val="3A3F50"/>
              </a:solidFill>
              <a:latin typeface="Barlow"/>
              <a:ea typeface="Barlow"/>
              <a:cs typeface="Barlow"/>
              <a:sym typeface="Barlow"/>
            </a:endParaRPr>
          </a:p>
          <a:p>
            <a:pPr indent="0" lvl="0" marL="0" rtl="0" algn="l">
              <a:lnSpc>
                <a:spcPct val="110000"/>
              </a:lnSpc>
              <a:spcBef>
                <a:spcPts val="601"/>
              </a:spcBef>
              <a:spcAft>
                <a:spcPts val="0"/>
              </a:spcAft>
              <a:buClr>
                <a:srgbClr val="3A3F50"/>
              </a:buClr>
              <a:buSzPts val="1600"/>
              <a:buFont typeface="Barlow Light"/>
              <a:buNone/>
            </a:pPr>
            <a:r>
              <a:rPr b="1" lang="en" sz="1200">
                <a:solidFill>
                  <a:srgbClr val="3A3F50"/>
                </a:solidFill>
                <a:latin typeface="Barlow"/>
                <a:ea typeface="Barlow"/>
                <a:cs typeface="Barlow"/>
                <a:sym typeface="Barlow"/>
              </a:rPr>
              <a:t>Urban Or Rural </a:t>
            </a:r>
            <a:endParaRPr b="1" sz="1200">
              <a:solidFill>
                <a:srgbClr val="3A3F50"/>
              </a:solidFill>
              <a:latin typeface="Barlow"/>
              <a:ea typeface="Barlow"/>
              <a:cs typeface="Barlow"/>
              <a:sym typeface="Barlow"/>
            </a:endParaRPr>
          </a:p>
          <a:p>
            <a:pPr indent="0" lvl="0" marL="0" rtl="0" algn="l">
              <a:spcBef>
                <a:spcPts val="0"/>
              </a:spcBef>
              <a:spcAft>
                <a:spcPts val="0"/>
              </a:spcAft>
              <a:buClr>
                <a:schemeClr val="dk1"/>
              </a:buClr>
              <a:buSzPts val="1100"/>
              <a:buFont typeface="Arial"/>
              <a:buNone/>
            </a:pPr>
            <a:r>
              <a:t/>
            </a:r>
            <a:endParaRPr b="1" sz="1600">
              <a:solidFill>
                <a:schemeClr val="dk1"/>
              </a:solidFill>
            </a:endParaRPr>
          </a:p>
          <a:p>
            <a:pPr indent="0" lvl="0" marL="0" marR="0" rtl="0" algn="l">
              <a:lnSpc>
                <a:spcPct val="110000"/>
              </a:lnSpc>
              <a:spcBef>
                <a:spcPts val="601"/>
              </a:spcBef>
              <a:spcAft>
                <a:spcPts val="0"/>
              </a:spcAft>
              <a:buSzPts val="1600"/>
              <a:buFont typeface="Arial"/>
              <a:buNone/>
            </a:pPr>
            <a:r>
              <a:t/>
            </a:r>
            <a:endParaRPr i="0" sz="1600" u="none" cap="none" strike="noStrike">
              <a:solidFill>
                <a:srgbClr val="3A3F50"/>
              </a:solidFill>
              <a:latin typeface="Barlow Light"/>
              <a:ea typeface="Barlow Light"/>
              <a:cs typeface="Barlow Light"/>
              <a:sym typeface="Barlow Light"/>
            </a:endParaRPr>
          </a:p>
          <a:p>
            <a:pPr indent="0" lvl="0" marL="0" marR="0" rtl="0" algn="l">
              <a:lnSpc>
                <a:spcPct val="110000"/>
              </a:lnSpc>
              <a:spcBef>
                <a:spcPts val="601"/>
              </a:spcBef>
              <a:spcAft>
                <a:spcPts val="0"/>
              </a:spcAft>
              <a:buSzPts val="1600"/>
              <a:buFont typeface="Arial"/>
              <a:buNone/>
            </a:pPr>
            <a:r>
              <a:t/>
            </a:r>
            <a:endParaRPr i="0" sz="1600" u="none" cap="none" strike="noStrike">
              <a:solidFill>
                <a:srgbClr val="3A3F50"/>
              </a:solidFill>
              <a:latin typeface="Barlow Light"/>
              <a:ea typeface="Barlow Light"/>
              <a:cs typeface="Barlow Light"/>
              <a:sym typeface="Barlow Light"/>
            </a:endParaRPr>
          </a:p>
        </p:txBody>
      </p:sp>
      <p:sp>
        <p:nvSpPr>
          <p:cNvPr id="853" name="Google Shape;853;p10"/>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FFFFFF"/>
              </a:buClr>
              <a:buSzPts val="1200"/>
              <a:buFont typeface="Barlow Light"/>
              <a:buNone/>
            </a:pPr>
            <a:fld id="{00000000-1234-1234-1234-123412341234}" type="slidenum">
              <a:rPr b="0" lang="en" sz="1200" strike="noStrike">
                <a:solidFill>
                  <a:srgbClr val="FFFFFF"/>
                </a:solidFill>
                <a:latin typeface="Barlow Light"/>
                <a:ea typeface="Barlow Light"/>
                <a:cs typeface="Barlow Light"/>
                <a:sym typeface="Barlow Light"/>
              </a:rPr>
              <a:t>‹#›</a:t>
            </a:fld>
            <a:endParaRPr b="0" sz="1200" strike="noStrike">
              <a:solidFill>
                <a:srgbClr val="FFFFFF"/>
              </a:solidFill>
              <a:latin typeface="Times New Roman"/>
              <a:ea typeface="Times New Roman"/>
              <a:cs typeface="Times New Roman"/>
              <a:sym typeface="Times New Roman"/>
            </a:endParaRPr>
          </a:p>
        </p:txBody>
      </p:sp>
      <p:sp>
        <p:nvSpPr>
          <p:cNvPr id="854" name="Google Shape;854;p10"/>
          <p:cNvSpPr/>
          <p:nvPr/>
        </p:nvSpPr>
        <p:spPr>
          <a:xfrm>
            <a:off x="228600" y="2586600"/>
            <a:ext cx="228582" cy="228582"/>
          </a:xfrm>
          <a:custGeom>
            <a:rect b="b" l="l" r="r" t="t"/>
            <a:pathLst>
              <a:path extrusionOk="0" h="21600" w="21600">
                <a:moveTo>
                  <a:pt x="10800" y="0"/>
                </a:moveTo>
                <a:lnTo>
                  <a:pt x="21600" y="10800"/>
                </a:lnTo>
                <a:lnTo>
                  <a:pt x="10800" y="21600"/>
                </a:lnTo>
                <a:lnTo>
                  <a:pt x="0" y="10800"/>
                </a:lnTo>
                <a:lnTo>
                  <a:pt x="10800" y="0"/>
                </a:lnTo>
                <a:close/>
              </a:path>
            </a:pathLst>
          </a:custGeom>
          <a:solidFill>
            <a:srgbClr val="729FCF"/>
          </a:solidFill>
          <a:ln cap="flat" cmpd="sng" w="9525">
            <a:solidFill>
              <a:srgbClr val="3465A4"/>
            </a:solidFill>
            <a:prstDash val="solid"/>
            <a:round/>
            <a:headEnd len="sm" w="sm" type="none"/>
            <a:tailEnd len="sm" w="sm" type="none"/>
          </a:ln>
        </p:spPr>
      </p:sp>
      <p:sp>
        <p:nvSpPr>
          <p:cNvPr id="855" name="Google Shape;855;p10"/>
          <p:cNvSpPr/>
          <p:nvPr/>
        </p:nvSpPr>
        <p:spPr>
          <a:xfrm>
            <a:off x="228600" y="2870400"/>
            <a:ext cx="228582" cy="228582"/>
          </a:xfrm>
          <a:custGeom>
            <a:rect b="b" l="l" r="r" t="t"/>
            <a:pathLst>
              <a:path extrusionOk="0" h="21600" w="21600">
                <a:moveTo>
                  <a:pt x="10800" y="0"/>
                </a:moveTo>
                <a:lnTo>
                  <a:pt x="21600" y="10800"/>
                </a:lnTo>
                <a:lnTo>
                  <a:pt x="10800" y="21600"/>
                </a:lnTo>
                <a:lnTo>
                  <a:pt x="0" y="10800"/>
                </a:lnTo>
                <a:lnTo>
                  <a:pt x="10800" y="0"/>
                </a:lnTo>
                <a:close/>
              </a:path>
            </a:pathLst>
          </a:custGeom>
          <a:solidFill>
            <a:srgbClr val="729FCF"/>
          </a:solidFill>
          <a:ln cap="flat" cmpd="sng" w="9525">
            <a:solidFill>
              <a:srgbClr val="3465A4"/>
            </a:solidFill>
            <a:prstDash val="solid"/>
            <a:round/>
            <a:headEnd len="sm" w="sm" type="none"/>
            <a:tailEnd len="sm" w="sm" type="none"/>
          </a:ln>
        </p:spPr>
      </p:sp>
      <p:sp>
        <p:nvSpPr>
          <p:cNvPr id="856" name="Google Shape;856;p10"/>
          <p:cNvSpPr/>
          <p:nvPr/>
        </p:nvSpPr>
        <p:spPr>
          <a:xfrm>
            <a:off x="228600" y="3738600"/>
            <a:ext cx="228582" cy="228582"/>
          </a:xfrm>
          <a:custGeom>
            <a:rect b="b" l="l" r="r" t="t"/>
            <a:pathLst>
              <a:path extrusionOk="0" h="21600" w="21600">
                <a:moveTo>
                  <a:pt x="10800" y="0"/>
                </a:moveTo>
                <a:lnTo>
                  <a:pt x="21600" y="10800"/>
                </a:lnTo>
                <a:lnTo>
                  <a:pt x="10800" y="21600"/>
                </a:lnTo>
                <a:lnTo>
                  <a:pt x="0" y="10800"/>
                </a:lnTo>
                <a:lnTo>
                  <a:pt x="10800" y="0"/>
                </a:lnTo>
                <a:close/>
              </a:path>
            </a:pathLst>
          </a:custGeom>
          <a:solidFill>
            <a:srgbClr val="729FCF"/>
          </a:solidFill>
          <a:ln cap="flat" cmpd="sng" w="9525">
            <a:solidFill>
              <a:srgbClr val="3465A4"/>
            </a:solidFill>
            <a:prstDash val="solid"/>
            <a:round/>
            <a:headEnd len="sm" w="sm" type="none"/>
            <a:tailEnd len="sm" w="sm" type="none"/>
          </a:ln>
        </p:spPr>
      </p:sp>
      <p:sp>
        <p:nvSpPr>
          <p:cNvPr id="857" name="Google Shape;857;p10"/>
          <p:cNvSpPr/>
          <p:nvPr/>
        </p:nvSpPr>
        <p:spPr>
          <a:xfrm>
            <a:off x="228600" y="4043400"/>
            <a:ext cx="228582" cy="228582"/>
          </a:xfrm>
          <a:custGeom>
            <a:rect b="b" l="l" r="r" t="t"/>
            <a:pathLst>
              <a:path extrusionOk="0" h="21600" w="21600">
                <a:moveTo>
                  <a:pt x="10800" y="0"/>
                </a:moveTo>
                <a:lnTo>
                  <a:pt x="21600" y="10800"/>
                </a:lnTo>
                <a:lnTo>
                  <a:pt x="10800" y="21600"/>
                </a:lnTo>
                <a:lnTo>
                  <a:pt x="0" y="10800"/>
                </a:lnTo>
                <a:lnTo>
                  <a:pt x="10800" y="0"/>
                </a:lnTo>
                <a:close/>
              </a:path>
            </a:pathLst>
          </a:custGeom>
          <a:solidFill>
            <a:srgbClr val="729FCF"/>
          </a:solidFill>
          <a:ln cap="flat" cmpd="sng" w="9525">
            <a:solidFill>
              <a:srgbClr val="3465A4"/>
            </a:solidFill>
            <a:prstDash val="solid"/>
            <a:round/>
            <a:headEnd len="sm" w="sm" type="none"/>
            <a:tailEnd len="sm" w="sm" type="none"/>
          </a:ln>
        </p:spPr>
      </p:sp>
      <p:sp>
        <p:nvSpPr>
          <p:cNvPr id="858" name="Google Shape;858;p10"/>
          <p:cNvSpPr/>
          <p:nvPr/>
        </p:nvSpPr>
        <p:spPr>
          <a:xfrm>
            <a:off x="228600" y="4348200"/>
            <a:ext cx="228582" cy="228582"/>
          </a:xfrm>
          <a:custGeom>
            <a:rect b="b" l="l" r="r" t="t"/>
            <a:pathLst>
              <a:path extrusionOk="0" h="21600" w="21600">
                <a:moveTo>
                  <a:pt x="10800" y="0"/>
                </a:moveTo>
                <a:lnTo>
                  <a:pt x="21600" y="10800"/>
                </a:lnTo>
                <a:lnTo>
                  <a:pt x="10800" y="21600"/>
                </a:lnTo>
                <a:lnTo>
                  <a:pt x="0" y="10800"/>
                </a:lnTo>
                <a:lnTo>
                  <a:pt x="10800" y="0"/>
                </a:lnTo>
                <a:close/>
              </a:path>
            </a:pathLst>
          </a:custGeom>
          <a:solidFill>
            <a:srgbClr val="729FCF"/>
          </a:solidFill>
          <a:ln cap="flat" cmpd="sng" w="9525">
            <a:solidFill>
              <a:srgbClr val="3465A4"/>
            </a:solidFill>
            <a:prstDash val="solid"/>
            <a:round/>
            <a:headEnd len="sm" w="sm" type="none"/>
            <a:tailEnd len="sm" w="sm" type="none"/>
          </a:ln>
        </p:spPr>
      </p:sp>
      <p:sp>
        <p:nvSpPr>
          <p:cNvPr id="859" name="Google Shape;859;p10"/>
          <p:cNvSpPr/>
          <p:nvPr/>
        </p:nvSpPr>
        <p:spPr>
          <a:xfrm>
            <a:off x="4258800" y="2586600"/>
            <a:ext cx="228582" cy="228582"/>
          </a:xfrm>
          <a:custGeom>
            <a:rect b="b" l="l" r="r" t="t"/>
            <a:pathLst>
              <a:path extrusionOk="0" h="21600" w="21600">
                <a:moveTo>
                  <a:pt x="10800" y="0"/>
                </a:moveTo>
                <a:lnTo>
                  <a:pt x="21600" y="10800"/>
                </a:lnTo>
                <a:lnTo>
                  <a:pt x="10800" y="21600"/>
                </a:lnTo>
                <a:lnTo>
                  <a:pt x="0" y="10800"/>
                </a:lnTo>
                <a:lnTo>
                  <a:pt x="10800" y="0"/>
                </a:lnTo>
                <a:close/>
              </a:path>
            </a:pathLst>
          </a:custGeom>
          <a:solidFill>
            <a:srgbClr val="729FCF"/>
          </a:solidFill>
          <a:ln cap="flat" cmpd="sng" w="9525">
            <a:solidFill>
              <a:srgbClr val="3465A4"/>
            </a:solidFill>
            <a:prstDash val="solid"/>
            <a:round/>
            <a:headEnd len="sm" w="sm" type="none"/>
            <a:tailEnd len="sm" w="sm" type="none"/>
          </a:ln>
        </p:spPr>
      </p:sp>
      <p:sp>
        <p:nvSpPr>
          <p:cNvPr id="860" name="Google Shape;860;p10"/>
          <p:cNvSpPr/>
          <p:nvPr/>
        </p:nvSpPr>
        <p:spPr>
          <a:xfrm>
            <a:off x="4258800" y="2870400"/>
            <a:ext cx="228582" cy="228582"/>
          </a:xfrm>
          <a:custGeom>
            <a:rect b="b" l="l" r="r" t="t"/>
            <a:pathLst>
              <a:path extrusionOk="0" h="21600" w="21600">
                <a:moveTo>
                  <a:pt x="10800" y="0"/>
                </a:moveTo>
                <a:lnTo>
                  <a:pt x="21600" y="10800"/>
                </a:lnTo>
                <a:lnTo>
                  <a:pt x="10800" y="21600"/>
                </a:lnTo>
                <a:lnTo>
                  <a:pt x="0" y="10800"/>
                </a:lnTo>
                <a:lnTo>
                  <a:pt x="10800" y="0"/>
                </a:lnTo>
                <a:close/>
              </a:path>
            </a:pathLst>
          </a:custGeom>
          <a:solidFill>
            <a:srgbClr val="729FCF"/>
          </a:solidFill>
          <a:ln cap="flat" cmpd="sng" w="9525">
            <a:solidFill>
              <a:srgbClr val="3465A4"/>
            </a:solidFill>
            <a:prstDash val="solid"/>
            <a:round/>
            <a:headEnd len="sm" w="sm" type="none"/>
            <a:tailEnd len="sm" w="sm" type="none"/>
          </a:ln>
        </p:spPr>
      </p:sp>
      <p:sp>
        <p:nvSpPr>
          <p:cNvPr id="861" name="Google Shape;861;p10"/>
          <p:cNvSpPr/>
          <p:nvPr/>
        </p:nvSpPr>
        <p:spPr>
          <a:xfrm>
            <a:off x="4258800" y="3154200"/>
            <a:ext cx="228582" cy="228582"/>
          </a:xfrm>
          <a:custGeom>
            <a:rect b="b" l="l" r="r" t="t"/>
            <a:pathLst>
              <a:path extrusionOk="0" h="21600" w="21600">
                <a:moveTo>
                  <a:pt x="10800" y="0"/>
                </a:moveTo>
                <a:lnTo>
                  <a:pt x="21600" y="10800"/>
                </a:lnTo>
                <a:lnTo>
                  <a:pt x="10800" y="21600"/>
                </a:lnTo>
                <a:lnTo>
                  <a:pt x="0" y="10800"/>
                </a:lnTo>
                <a:lnTo>
                  <a:pt x="10800" y="0"/>
                </a:lnTo>
                <a:close/>
              </a:path>
            </a:pathLst>
          </a:custGeom>
          <a:solidFill>
            <a:srgbClr val="729FCF"/>
          </a:solidFill>
          <a:ln cap="flat" cmpd="sng" w="9525">
            <a:solidFill>
              <a:srgbClr val="3465A4"/>
            </a:solidFill>
            <a:prstDash val="solid"/>
            <a:round/>
            <a:headEnd len="sm" w="sm" type="none"/>
            <a:tailEnd len="sm" w="sm" type="none"/>
          </a:ln>
        </p:spPr>
      </p:sp>
      <p:sp>
        <p:nvSpPr>
          <p:cNvPr id="862" name="Google Shape;862;p10"/>
          <p:cNvSpPr txBox="1"/>
          <p:nvPr/>
        </p:nvSpPr>
        <p:spPr>
          <a:xfrm>
            <a:off x="685500" y="4714650"/>
            <a:ext cx="8001000" cy="261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i="1" lang="en" sz="1200" strike="noStrike">
                <a:solidFill>
                  <a:srgbClr val="000000"/>
                </a:solidFill>
              </a:rPr>
              <a:t>More on </a:t>
            </a:r>
            <a:r>
              <a:rPr i="1" lang="en" sz="1200"/>
              <a:t>Features</a:t>
            </a:r>
            <a:r>
              <a:rPr i="1" lang="en" sz="1200" strike="noStrike">
                <a:solidFill>
                  <a:srgbClr val="000000"/>
                </a:solidFill>
              </a:rPr>
              <a:t>:</a:t>
            </a:r>
            <a:r>
              <a:rPr i="1" lang="en" sz="1200" strike="noStrike">
                <a:solidFill>
                  <a:srgbClr val="800080"/>
                </a:solidFill>
              </a:rPr>
              <a:t> </a:t>
            </a:r>
            <a:r>
              <a:rPr i="1" lang="en" sz="1200" u="sng">
                <a:solidFill>
                  <a:schemeClr val="hlink"/>
                </a:solidFill>
                <a:hlinkClick r:id="rId3"/>
              </a:rPr>
              <a:t>https://drive.google.com/file/d/1-Rq2AplsWZRNHMIY3SCAbM_GuVnlKz7w/view?usp=sharing</a:t>
            </a:r>
            <a:endParaRPr i="1" sz="1200" strike="noStrike"/>
          </a:p>
        </p:txBody>
      </p:sp>
      <p:sp>
        <p:nvSpPr>
          <p:cNvPr id="863" name="Google Shape;863;p10"/>
          <p:cNvSpPr txBox="1"/>
          <p:nvPr/>
        </p:nvSpPr>
        <p:spPr>
          <a:xfrm>
            <a:off x="361450" y="1550325"/>
            <a:ext cx="8212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rPr>
              <a:t>Demographic, psychographic, behavioral and geographic segmentation</a:t>
            </a:r>
            <a:r>
              <a:rPr lang="en" sz="1100">
                <a:solidFill>
                  <a:schemeClr val="dk1"/>
                </a:solidFill>
              </a:rPr>
              <a:t> are considered the four main types of market segmentation, but there are also many other strategies you can use, including numerous variations on the four main types.</a:t>
            </a:r>
            <a:endParaRPr/>
          </a:p>
        </p:txBody>
      </p:sp>
      <p:pic>
        <p:nvPicPr>
          <p:cNvPr id="864" name="Google Shape;864;p10"/>
          <p:cNvPicPr preferRelativeResize="0"/>
          <p:nvPr/>
        </p:nvPicPr>
        <p:blipFill>
          <a:blip r:embed="rId4">
            <a:alphaModFix/>
          </a:blip>
          <a:stretch>
            <a:fillRect/>
          </a:stretch>
        </p:blipFill>
        <p:spPr>
          <a:xfrm>
            <a:off x="4725924" y="300725"/>
            <a:ext cx="4237875" cy="1136575"/>
          </a:xfrm>
          <a:prstGeom prst="rect">
            <a:avLst/>
          </a:prstGeom>
          <a:noFill/>
          <a:ln>
            <a:noFill/>
          </a:ln>
        </p:spPr>
      </p:pic>
      <p:sp>
        <p:nvSpPr>
          <p:cNvPr id="865" name="Google Shape;865;p10"/>
          <p:cNvSpPr/>
          <p:nvPr/>
        </p:nvSpPr>
        <p:spPr>
          <a:xfrm>
            <a:off x="4186825" y="3814825"/>
            <a:ext cx="228582" cy="228582"/>
          </a:xfrm>
          <a:custGeom>
            <a:rect b="b" l="l" r="r" t="t"/>
            <a:pathLst>
              <a:path extrusionOk="0" h="21600" w="21600">
                <a:moveTo>
                  <a:pt x="10800" y="0"/>
                </a:moveTo>
                <a:lnTo>
                  <a:pt x="21600" y="10800"/>
                </a:lnTo>
                <a:lnTo>
                  <a:pt x="10800" y="21600"/>
                </a:lnTo>
                <a:lnTo>
                  <a:pt x="0" y="10800"/>
                </a:lnTo>
                <a:lnTo>
                  <a:pt x="10800" y="0"/>
                </a:lnTo>
                <a:close/>
              </a:path>
            </a:pathLst>
          </a:custGeom>
          <a:solidFill>
            <a:srgbClr val="729FCF"/>
          </a:solidFill>
          <a:ln cap="flat" cmpd="sng" w="9525">
            <a:solidFill>
              <a:srgbClr val="3465A4"/>
            </a:solidFill>
            <a:prstDash val="solid"/>
            <a:round/>
            <a:headEnd len="sm" w="sm" type="none"/>
            <a:tailEnd len="sm" w="sm" type="none"/>
          </a:ln>
        </p:spPr>
      </p:sp>
      <p:sp>
        <p:nvSpPr>
          <p:cNvPr id="866" name="Google Shape;866;p10"/>
          <p:cNvSpPr/>
          <p:nvPr/>
        </p:nvSpPr>
        <p:spPr>
          <a:xfrm>
            <a:off x="4186825" y="4119625"/>
            <a:ext cx="228582" cy="228582"/>
          </a:xfrm>
          <a:custGeom>
            <a:rect b="b" l="l" r="r" t="t"/>
            <a:pathLst>
              <a:path extrusionOk="0" h="21600" w="21600">
                <a:moveTo>
                  <a:pt x="10800" y="0"/>
                </a:moveTo>
                <a:lnTo>
                  <a:pt x="21600" y="10800"/>
                </a:lnTo>
                <a:lnTo>
                  <a:pt x="10800" y="21600"/>
                </a:lnTo>
                <a:lnTo>
                  <a:pt x="0" y="10800"/>
                </a:lnTo>
                <a:lnTo>
                  <a:pt x="10800" y="0"/>
                </a:lnTo>
                <a:close/>
              </a:path>
            </a:pathLst>
          </a:custGeom>
          <a:solidFill>
            <a:srgbClr val="729FCF"/>
          </a:solidFill>
          <a:ln cap="flat" cmpd="sng" w="9525">
            <a:solidFill>
              <a:srgbClr val="3465A4"/>
            </a:solidFill>
            <a:prstDash val="solid"/>
            <a:round/>
            <a:headEnd len="sm" w="sm" type="none"/>
            <a:tailEnd len="sm" w="sm" type="none"/>
          </a:ln>
        </p:spPr>
      </p:sp>
      <p:sp>
        <p:nvSpPr>
          <p:cNvPr id="867" name="Google Shape;867;p10"/>
          <p:cNvSpPr/>
          <p:nvPr/>
        </p:nvSpPr>
        <p:spPr>
          <a:xfrm>
            <a:off x="4186825" y="4417138"/>
            <a:ext cx="228582" cy="228582"/>
          </a:xfrm>
          <a:custGeom>
            <a:rect b="b" l="l" r="r" t="t"/>
            <a:pathLst>
              <a:path extrusionOk="0" h="21600" w="21600">
                <a:moveTo>
                  <a:pt x="10800" y="0"/>
                </a:moveTo>
                <a:lnTo>
                  <a:pt x="21600" y="10800"/>
                </a:lnTo>
                <a:lnTo>
                  <a:pt x="10800" y="21600"/>
                </a:lnTo>
                <a:lnTo>
                  <a:pt x="0" y="10800"/>
                </a:lnTo>
                <a:lnTo>
                  <a:pt x="10800" y="0"/>
                </a:lnTo>
                <a:close/>
              </a:path>
            </a:pathLst>
          </a:custGeom>
          <a:solidFill>
            <a:srgbClr val="729FCF"/>
          </a:solidFill>
          <a:ln cap="flat" cmpd="sng" w="9525">
            <a:solidFill>
              <a:srgbClr val="3465A4"/>
            </a:solidFill>
            <a:prstDash val="solid"/>
            <a:round/>
            <a:headEnd len="sm" w="sm" type="none"/>
            <a:tailEnd len="sm" w="sm" type="none"/>
          </a:ln>
        </p:spPr>
      </p:sp>
      <p:sp>
        <p:nvSpPr>
          <p:cNvPr id="868" name="Google Shape;868;p10"/>
          <p:cNvSpPr/>
          <p:nvPr/>
        </p:nvSpPr>
        <p:spPr>
          <a:xfrm>
            <a:off x="228600" y="3162600"/>
            <a:ext cx="228582" cy="228582"/>
          </a:xfrm>
          <a:custGeom>
            <a:rect b="b" l="l" r="r" t="t"/>
            <a:pathLst>
              <a:path extrusionOk="0" h="21600" w="21600">
                <a:moveTo>
                  <a:pt x="10800" y="0"/>
                </a:moveTo>
                <a:lnTo>
                  <a:pt x="21600" y="10800"/>
                </a:lnTo>
                <a:lnTo>
                  <a:pt x="10800" y="21600"/>
                </a:lnTo>
                <a:lnTo>
                  <a:pt x="0" y="10800"/>
                </a:lnTo>
                <a:lnTo>
                  <a:pt x="10800" y="0"/>
                </a:lnTo>
                <a:close/>
              </a:path>
            </a:pathLst>
          </a:custGeom>
          <a:solidFill>
            <a:srgbClr val="729FCF"/>
          </a:solidFill>
          <a:ln cap="flat" cmpd="sng" w="9525">
            <a:solidFill>
              <a:srgbClr val="3465A4"/>
            </a:solidFill>
            <a:prstDash val="solid"/>
            <a:round/>
            <a:headEnd len="sm" w="sm" type="none"/>
            <a:tailEnd len="sm" w="sm" type="none"/>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4"/>
          <p:cNvSpPr txBox="1"/>
          <p:nvPr>
            <p:ph idx="4294967295" type="title"/>
          </p:nvPr>
        </p:nvSpPr>
        <p:spPr>
          <a:xfrm>
            <a:off x="1030175" y="2027571"/>
            <a:ext cx="4676400" cy="1260000"/>
          </a:xfrm>
          <a:prstGeom prst="rect">
            <a:avLst/>
          </a:prstGeom>
          <a:noFill/>
          <a:ln>
            <a:noFill/>
          </a:ln>
        </p:spPr>
        <p:txBody>
          <a:bodyPr anchorCtr="0" anchor="b" bIns="0" lIns="0" spcFirstLastPara="1" rIns="0" wrap="square" tIns="0">
            <a:noAutofit/>
          </a:bodyPr>
          <a:lstStyle/>
          <a:p>
            <a:pPr indent="0" lvl="0" marL="0" marR="0" rtl="0" algn="l">
              <a:lnSpc>
                <a:spcPct val="80000"/>
              </a:lnSpc>
              <a:spcBef>
                <a:spcPts val="0"/>
              </a:spcBef>
              <a:spcAft>
                <a:spcPts val="0"/>
              </a:spcAft>
              <a:buClr>
                <a:srgbClr val="007BB9"/>
              </a:buClr>
              <a:buSzPts val="4800"/>
              <a:buFont typeface="Raleway Thin"/>
              <a:buNone/>
            </a:pPr>
            <a:r>
              <a:rPr b="1" i="0" lang="en" sz="4800" u="none" cap="none" strike="noStrike">
                <a:solidFill>
                  <a:srgbClr val="007BB9"/>
                </a:solidFill>
                <a:latin typeface="Raleway"/>
                <a:ea typeface="Raleway"/>
                <a:cs typeface="Raleway"/>
                <a:sym typeface="Raleway"/>
              </a:rPr>
              <a:t>Technologies</a:t>
            </a:r>
            <a:endParaRPr b="1" i="0" sz="4800" u="none" cap="none" strike="noStrike">
              <a:solidFill>
                <a:srgbClr val="007BB9"/>
              </a:solidFill>
              <a:latin typeface="Raleway"/>
              <a:ea typeface="Raleway"/>
              <a:cs typeface="Raleway"/>
              <a:sym typeface="Raleway"/>
            </a:endParaRPr>
          </a:p>
          <a:p>
            <a:pPr indent="0" lvl="0" marL="0" marR="0" rtl="0" algn="l">
              <a:lnSpc>
                <a:spcPct val="80000"/>
              </a:lnSpc>
              <a:spcBef>
                <a:spcPts val="0"/>
              </a:spcBef>
              <a:spcAft>
                <a:spcPts val="0"/>
              </a:spcAft>
              <a:buClr>
                <a:srgbClr val="007BB9"/>
              </a:buClr>
              <a:buSzPts val="4800"/>
              <a:buFont typeface="Raleway Thin"/>
              <a:buNone/>
            </a:pPr>
            <a:r>
              <a:rPr b="1" lang="en" sz="4800">
                <a:solidFill>
                  <a:srgbClr val="007BB9"/>
                </a:solidFill>
                <a:latin typeface="Raleway"/>
                <a:ea typeface="Raleway"/>
                <a:cs typeface="Raleway"/>
                <a:sym typeface="Raleway"/>
              </a:rPr>
              <a:t>And Tools</a:t>
            </a:r>
            <a:endParaRPr b="1" sz="4800">
              <a:solidFill>
                <a:srgbClr val="007BB9"/>
              </a:solidFill>
              <a:latin typeface="Raleway"/>
              <a:ea typeface="Raleway"/>
              <a:cs typeface="Raleway"/>
              <a:sym typeface="Raleway"/>
            </a:endParaRPr>
          </a:p>
        </p:txBody>
      </p:sp>
      <p:sp>
        <p:nvSpPr>
          <p:cNvPr id="874" name="Google Shape;874;p4"/>
          <p:cNvSpPr/>
          <p:nvPr/>
        </p:nvSpPr>
        <p:spPr>
          <a:xfrm>
            <a:off x="0" y="1866960"/>
            <a:ext cx="609120" cy="142056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3600"/>
              <a:buFont typeface="Barlow"/>
              <a:buNone/>
            </a:pPr>
            <a:r>
              <a:t/>
            </a:r>
            <a:endParaRPr b="0" sz="3600" strike="noStrike">
              <a:latin typeface="Arial"/>
              <a:ea typeface="Arial"/>
              <a:cs typeface="Arial"/>
              <a:sym typeface="Arial"/>
            </a:endParaRPr>
          </a:p>
        </p:txBody>
      </p:sp>
      <p:grpSp>
        <p:nvGrpSpPr>
          <p:cNvPr id="875" name="Google Shape;875;p4"/>
          <p:cNvGrpSpPr/>
          <p:nvPr/>
        </p:nvGrpSpPr>
        <p:grpSpPr>
          <a:xfrm>
            <a:off x="5434920" y="912600"/>
            <a:ext cx="3239280" cy="3318120"/>
            <a:chOff x="5434920" y="912600"/>
            <a:chExt cx="3239280" cy="3318120"/>
          </a:xfrm>
        </p:grpSpPr>
        <p:sp>
          <p:nvSpPr>
            <p:cNvPr id="876" name="Google Shape;876;p4"/>
            <p:cNvSpPr/>
            <p:nvPr/>
          </p:nvSpPr>
          <p:spPr>
            <a:xfrm>
              <a:off x="5434920" y="2774160"/>
              <a:ext cx="952200" cy="550800"/>
            </a:xfrm>
            <a:custGeom>
              <a:rect b="b" l="l" r="r" t="t"/>
              <a:pathLst>
                <a:path extrusionOk="0" h="791146" w="1367464">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
            <p:cNvSpPr/>
            <p:nvPr/>
          </p:nvSpPr>
          <p:spPr>
            <a:xfrm>
              <a:off x="5640120" y="2866680"/>
              <a:ext cx="531000" cy="307080"/>
            </a:xfrm>
            <a:custGeom>
              <a:rect b="b" l="l" r="r" t="t"/>
              <a:pathLst>
                <a:path extrusionOk="0" h="441198" w="762723">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
            <p:cNvSpPr/>
            <p:nvPr/>
          </p:nvSpPr>
          <p:spPr>
            <a:xfrm>
              <a:off x="5827680" y="2921760"/>
              <a:ext cx="151200" cy="87480"/>
            </a:xfrm>
            <a:custGeom>
              <a:rect b="b" l="l" r="r" t="t"/>
              <a:pathLst>
                <a:path extrusionOk="0" h="125920" w="217486">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
            <p:cNvSpPr/>
            <p:nvPr/>
          </p:nvSpPr>
          <p:spPr>
            <a:xfrm>
              <a:off x="5833080" y="2383920"/>
              <a:ext cx="145440" cy="573480"/>
            </a:xfrm>
            <a:custGeom>
              <a:rect b="b" l="l" r="r" t="t"/>
              <a:pathLst>
                <a:path extrusionOk="0" h="823531" w="209121">
                  <a:moveTo>
                    <a:pt x="0" y="0"/>
                  </a:moveTo>
                  <a:lnTo>
                    <a:pt x="209121" y="0"/>
                  </a:lnTo>
                  <a:lnTo>
                    <a:pt x="209121" y="823532"/>
                  </a:lnTo>
                  <a:lnTo>
                    <a:pt x="0" y="823532"/>
                  </a:lnTo>
                  <a:close/>
                </a:path>
              </a:pathLst>
            </a:custGeom>
            <a:solidFill>
              <a:srgbClr val="EDEFF9"/>
            </a:solidFill>
            <a:ln>
              <a:noFill/>
            </a:ln>
          </p:spPr>
        </p:sp>
        <p:sp>
          <p:nvSpPr>
            <p:cNvPr id="880" name="Google Shape;880;p4"/>
            <p:cNvSpPr/>
            <p:nvPr/>
          </p:nvSpPr>
          <p:spPr>
            <a:xfrm>
              <a:off x="5826240" y="2302560"/>
              <a:ext cx="173880" cy="404280"/>
            </a:xfrm>
            <a:custGeom>
              <a:rect b="b" l="l" r="r" t="t"/>
              <a:pathLst>
                <a:path extrusionOk="0" h="580777" w="249895">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
            <p:cNvSpPr/>
            <p:nvPr/>
          </p:nvSpPr>
          <p:spPr>
            <a:xfrm>
              <a:off x="5506920" y="1933200"/>
              <a:ext cx="276840" cy="435600"/>
            </a:xfrm>
            <a:custGeom>
              <a:rect b="b" l="l" r="r" t="t"/>
              <a:pathLst>
                <a:path extrusionOk="0" h="625506" w="397711">
                  <a:moveTo>
                    <a:pt x="311306" y="0"/>
                  </a:moveTo>
                  <a:lnTo>
                    <a:pt x="33079" y="271272"/>
                  </a:lnTo>
                  <a:lnTo>
                    <a:pt x="0" y="625507"/>
                  </a:lnTo>
                  <a:lnTo>
                    <a:pt x="336495" y="456438"/>
                  </a:lnTo>
                  <a:lnTo>
                    <a:pt x="397711" y="24384"/>
                  </a:lnTo>
                  <a:lnTo>
                    <a:pt x="311306" y="0"/>
                  </a:lnTo>
                  <a:close/>
                </a:path>
              </a:pathLst>
            </a:custGeom>
            <a:solidFill>
              <a:schemeClr val="accent1"/>
            </a:solidFill>
            <a:ln>
              <a:noFill/>
            </a:ln>
          </p:spPr>
        </p:sp>
        <p:sp>
          <p:nvSpPr>
            <p:cNvPr id="882" name="Google Shape;882;p4"/>
            <p:cNvSpPr/>
            <p:nvPr/>
          </p:nvSpPr>
          <p:spPr>
            <a:xfrm>
              <a:off x="6043680" y="1933200"/>
              <a:ext cx="276840" cy="435600"/>
            </a:xfrm>
            <a:custGeom>
              <a:rect b="b" l="l" r="r" t="t"/>
              <a:pathLst>
                <a:path extrusionOk="0" h="625506" w="397710">
                  <a:moveTo>
                    <a:pt x="86405" y="0"/>
                  </a:moveTo>
                  <a:lnTo>
                    <a:pt x="364537" y="271272"/>
                  </a:lnTo>
                  <a:lnTo>
                    <a:pt x="397711" y="625507"/>
                  </a:lnTo>
                  <a:lnTo>
                    <a:pt x="59980" y="444722"/>
                  </a:lnTo>
                  <a:lnTo>
                    <a:pt x="0" y="24384"/>
                  </a:lnTo>
                  <a:lnTo>
                    <a:pt x="86405" y="0"/>
                  </a:lnTo>
                  <a:close/>
                </a:path>
              </a:pathLst>
            </a:custGeom>
            <a:solidFill>
              <a:schemeClr val="accent1"/>
            </a:solidFill>
            <a:ln>
              <a:noFill/>
            </a:ln>
          </p:spPr>
        </p:sp>
        <p:sp>
          <p:nvSpPr>
            <p:cNvPr id="883" name="Google Shape;883;p4"/>
            <p:cNvSpPr/>
            <p:nvPr/>
          </p:nvSpPr>
          <p:spPr>
            <a:xfrm>
              <a:off x="5815080" y="2295720"/>
              <a:ext cx="192240" cy="111240"/>
            </a:xfrm>
            <a:custGeom>
              <a:rect b="b" l="l" r="r" t="t"/>
              <a:pathLst>
                <a:path extrusionOk="0" h="160020" w="27661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
            <p:cNvSpPr/>
            <p:nvPr/>
          </p:nvSpPr>
          <p:spPr>
            <a:xfrm>
              <a:off x="5765400" y="2245680"/>
              <a:ext cx="291600" cy="51840"/>
            </a:xfrm>
            <a:custGeom>
              <a:rect b="b" l="l" r="r" t="t"/>
              <a:pathLst>
                <a:path extrusionOk="0" h="74675" w="418908">
                  <a:moveTo>
                    <a:pt x="0" y="72009"/>
                  </a:moveTo>
                  <a:lnTo>
                    <a:pt x="0" y="0"/>
                  </a:lnTo>
                  <a:lnTo>
                    <a:pt x="418908" y="0"/>
                  </a:lnTo>
                  <a:lnTo>
                    <a:pt x="418908" y="74676"/>
                  </a:lnTo>
                  <a:lnTo>
                    <a:pt x="0" y="72009"/>
                  </a:lnTo>
                  <a:close/>
                </a:path>
              </a:pathLst>
            </a:custGeom>
            <a:solidFill>
              <a:srgbClr val="494949"/>
            </a:solidFill>
            <a:ln>
              <a:noFill/>
            </a:ln>
          </p:spPr>
        </p:sp>
        <p:sp>
          <p:nvSpPr>
            <p:cNvPr id="885" name="Google Shape;885;p4"/>
            <p:cNvSpPr/>
            <p:nvPr/>
          </p:nvSpPr>
          <p:spPr>
            <a:xfrm>
              <a:off x="5765400" y="2211120"/>
              <a:ext cx="291960" cy="168840"/>
            </a:xfrm>
            <a:custGeom>
              <a:rect b="b" l="l" r="r" t="t"/>
              <a:pathLst>
                <a:path extrusionOk="0" h="242697" w="419383">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
            <p:cNvSpPr/>
            <p:nvPr/>
          </p:nvSpPr>
          <p:spPr>
            <a:xfrm>
              <a:off x="5732640" y="2116440"/>
              <a:ext cx="356040" cy="205920"/>
            </a:xfrm>
            <a:custGeom>
              <a:rect b="b" l="l" r="r" t="t"/>
              <a:pathLst>
                <a:path extrusionOk="0" h="296036" w="511777">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
            <p:cNvSpPr/>
            <p:nvPr/>
          </p:nvSpPr>
          <p:spPr>
            <a:xfrm>
              <a:off x="5721480" y="1200600"/>
              <a:ext cx="381600" cy="1072080"/>
            </a:xfrm>
            <a:custGeom>
              <a:rect b="b" l="l" r="r" t="t"/>
              <a:pathLst>
                <a:path extrusionOk="0" h="1538895" w="548516">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
            <p:cNvSpPr/>
            <p:nvPr/>
          </p:nvSpPr>
          <p:spPr>
            <a:xfrm>
              <a:off x="5844600" y="1682640"/>
              <a:ext cx="134280" cy="134640"/>
            </a:xfrm>
            <a:custGeom>
              <a:rect b="b" l="l" r="r" t="t"/>
              <a:pathLst>
                <a:path extrusionOk="0" h="193738" w="193342">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
            <p:cNvSpPr/>
            <p:nvPr/>
          </p:nvSpPr>
          <p:spPr>
            <a:xfrm>
              <a:off x="5834520" y="1672560"/>
              <a:ext cx="154080" cy="154440"/>
            </a:xfrm>
            <a:custGeom>
              <a:rect b="b" l="l" r="r" t="t"/>
              <a:pathLst>
                <a:path extrusionOk="0" h="222122" w="221668">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
            <p:cNvSpPr/>
            <p:nvPr/>
          </p:nvSpPr>
          <p:spPr>
            <a:xfrm>
              <a:off x="5844600" y="1484280"/>
              <a:ext cx="134280" cy="134640"/>
            </a:xfrm>
            <a:custGeom>
              <a:rect b="b" l="l" r="r" t="t"/>
              <a:pathLst>
                <a:path extrusionOk="0" h="193738" w="193342">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
            <p:cNvSpPr/>
            <p:nvPr/>
          </p:nvSpPr>
          <p:spPr>
            <a:xfrm>
              <a:off x="5834520" y="1474200"/>
              <a:ext cx="154080" cy="154440"/>
            </a:xfrm>
            <a:custGeom>
              <a:rect b="b" l="l" r="r" t="t"/>
              <a:pathLst>
                <a:path extrusionOk="0" h="222313" w="221858">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
            <p:cNvSpPr/>
            <p:nvPr/>
          </p:nvSpPr>
          <p:spPr>
            <a:xfrm>
              <a:off x="5720760" y="2169360"/>
              <a:ext cx="382320" cy="116640"/>
            </a:xfrm>
            <a:custGeom>
              <a:rect b="b" l="l" r="r" t="t"/>
              <a:pathLst>
                <a:path extrusionOk="0" h="167997" w="549324">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
            <p:cNvSpPr/>
            <p:nvPr/>
          </p:nvSpPr>
          <p:spPr>
            <a:xfrm>
              <a:off x="5720400" y="2207880"/>
              <a:ext cx="381960" cy="115200"/>
            </a:xfrm>
            <a:custGeom>
              <a:rect b="b" l="l" r="r" t="t"/>
              <a:pathLst>
                <a:path extrusionOk="0" h="165782" w="548753">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
            <p:cNvSpPr/>
            <p:nvPr/>
          </p:nvSpPr>
          <p:spPr>
            <a:xfrm>
              <a:off x="5722560" y="2139120"/>
              <a:ext cx="377640" cy="109800"/>
            </a:xfrm>
            <a:custGeom>
              <a:rect b="b" l="l" r="r" t="t"/>
              <a:pathLst>
                <a:path extrusionOk="0" h="158087" w="542765">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
            <p:cNvSpPr/>
            <p:nvPr/>
          </p:nvSpPr>
          <p:spPr>
            <a:xfrm>
              <a:off x="5824440" y="1200240"/>
              <a:ext cx="173520" cy="88200"/>
            </a:xfrm>
            <a:custGeom>
              <a:rect b="b" l="l" r="r" t="t"/>
              <a:pathLst>
                <a:path extrusionOk="0" h="126863" w="249519">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
            <p:cNvSpPr/>
            <p:nvPr/>
          </p:nvSpPr>
          <p:spPr>
            <a:xfrm>
              <a:off x="5897160" y="1933920"/>
              <a:ext cx="32760" cy="434520"/>
            </a:xfrm>
            <a:custGeom>
              <a:rect b="b" l="l" r="r" t="t"/>
              <a:pathLst>
                <a:path extrusionOk="0" h="623982" w="47432">
                  <a:moveTo>
                    <a:pt x="0" y="0"/>
                  </a:moveTo>
                  <a:lnTo>
                    <a:pt x="47433" y="0"/>
                  </a:lnTo>
                  <a:lnTo>
                    <a:pt x="47433" y="623983"/>
                  </a:lnTo>
                  <a:lnTo>
                    <a:pt x="0" y="623983"/>
                  </a:lnTo>
                  <a:close/>
                </a:path>
              </a:pathLst>
            </a:custGeom>
            <a:solidFill>
              <a:schemeClr val="accent1"/>
            </a:solidFill>
            <a:ln>
              <a:noFill/>
            </a:ln>
          </p:spPr>
        </p:sp>
        <p:grpSp>
          <p:nvGrpSpPr>
            <p:cNvPr id="897" name="Google Shape;897;p4"/>
            <p:cNvGrpSpPr/>
            <p:nvPr/>
          </p:nvGrpSpPr>
          <p:grpSpPr>
            <a:xfrm>
              <a:off x="6662160" y="912600"/>
              <a:ext cx="2012040" cy="2718360"/>
              <a:chOff x="6662160" y="912600"/>
              <a:chExt cx="2012040" cy="2718360"/>
            </a:xfrm>
          </p:grpSpPr>
          <p:sp>
            <p:nvSpPr>
              <p:cNvPr id="898" name="Google Shape;898;p4"/>
              <p:cNvSpPr/>
              <p:nvPr/>
            </p:nvSpPr>
            <p:spPr>
              <a:xfrm>
                <a:off x="7094160" y="3020040"/>
                <a:ext cx="759240" cy="439200"/>
              </a:xfrm>
              <a:custGeom>
                <a:rect b="b" l="l" r="r" t="t"/>
                <a:pathLst>
                  <a:path extrusionOk="0" h="630910" w="1090544">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
              <p:cNvSpPr/>
              <p:nvPr/>
            </p:nvSpPr>
            <p:spPr>
              <a:xfrm>
                <a:off x="7122240" y="3003480"/>
                <a:ext cx="759240" cy="439200"/>
              </a:xfrm>
              <a:custGeom>
                <a:rect b="b" l="l" r="r" t="t"/>
                <a:pathLst>
                  <a:path extrusionOk="0" h="630901" w="1090601">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
              <p:cNvSpPr/>
              <p:nvPr/>
            </p:nvSpPr>
            <p:spPr>
              <a:xfrm>
                <a:off x="7859520" y="3269160"/>
                <a:ext cx="21960" cy="14400"/>
              </a:xfrm>
              <a:custGeom>
                <a:rect b="b" l="l" r="r" t="t"/>
                <a:pathLst>
                  <a:path extrusionOk="0" h="21050" w="32128">
                    <a:moveTo>
                      <a:pt x="32129" y="21050"/>
                    </a:moveTo>
                    <a:lnTo>
                      <a:pt x="32129" y="0"/>
                    </a:lnTo>
                    <a:lnTo>
                      <a:pt x="0" y="18574"/>
                    </a:lnTo>
                    <a:lnTo>
                      <a:pt x="32129" y="21050"/>
                    </a:lnTo>
                    <a:close/>
                  </a:path>
                </a:pathLst>
              </a:custGeom>
              <a:solidFill>
                <a:srgbClr val="B1B4C4"/>
              </a:solidFill>
              <a:ln>
                <a:noFill/>
              </a:ln>
            </p:spPr>
          </p:sp>
          <p:sp>
            <p:nvSpPr>
              <p:cNvPr id="901" name="Google Shape;901;p4"/>
              <p:cNvSpPr/>
              <p:nvPr/>
            </p:nvSpPr>
            <p:spPr>
              <a:xfrm>
                <a:off x="7122240" y="3168720"/>
                <a:ext cx="22680" cy="14400"/>
              </a:xfrm>
              <a:custGeom>
                <a:rect b="b" l="l" r="r" t="t"/>
                <a:pathLst>
                  <a:path extrusionOk="0" h="21431" w="32984">
                    <a:moveTo>
                      <a:pt x="0" y="21431"/>
                    </a:moveTo>
                    <a:lnTo>
                      <a:pt x="0" y="0"/>
                    </a:lnTo>
                    <a:lnTo>
                      <a:pt x="32984" y="13716"/>
                    </a:lnTo>
                    <a:lnTo>
                      <a:pt x="0" y="21431"/>
                    </a:lnTo>
                    <a:close/>
                  </a:path>
                </a:pathLst>
              </a:custGeom>
              <a:solidFill>
                <a:srgbClr val="B1B4C4"/>
              </a:solidFill>
              <a:ln>
                <a:noFill/>
              </a:ln>
            </p:spPr>
          </p:sp>
          <p:sp>
            <p:nvSpPr>
              <p:cNvPr id="902" name="Google Shape;902;p4"/>
              <p:cNvSpPr/>
              <p:nvPr/>
            </p:nvSpPr>
            <p:spPr>
              <a:xfrm>
                <a:off x="7122240" y="2989080"/>
                <a:ext cx="759240" cy="439200"/>
              </a:xfrm>
              <a:custGeom>
                <a:rect b="b" l="l" r="r" t="t"/>
                <a:pathLst>
                  <a:path extrusionOk="0" h="630949" w="1090601">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
              <p:cNvSpPr/>
              <p:nvPr/>
            </p:nvSpPr>
            <p:spPr>
              <a:xfrm>
                <a:off x="7338960" y="2790360"/>
                <a:ext cx="542520" cy="478800"/>
              </a:xfrm>
              <a:custGeom>
                <a:rect b="b" l="l" r="r" t="t"/>
                <a:pathLst>
                  <a:path extrusionOk="0" h="687514" w="779547">
                    <a:moveTo>
                      <a:pt x="86025" y="286131"/>
                    </a:moveTo>
                    <a:lnTo>
                      <a:pt x="0" y="0"/>
                    </a:lnTo>
                    <a:lnTo>
                      <a:pt x="702933" y="404050"/>
                    </a:lnTo>
                    <a:lnTo>
                      <a:pt x="779548" y="687514"/>
                    </a:lnTo>
                    <a:lnTo>
                      <a:pt x="86025" y="286131"/>
                    </a:lnTo>
                    <a:close/>
                  </a:path>
                </a:pathLst>
              </a:custGeom>
              <a:solidFill>
                <a:srgbClr val="9EA1AF"/>
              </a:solidFill>
              <a:ln>
                <a:noFill/>
              </a:ln>
            </p:spPr>
          </p:sp>
          <p:sp>
            <p:nvSpPr>
              <p:cNvPr id="904" name="Google Shape;904;p4"/>
              <p:cNvSpPr/>
              <p:nvPr/>
            </p:nvSpPr>
            <p:spPr>
              <a:xfrm>
                <a:off x="7860960" y="3252240"/>
                <a:ext cx="20880" cy="24840"/>
              </a:xfrm>
              <a:custGeom>
                <a:rect b="b" l="l" r="r" t="t"/>
                <a:pathLst>
                  <a:path extrusionOk="0" h="36004" w="30322">
                    <a:moveTo>
                      <a:pt x="9981" y="36004"/>
                    </a:moveTo>
                    <a:lnTo>
                      <a:pt x="30323" y="24289"/>
                    </a:lnTo>
                    <a:lnTo>
                      <a:pt x="0" y="0"/>
                    </a:lnTo>
                    <a:close/>
                  </a:path>
                </a:pathLst>
              </a:custGeom>
              <a:solidFill>
                <a:srgbClr val="9EA1AF"/>
              </a:solidFill>
              <a:ln>
                <a:noFill/>
              </a:ln>
            </p:spPr>
          </p:sp>
          <p:sp>
            <p:nvSpPr>
              <p:cNvPr id="905" name="Google Shape;905;p4"/>
              <p:cNvSpPr/>
              <p:nvPr/>
            </p:nvSpPr>
            <p:spPr>
              <a:xfrm>
                <a:off x="7323480" y="2797560"/>
                <a:ext cx="543960" cy="479520"/>
              </a:xfrm>
              <a:custGeom>
                <a:rect b="b" l="l" r="r" t="t"/>
                <a:pathLst>
                  <a:path extrusionOk="0" h="688466" w="781258">
                    <a:moveTo>
                      <a:pt x="86025" y="286131"/>
                    </a:moveTo>
                    <a:lnTo>
                      <a:pt x="0" y="0"/>
                    </a:lnTo>
                    <a:lnTo>
                      <a:pt x="702933" y="404051"/>
                    </a:lnTo>
                    <a:lnTo>
                      <a:pt x="781259" y="688467"/>
                    </a:lnTo>
                    <a:lnTo>
                      <a:pt x="86025" y="286131"/>
                    </a:lnTo>
                    <a:close/>
                  </a:path>
                </a:pathLst>
              </a:custGeom>
              <a:solidFill>
                <a:srgbClr val="B1B4C4"/>
              </a:solidFill>
              <a:ln>
                <a:noFill/>
              </a:ln>
            </p:spPr>
          </p:sp>
          <p:sp>
            <p:nvSpPr>
              <p:cNvPr id="906" name="Google Shape;906;p4"/>
              <p:cNvSpPr/>
              <p:nvPr/>
            </p:nvSpPr>
            <p:spPr>
              <a:xfrm>
                <a:off x="6682680" y="912600"/>
                <a:ext cx="1991520" cy="2706480"/>
              </a:xfrm>
              <a:custGeom>
                <a:rect b="b" l="l" r="r" t="t"/>
                <a:pathLst>
                  <a:path extrusionOk="0" h="3884751" w="2859545">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
              <p:cNvSpPr/>
              <p:nvPr/>
            </p:nvSpPr>
            <p:spPr>
              <a:xfrm>
                <a:off x="8636040" y="3553920"/>
                <a:ext cx="20520" cy="74160"/>
              </a:xfrm>
              <a:custGeom>
                <a:rect b="b" l="l" r="r" t="t"/>
                <a:pathLst>
                  <a:path extrusionOk="0" h="106965" w="30132">
                    <a:moveTo>
                      <a:pt x="0" y="106966"/>
                    </a:moveTo>
                    <a:lnTo>
                      <a:pt x="30132" y="89535"/>
                    </a:lnTo>
                    <a:lnTo>
                      <a:pt x="17110" y="0"/>
                    </a:lnTo>
                    <a:lnTo>
                      <a:pt x="0" y="106966"/>
                    </a:lnTo>
                    <a:close/>
                  </a:path>
                </a:pathLst>
              </a:custGeom>
              <a:solidFill>
                <a:srgbClr val="C4C7D6"/>
              </a:solidFill>
              <a:ln>
                <a:noFill/>
              </a:ln>
            </p:spPr>
          </p:sp>
          <p:sp>
            <p:nvSpPr>
              <p:cNvPr id="908" name="Google Shape;908;p4"/>
              <p:cNvSpPr/>
              <p:nvPr/>
            </p:nvSpPr>
            <p:spPr>
              <a:xfrm>
                <a:off x="6679440" y="915480"/>
                <a:ext cx="50040" cy="21240"/>
              </a:xfrm>
              <a:custGeom>
                <a:rect b="b" l="l" r="r" t="t"/>
                <a:pathLst>
                  <a:path extrusionOk="0" h="31155" w="72337">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
              <p:cNvSpPr/>
              <p:nvPr/>
            </p:nvSpPr>
            <p:spPr>
              <a:xfrm>
                <a:off x="6665400" y="922680"/>
                <a:ext cx="1991160" cy="2706480"/>
              </a:xfrm>
              <a:custGeom>
                <a:rect b="b" l="l" r="r" t="t"/>
                <a:pathLst>
                  <a:path extrusionOk="0" h="3884558" w="2859165">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
              <p:cNvSpPr/>
              <p:nvPr/>
            </p:nvSpPr>
            <p:spPr>
              <a:xfrm>
                <a:off x="6662160" y="924480"/>
                <a:ext cx="1991520" cy="2706480"/>
              </a:xfrm>
              <a:custGeom>
                <a:rect b="b" l="l" r="r" t="t"/>
                <a:pathLst>
                  <a:path extrusionOk="0" h="3884554" w="285926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
              <p:cNvSpPr/>
              <p:nvPr/>
            </p:nvSpPr>
            <p:spPr>
              <a:xfrm>
                <a:off x="6686640" y="956160"/>
                <a:ext cx="1941840" cy="2579400"/>
              </a:xfrm>
              <a:custGeom>
                <a:rect b="b" l="l" r="r" t="t"/>
                <a:pathLst>
                  <a:path extrusionOk="0" h="3702480" w="2788159">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
              <p:cNvSpPr/>
              <p:nvPr/>
            </p:nvSpPr>
            <p:spPr>
              <a:xfrm>
                <a:off x="6821640" y="1160280"/>
                <a:ext cx="640440" cy="430560"/>
              </a:xfrm>
              <a:custGeom>
                <a:rect b="b" l="l" r="r" t="t"/>
                <a:pathLst>
                  <a:path extrusionOk="0" h="618313" w="919754">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
              <p:cNvSpPr/>
              <p:nvPr/>
            </p:nvSpPr>
            <p:spPr>
              <a:xfrm>
                <a:off x="6824160" y="1286640"/>
                <a:ext cx="477720" cy="314640"/>
              </a:xfrm>
              <a:custGeom>
                <a:rect b="b" l="l" r="r" t="t"/>
                <a:pathLst>
                  <a:path extrusionOk="0" h="451951" w="686298">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
              <p:cNvSpPr/>
              <p:nvPr/>
            </p:nvSpPr>
            <p:spPr>
              <a:xfrm>
                <a:off x="6824160" y="1368720"/>
                <a:ext cx="477720" cy="314280"/>
              </a:xfrm>
              <a:custGeom>
                <a:rect b="b" l="l" r="r" t="t"/>
                <a:pathLst>
                  <a:path extrusionOk="0" h="451759" w="686488">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
              <p:cNvSpPr/>
              <p:nvPr/>
            </p:nvSpPr>
            <p:spPr>
              <a:xfrm>
                <a:off x="6824160" y="1450800"/>
                <a:ext cx="391320" cy="264600"/>
              </a:xfrm>
              <a:custGeom>
                <a:rect b="b" l="l" r="r" t="t"/>
                <a:pathLst>
                  <a:path extrusionOk="0" h="379997" w="562156">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
              <p:cNvSpPr/>
              <p:nvPr/>
            </p:nvSpPr>
            <p:spPr>
              <a:xfrm>
                <a:off x="6821640" y="2021400"/>
                <a:ext cx="640440" cy="430560"/>
              </a:xfrm>
              <a:custGeom>
                <a:rect b="b" l="l" r="r" t="t"/>
                <a:pathLst>
                  <a:path extrusionOk="0" h="618340" w="919754">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
              <p:cNvSpPr/>
              <p:nvPr/>
            </p:nvSpPr>
            <p:spPr>
              <a:xfrm>
                <a:off x="6824160" y="2148120"/>
                <a:ext cx="477720" cy="314280"/>
              </a:xfrm>
              <a:custGeom>
                <a:rect b="b" l="l" r="r" t="t"/>
                <a:pathLst>
                  <a:path extrusionOk="0" h="451519" w="686488">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
              <p:cNvSpPr/>
              <p:nvPr/>
            </p:nvSpPr>
            <p:spPr>
              <a:xfrm>
                <a:off x="6824160" y="2229840"/>
                <a:ext cx="477720" cy="314640"/>
              </a:xfrm>
              <a:custGeom>
                <a:rect b="b" l="l" r="r" t="t"/>
                <a:pathLst>
                  <a:path extrusionOk="0" h="451826" w="686488">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
              <p:cNvSpPr/>
              <p:nvPr/>
            </p:nvSpPr>
            <p:spPr>
              <a:xfrm>
                <a:off x="6824160" y="2311920"/>
                <a:ext cx="391320" cy="264240"/>
              </a:xfrm>
              <a:custGeom>
                <a:rect b="b" l="l" r="r" t="t"/>
                <a:pathLst>
                  <a:path extrusionOk="0" h="379920" w="562156">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
              <p:cNvSpPr/>
              <p:nvPr/>
            </p:nvSpPr>
            <p:spPr>
              <a:xfrm>
                <a:off x="7612560" y="2504160"/>
                <a:ext cx="870840" cy="809640"/>
              </a:xfrm>
              <a:custGeom>
                <a:rect b="b" l="l" r="r" t="t"/>
                <a:pathLst>
                  <a:path extrusionOk="0" h="1162368" w="1250451">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
              <p:cNvSpPr/>
              <p:nvPr/>
            </p:nvSpPr>
            <p:spPr>
              <a:xfrm>
                <a:off x="6824520" y="1578240"/>
                <a:ext cx="614520" cy="716760"/>
              </a:xfrm>
              <a:custGeom>
                <a:rect b="b" l="l" r="r" t="t"/>
                <a:pathLst>
                  <a:path extrusionOk="0" h="1029375" w="882682">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
              <p:cNvSpPr/>
              <p:nvPr/>
            </p:nvSpPr>
            <p:spPr>
              <a:xfrm>
                <a:off x="7612560" y="2543400"/>
                <a:ext cx="870840" cy="770760"/>
              </a:xfrm>
              <a:custGeom>
                <a:rect b="b" l="l" r="r" t="t"/>
                <a:pathLst>
                  <a:path extrusionOk="0" h="1106424" w="1250451">
                    <a:moveTo>
                      <a:pt x="0" y="0"/>
                    </a:moveTo>
                    <a:lnTo>
                      <a:pt x="0" y="383096"/>
                    </a:lnTo>
                    <a:lnTo>
                      <a:pt x="1250452" y="1106424"/>
                    </a:lnTo>
                    <a:lnTo>
                      <a:pt x="1250452" y="214027"/>
                    </a:lnTo>
                  </a:path>
                </a:pathLst>
              </a:custGeom>
              <a:noFill/>
              <a:ln cap="flat" cmpd="sng" w="9525">
                <a:solidFill>
                  <a:srgbClr val="E9EAF2"/>
                </a:solidFill>
                <a:prstDash val="solid"/>
                <a:miter lim="8000"/>
                <a:headEnd len="sm" w="sm" type="none"/>
                <a:tailEnd len="sm" w="sm" type="none"/>
              </a:ln>
            </p:spPr>
          </p:sp>
          <p:sp>
            <p:nvSpPr>
              <p:cNvPr id="923" name="Google Shape;923;p4"/>
              <p:cNvSpPr/>
              <p:nvPr/>
            </p:nvSpPr>
            <p:spPr>
              <a:xfrm>
                <a:off x="7954920" y="2535120"/>
                <a:ext cx="6120" cy="472680"/>
              </a:xfrm>
              <a:custGeom>
                <a:rect b="b" l="l" r="r" t="t"/>
                <a:pathLst>
                  <a:path extrusionOk="0" h="678751" w="9505">
                    <a:moveTo>
                      <a:pt x="0" y="0"/>
                    </a:moveTo>
                    <a:lnTo>
                      <a:pt x="0" y="678752"/>
                    </a:lnTo>
                  </a:path>
                </a:pathLst>
              </a:custGeom>
              <a:noFill/>
              <a:ln cap="flat" cmpd="sng" w="9525">
                <a:solidFill>
                  <a:srgbClr val="E9EAF2"/>
                </a:solidFill>
                <a:prstDash val="solid"/>
                <a:miter lim="8000"/>
                <a:headEnd len="sm" w="sm" type="none"/>
                <a:tailEnd len="sm" w="sm" type="none"/>
              </a:ln>
            </p:spPr>
          </p:sp>
          <p:sp>
            <p:nvSpPr>
              <p:cNvPr id="924" name="Google Shape;924;p4"/>
              <p:cNvSpPr/>
              <p:nvPr/>
            </p:nvSpPr>
            <p:spPr>
              <a:xfrm>
                <a:off x="8221320" y="2834280"/>
                <a:ext cx="6120" cy="327600"/>
              </a:xfrm>
              <a:custGeom>
                <a:rect b="b" l="l" r="r" t="t"/>
                <a:pathLst>
                  <a:path extrusionOk="0" h="470725" w="9505">
                    <a:moveTo>
                      <a:pt x="0" y="0"/>
                    </a:moveTo>
                    <a:lnTo>
                      <a:pt x="0" y="470725"/>
                    </a:lnTo>
                  </a:path>
                </a:pathLst>
              </a:custGeom>
              <a:noFill/>
              <a:ln cap="flat" cmpd="sng" w="9525">
                <a:solidFill>
                  <a:srgbClr val="E9EAF2"/>
                </a:solidFill>
                <a:prstDash val="solid"/>
                <a:miter lim="8000"/>
                <a:headEnd len="sm" w="sm" type="none"/>
                <a:tailEnd len="sm" w="sm" type="none"/>
              </a:ln>
            </p:spPr>
          </p:sp>
          <p:sp>
            <p:nvSpPr>
              <p:cNvPr id="925" name="Google Shape;925;p4"/>
              <p:cNvSpPr/>
              <p:nvPr/>
            </p:nvSpPr>
            <p:spPr>
              <a:xfrm>
                <a:off x="7612560" y="2504520"/>
                <a:ext cx="870840" cy="333720"/>
              </a:xfrm>
              <a:custGeom>
                <a:rect b="b" l="l" r="r" t="t"/>
                <a:pathLst>
                  <a:path extrusionOk="0" h="479359" w="1250451">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cap="flat" cmpd="sng" w="14525">
                <a:solidFill>
                  <a:srgbClr val="E9EAF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
              <p:cNvSpPr/>
              <p:nvPr/>
            </p:nvSpPr>
            <p:spPr>
              <a:xfrm rot="-1801800">
                <a:off x="7938000" y="2505960"/>
                <a:ext cx="33120" cy="57960"/>
              </a:xfrm>
              <a:custGeom>
                <a:rect b="b" l="l" r="r" t="t"/>
                <a:pathLst>
                  <a:path extrusionOk="0" h="83629" w="48097">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
              <p:cNvSpPr/>
              <p:nvPr/>
            </p:nvSpPr>
            <p:spPr>
              <a:xfrm rot="-1789800">
                <a:off x="8478360" y="2670480"/>
                <a:ext cx="33120" cy="57960"/>
              </a:xfrm>
              <a:custGeom>
                <a:rect b="b" l="l" r="r" t="t"/>
                <a:pathLst>
                  <a:path extrusionOk="0" h="83917" w="48263">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
              <p:cNvSpPr/>
              <p:nvPr/>
            </p:nvSpPr>
            <p:spPr>
              <a:xfrm rot="-1789800">
                <a:off x="8215200" y="2806920"/>
                <a:ext cx="33120" cy="57960"/>
              </a:xfrm>
              <a:custGeom>
                <a:rect b="b" l="l" r="r" t="t"/>
                <a:pathLst>
                  <a:path extrusionOk="0" h="83917" w="48263">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
              <p:cNvSpPr/>
              <p:nvPr/>
            </p:nvSpPr>
            <p:spPr>
              <a:xfrm rot="-1801800">
                <a:off x="7595640" y="2525040"/>
                <a:ext cx="33120" cy="57960"/>
              </a:xfrm>
              <a:custGeom>
                <a:rect b="b" l="l" r="r" t="t"/>
                <a:pathLst>
                  <a:path extrusionOk="0" h="83629" w="48097">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
              <p:cNvSpPr/>
              <p:nvPr/>
            </p:nvSpPr>
            <p:spPr>
              <a:xfrm>
                <a:off x="7591680" y="1875600"/>
                <a:ext cx="54360" cy="220320"/>
              </a:xfrm>
              <a:custGeom>
                <a:rect b="b" l="l" r="r" t="t"/>
                <a:pathLst>
                  <a:path extrusionOk="0" h="316778" w="78705">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
              <p:cNvSpPr/>
              <p:nvPr/>
            </p:nvSpPr>
            <p:spPr>
              <a:xfrm>
                <a:off x="7674480" y="1744200"/>
                <a:ext cx="54360" cy="399600"/>
              </a:xfrm>
              <a:custGeom>
                <a:rect b="b" l="l" r="r" t="t"/>
                <a:pathLst>
                  <a:path extrusionOk="0" h="573928" w="7842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
              <p:cNvSpPr/>
              <p:nvPr/>
            </p:nvSpPr>
            <p:spPr>
              <a:xfrm>
                <a:off x="7838640" y="1873440"/>
                <a:ext cx="54360" cy="365400"/>
              </a:xfrm>
              <a:custGeom>
                <a:rect b="b" l="l" r="r" t="t"/>
                <a:pathLst>
                  <a:path extrusionOk="0" h="524860" w="7842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
              <p:cNvSpPr/>
              <p:nvPr/>
            </p:nvSpPr>
            <p:spPr>
              <a:xfrm>
                <a:off x="7920720" y="1975680"/>
                <a:ext cx="54360" cy="311040"/>
              </a:xfrm>
              <a:custGeom>
                <a:rect b="b" l="l" r="r" t="t"/>
                <a:pathLst>
                  <a:path extrusionOk="0" h="446687" w="7842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
              <p:cNvSpPr/>
              <p:nvPr/>
            </p:nvSpPr>
            <p:spPr>
              <a:xfrm>
                <a:off x="8084520" y="2203200"/>
                <a:ext cx="54360" cy="177840"/>
              </a:xfrm>
              <a:custGeom>
                <a:rect b="b" l="l" r="r" t="t"/>
                <a:pathLst>
                  <a:path extrusionOk="0" h="255777" w="78325">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
              <p:cNvSpPr/>
              <p:nvPr/>
            </p:nvSpPr>
            <p:spPr>
              <a:xfrm>
                <a:off x="8166960" y="1938600"/>
                <a:ext cx="54360" cy="489960"/>
              </a:xfrm>
              <a:custGeom>
                <a:rect b="b" l="l" r="r" t="t"/>
                <a:pathLst>
                  <a:path extrusionOk="0" h="703833" w="7842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
              <p:cNvSpPr/>
              <p:nvPr/>
            </p:nvSpPr>
            <p:spPr>
              <a:xfrm>
                <a:off x="8367120" y="2367000"/>
                <a:ext cx="54360" cy="177840"/>
              </a:xfrm>
              <a:custGeom>
                <a:rect b="b" l="l" r="r" t="t"/>
                <a:pathLst>
                  <a:path extrusionOk="0" h="255818" w="7842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
              <p:cNvSpPr/>
              <p:nvPr/>
            </p:nvSpPr>
            <p:spPr>
              <a:xfrm>
                <a:off x="8449560" y="2372040"/>
                <a:ext cx="54360" cy="220320"/>
              </a:xfrm>
              <a:custGeom>
                <a:rect b="b" l="l" r="r" t="t"/>
                <a:pathLst>
                  <a:path extrusionOk="0" h="316963" w="7842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8" name="Google Shape;938;p4"/>
            <p:cNvSpPr/>
            <p:nvPr/>
          </p:nvSpPr>
          <p:spPr>
            <a:xfrm>
              <a:off x="5811480" y="3865680"/>
              <a:ext cx="630720" cy="365040"/>
            </a:xfrm>
            <a:custGeom>
              <a:rect b="b" l="l" r="r" t="t"/>
              <a:pathLst>
                <a:path extrusionOk="0" h="524291" w="905825">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
            <p:cNvSpPr/>
            <p:nvPr/>
          </p:nvSpPr>
          <p:spPr>
            <a:xfrm>
              <a:off x="5942880" y="3519720"/>
              <a:ext cx="630720" cy="633960"/>
            </a:xfrm>
            <a:custGeom>
              <a:rect b="b" l="l" r="r" t="t"/>
              <a:pathLst>
                <a:path extrusionOk="0" h="910207" w="906089">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
            <p:cNvSpPr/>
            <p:nvPr/>
          </p:nvSpPr>
          <p:spPr>
            <a:xfrm>
              <a:off x="5942880" y="3421800"/>
              <a:ext cx="630360" cy="365040"/>
            </a:xfrm>
            <a:custGeom>
              <a:rect b="b" l="l" r="r" t="t"/>
              <a:pathLst>
                <a:path extrusionOk="0" h="524522" w="905566">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
            <p:cNvSpPr/>
            <p:nvPr/>
          </p:nvSpPr>
          <p:spPr>
            <a:xfrm>
              <a:off x="5942880" y="3372480"/>
              <a:ext cx="630720" cy="364680"/>
            </a:xfrm>
            <a:custGeom>
              <a:rect b="b" l="l" r="r" t="t"/>
              <a:pathLst>
                <a:path extrusionOk="0" h="524031" w="905825">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
            <p:cNvSpPr/>
            <p:nvPr/>
          </p:nvSpPr>
          <p:spPr>
            <a:xfrm>
              <a:off x="6104160" y="3465000"/>
              <a:ext cx="90000" cy="51840"/>
            </a:xfrm>
            <a:custGeom>
              <a:rect b="b" l="l" r="r" t="t"/>
              <a:pathLst>
                <a:path extrusionOk="0" h="75042" w="129655">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
            <p:cNvSpPr/>
            <p:nvPr/>
          </p:nvSpPr>
          <p:spPr>
            <a:xfrm>
              <a:off x="6104160" y="3448440"/>
              <a:ext cx="90000" cy="51840"/>
            </a:xfrm>
            <a:custGeom>
              <a:rect b="b" l="l" r="r" t="t"/>
              <a:pathLst>
                <a:path extrusionOk="0" h="75056" w="129655">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
            <p:cNvSpPr/>
            <p:nvPr/>
          </p:nvSpPr>
          <p:spPr>
            <a:xfrm>
              <a:off x="6217200" y="3528720"/>
              <a:ext cx="90000" cy="51840"/>
            </a:xfrm>
            <a:custGeom>
              <a:rect b="b" l="l" r="r" t="t"/>
              <a:pathLst>
                <a:path extrusionOk="0" h="74995" w="129623">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
            <p:cNvSpPr/>
            <p:nvPr/>
          </p:nvSpPr>
          <p:spPr>
            <a:xfrm>
              <a:off x="6218640" y="3540240"/>
              <a:ext cx="87480" cy="40680"/>
            </a:xfrm>
            <a:custGeom>
              <a:rect b="b" l="l" r="r" t="t"/>
              <a:pathLst>
                <a:path extrusionOk="0" h="58707" w="126148">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
            <p:cNvSpPr/>
            <p:nvPr/>
          </p:nvSpPr>
          <p:spPr>
            <a:xfrm>
              <a:off x="6322320" y="3593520"/>
              <a:ext cx="90000" cy="51840"/>
            </a:xfrm>
            <a:custGeom>
              <a:rect b="b" l="l" r="r" t="t"/>
              <a:pathLst>
                <a:path extrusionOk="0" h="75042" w="129655">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
            <p:cNvSpPr/>
            <p:nvPr/>
          </p:nvSpPr>
          <p:spPr>
            <a:xfrm>
              <a:off x="6322320" y="3576960"/>
              <a:ext cx="90000" cy="51840"/>
            </a:xfrm>
            <a:custGeom>
              <a:rect b="b" l="l" r="r" t="t"/>
              <a:pathLst>
                <a:path extrusionOk="0" h="75056" w="129655">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
            <p:cNvSpPr/>
            <p:nvPr/>
          </p:nvSpPr>
          <p:spPr>
            <a:xfrm>
              <a:off x="7805160" y="3941280"/>
              <a:ext cx="325800" cy="188280"/>
            </a:xfrm>
            <a:custGeom>
              <a:rect b="b" l="l" r="r" t="t"/>
              <a:pathLst>
                <a:path extrusionOk="0" h="270891" w="468241">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
            <p:cNvSpPr/>
            <p:nvPr/>
          </p:nvSpPr>
          <p:spPr>
            <a:xfrm>
              <a:off x="7907400" y="3116880"/>
              <a:ext cx="169200" cy="248040"/>
            </a:xfrm>
            <a:custGeom>
              <a:rect b="b" l="l" r="r" t="t"/>
              <a:pathLst>
                <a:path extrusionOk="0" h="356577" w="243195">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
            <p:cNvSpPr/>
            <p:nvPr/>
          </p:nvSpPr>
          <p:spPr>
            <a:xfrm>
              <a:off x="7920000" y="3114360"/>
              <a:ext cx="80640" cy="100080"/>
            </a:xfrm>
            <a:custGeom>
              <a:rect b="b" l="l" r="r" t="t"/>
              <a:pathLst>
                <a:path extrusionOk="0" h="143945" w="116085">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
            <p:cNvSpPr/>
            <p:nvPr/>
          </p:nvSpPr>
          <p:spPr>
            <a:xfrm>
              <a:off x="7935840" y="3223440"/>
              <a:ext cx="99720" cy="111960"/>
            </a:xfrm>
            <a:custGeom>
              <a:rect b="b" l="l" r="r" t="t"/>
              <a:pathLst>
                <a:path extrusionOk="0" h="161015" w="143677">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
            <p:cNvSpPr/>
            <p:nvPr/>
          </p:nvSpPr>
          <p:spPr>
            <a:xfrm>
              <a:off x="7844400" y="3305160"/>
              <a:ext cx="84600" cy="197640"/>
            </a:xfrm>
            <a:custGeom>
              <a:rect b="b" l="l" r="r" t="t"/>
              <a:pathLst>
                <a:path extrusionOk="0" h="284211" w="121787">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
            <p:cNvSpPr/>
            <p:nvPr/>
          </p:nvSpPr>
          <p:spPr>
            <a:xfrm>
              <a:off x="7907040" y="3260160"/>
              <a:ext cx="145440" cy="167760"/>
            </a:xfrm>
            <a:custGeom>
              <a:rect b="b" l="l" r="r" t="t"/>
              <a:pathLst>
                <a:path extrusionOk="0" h="241045" w="20932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
            <p:cNvSpPr/>
            <p:nvPr/>
          </p:nvSpPr>
          <p:spPr>
            <a:xfrm>
              <a:off x="7932960" y="3122640"/>
              <a:ext cx="106920" cy="132120"/>
            </a:xfrm>
            <a:custGeom>
              <a:rect b="b" l="l" r="r" t="t"/>
              <a:pathLst>
                <a:path extrusionOk="0" h="190250" w="154042">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
            <p:cNvSpPr/>
            <p:nvPr/>
          </p:nvSpPr>
          <p:spPr>
            <a:xfrm>
              <a:off x="7937280" y="3121920"/>
              <a:ext cx="107280" cy="101520"/>
            </a:xfrm>
            <a:custGeom>
              <a:rect b="b" l="l" r="r" t="t"/>
              <a:pathLst>
                <a:path extrusionOk="0" h="145954" w="154704">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
            <p:cNvSpPr/>
            <p:nvPr/>
          </p:nvSpPr>
          <p:spPr>
            <a:xfrm>
              <a:off x="7955280" y="4003200"/>
              <a:ext cx="84240" cy="64440"/>
            </a:xfrm>
            <a:custGeom>
              <a:rect b="b" l="l" r="r" t="t"/>
              <a:pathLst>
                <a:path extrusionOk="0" h="93085" w="121626">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
            <p:cNvSpPr/>
            <p:nvPr/>
          </p:nvSpPr>
          <p:spPr>
            <a:xfrm>
              <a:off x="7955280" y="4024080"/>
              <a:ext cx="83880" cy="43920"/>
            </a:xfrm>
            <a:custGeom>
              <a:rect b="b" l="l" r="r" t="t"/>
              <a:pathLst>
                <a:path extrusionOk="0" h="63346" w="121131">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
            <p:cNvSpPr/>
            <p:nvPr/>
          </p:nvSpPr>
          <p:spPr>
            <a:xfrm>
              <a:off x="7890840" y="3988800"/>
              <a:ext cx="77400" cy="59760"/>
            </a:xfrm>
            <a:custGeom>
              <a:rect b="b" l="l" r="r" t="t"/>
              <a:pathLst>
                <a:path extrusionOk="0" h="86487" w="111395">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
            <p:cNvSpPr/>
            <p:nvPr/>
          </p:nvSpPr>
          <p:spPr>
            <a:xfrm>
              <a:off x="7891200" y="4008960"/>
              <a:ext cx="77040" cy="39960"/>
            </a:xfrm>
            <a:custGeom>
              <a:rect b="b" l="l" r="r" t="t"/>
              <a:pathLst>
                <a:path extrusionOk="0" h="58013" w="110894">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
            <p:cNvSpPr/>
            <p:nvPr/>
          </p:nvSpPr>
          <p:spPr>
            <a:xfrm>
              <a:off x="7903080" y="3428640"/>
              <a:ext cx="165240" cy="580320"/>
            </a:xfrm>
            <a:custGeom>
              <a:rect b="b" l="l" r="r" t="t"/>
              <a:pathLst>
                <a:path extrusionOk="0" h="833275" w="237954">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
            <p:cNvSpPr/>
            <p:nvPr/>
          </p:nvSpPr>
          <p:spPr>
            <a:xfrm>
              <a:off x="7896240" y="3414600"/>
              <a:ext cx="176400" cy="385560"/>
            </a:xfrm>
            <a:custGeom>
              <a:rect b="b" l="l" r="r" t="t"/>
              <a:pathLst>
                <a:path extrusionOk="0" h="553963" w="253612">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
            <p:cNvSpPr/>
            <p:nvPr/>
          </p:nvSpPr>
          <p:spPr>
            <a:xfrm>
              <a:off x="7902360" y="3260160"/>
              <a:ext cx="48960" cy="51480"/>
            </a:xfrm>
            <a:custGeom>
              <a:rect b="b" l="l" r="r" t="t"/>
              <a:pathLst>
                <a:path extrusionOk="0" h="74600" w="71005">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
            <p:cNvSpPr/>
            <p:nvPr/>
          </p:nvSpPr>
          <p:spPr>
            <a:xfrm>
              <a:off x="7764840" y="3489120"/>
              <a:ext cx="176760" cy="102600"/>
            </a:xfrm>
            <a:custGeom>
              <a:rect b="b" l="l" r="r" t="t"/>
              <a:pathLst>
                <a:path extrusionOk="0" h="147732" w="254367">
                  <a:moveTo>
                    <a:pt x="0" y="86201"/>
                  </a:moveTo>
                  <a:lnTo>
                    <a:pt x="148096" y="0"/>
                  </a:lnTo>
                  <a:lnTo>
                    <a:pt x="254368" y="61436"/>
                  </a:lnTo>
                  <a:lnTo>
                    <a:pt x="106272" y="147733"/>
                  </a:lnTo>
                  <a:lnTo>
                    <a:pt x="0" y="86201"/>
                  </a:lnTo>
                  <a:close/>
                </a:path>
              </a:pathLst>
            </a:custGeom>
            <a:solidFill>
              <a:srgbClr val="F4F4F4"/>
            </a:solidFill>
            <a:ln>
              <a:noFill/>
            </a:ln>
          </p:spPr>
        </p:sp>
        <p:sp>
          <p:nvSpPr>
            <p:cNvPr id="964" name="Google Shape;964;p4"/>
            <p:cNvSpPr/>
            <p:nvPr/>
          </p:nvSpPr>
          <p:spPr>
            <a:xfrm>
              <a:off x="7820280" y="3493440"/>
              <a:ext cx="37080" cy="30960"/>
            </a:xfrm>
            <a:custGeom>
              <a:rect b="b" l="l" r="r" t="t"/>
              <a:pathLst>
                <a:path extrusionOk="0" h="44771" w="53706">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
            <p:cNvSpPr/>
            <p:nvPr/>
          </p:nvSpPr>
          <p:spPr>
            <a:xfrm>
              <a:off x="7876440" y="3290760"/>
              <a:ext cx="176400" cy="224640"/>
            </a:xfrm>
            <a:custGeom>
              <a:rect b="b" l="l" r="r" t="t"/>
              <a:pathLst>
                <a:path extrusionOk="0" h="322722" w="253611">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
            <p:cNvSpPr/>
            <p:nvPr/>
          </p:nvSpPr>
          <p:spPr>
            <a:xfrm>
              <a:off x="8009280" y="3279600"/>
              <a:ext cx="50400" cy="72000"/>
            </a:xfrm>
            <a:custGeom>
              <a:rect b="b" l="l" r="r" t="t"/>
              <a:pathLst>
                <a:path extrusionOk="0" h="103595" w="7272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7" name="Google Shape;967;p4"/>
            <p:cNvGrpSpPr/>
            <p:nvPr/>
          </p:nvGrpSpPr>
          <p:grpSpPr>
            <a:xfrm>
              <a:off x="5848560" y="3224160"/>
              <a:ext cx="417240" cy="933840"/>
              <a:chOff x="5848560" y="3224160"/>
              <a:chExt cx="417240" cy="933840"/>
            </a:xfrm>
          </p:grpSpPr>
          <p:sp>
            <p:nvSpPr>
              <p:cNvPr id="968" name="Google Shape;968;p4"/>
              <p:cNvSpPr/>
              <p:nvPr/>
            </p:nvSpPr>
            <p:spPr>
              <a:xfrm flipH="1">
                <a:off x="5848560" y="3377520"/>
                <a:ext cx="64440" cy="232920"/>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
              <p:cNvSpPr/>
              <p:nvPr/>
            </p:nvSpPr>
            <p:spPr>
              <a:xfrm flipH="1">
                <a:off x="6020280" y="4104720"/>
                <a:ext cx="93960" cy="53280"/>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
              <p:cNvSpPr/>
              <p:nvPr/>
            </p:nvSpPr>
            <p:spPr>
              <a:xfrm flipH="1">
                <a:off x="6021720" y="4113360"/>
                <a:ext cx="92520" cy="44280"/>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
              <p:cNvSpPr/>
              <p:nvPr/>
            </p:nvSpPr>
            <p:spPr>
              <a:xfrm flipH="1">
                <a:off x="5904000" y="4044240"/>
                <a:ext cx="90720" cy="51120"/>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
              <p:cNvSpPr/>
              <p:nvPr/>
            </p:nvSpPr>
            <p:spPr>
              <a:xfrm flipH="1">
                <a:off x="5905440" y="4052520"/>
                <a:ext cx="89280" cy="42480"/>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
              <p:cNvSpPr/>
              <p:nvPr/>
            </p:nvSpPr>
            <p:spPr>
              <a:xfrm flipH="1">
                <a:off x="5875920" y="3561840"/>
                <a:ext cx="181080" cy="558720"/>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
              <p:cNvSpPr/>
              <p:nvPr/>
            </p:nvSpPr>
            <p:spPr>
              <a:xfrm flipH="1">
                <a:off x="5875920" y="3561840"/>
                <a:ext cx="180360" cy="312120"/>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
              <p:cNvSpPr/>
              <p:nvPr/>
            </p:nvSpPr>
            <p:spPr>
              <a:xfrm flipH="1">
                <a:off x="5898240" y="3224160"/>
                <a:ext cx="122040" cy="196920"/>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
              <p:cNvSpPr/>
              <p:nvPr/>
            </p:nvSpPr>
            <p:spPr>
              <a:xfrm flipH="1">
                <a:off x="5848560" y="3399840"/>
                <a:ext cx="46440" cy="82800"/>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
              <p:cNvSpPr/>
              <p:nvPr/>
            </p:nvSpPr>
            <p:spPr>
              <a:xfrm flipH="1">
                <a:off x="5880600" y="3375720"/>
                <a:ext cx="145800" cy="208440"/>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
              <p:cNvSpPr/>
              <p:nvPr/>
            </p:nvSpPr>
            <p:spPr>
              <a:xfrm flipH="1">
                <a:off x="5985000" y="3418920"/>
                <a:ext cx="280800" cy="201960"/>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
              <p:cNvSpPr/>
              <p:nvPr/>
            </p:nvSpPr>
            <p:spPr>
              <a:xfrm flipH="1">
                <a:off x="5980680" y="3407040"/>
                <a:ext cx="76320" cy="79560"/>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
              <p:cNvSpPr/>
              <p:nvPr/>
            </p:nvSpPr>
            <p:spPr>
              <a:xfrm flipH="1">
                <a:off x="5872320" y="3224160"/>
                <a:ext cx="153000" cy="250200"/>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sp>
        <p:nvSpPr>
          <p:cNvPr id="985" name="Google Shape;985;p5"/>
          <p:cNvSpPr txBox="1"/>
          <p:nvPr>
            <p:ph idx="1" type="body"/>
          </p:nvPr>
        </p:nvSpPr>
        <p:spPr>
          <a:xfrm>
            <a:off x="457200" y="1707850"/>
            <a:ext cx="4818300" cy="1576200"/>
          </a:xfrm>
          <a:prstGeom prst="rect">
            <a:avLst/>
          </a:prstGeom>
          <a:noFill/>
          <a:ln>
            <a:noFill/>
          </a:ln>
        </p:spPr>
        <p:txBody>
          <a:bodyPr anchorCtr="0" anchor="t" bIns="0" lIns="0" spcFirstLastPara="1" rIns="0" wrap="square" tIns="0">
            <a:noAutofit/>
          </a:bodyPr>
          <a:lstStyle/>
          <a:p>
            <a:pPr indent="0" lvl="0" marL="0" marR="0" rtl="0" algn="just">
              <a:lnSpc>
                <a:spcPct val="110000"/>
              </a:lnSpc>
              <a:spcBef>
                <a:spcPts val="0"/>
              </a:spcBef>
              <a:spcAft>
                <a:spcPts val="0"/>
              </a:spcAft>
              <a:buClr>
                <a:schemeClr val="dk1"/>
              </a:buClr>
              <a:buSzPts val="1100"/>
              <a:buFont typeface="Arial"/>
              <a:buNone/>
            </a:pPr>
            <a:r>
              <a:rPr lang="en">
                <a:solidFill>
                  <a:srgbClr val="3A3F50"/>
                </a:solidFill>
                <a:latin typeface="Barlow Light"/>
                <a:ea typeface="Barlow Light"/>
                <a:cs typeface="Barlow Light"/>
                <a:sym typeface="Barlow Light"/>
              </a:rPr>
              <a:t>Apache Kafka is a distributed event store and stream-processing platform. In this project we can use Kafka to to build real-time streaming data pipelines and real-time streaming applications.</a:t>
            </a:r>
            <a:endParaRPr>
              <a:solidFill>
                <a:srgbClr val="3A3F50"/>
              </a:solidFill>
              <a:latin typeface="Barlow Light"/>
              <a:ea typeface="Barlow Light"/>
              <a:cs typeface="Barlow Light"/>
              <a:sym typeface="Barlow Light"/>
            </a:endParaRPr>
          </a:p>
          <a:p>
            <a:pPr indent="0" lvl="0" marL="0" marR="0" rtl="0" algn="just">
              <a:lnSpc>
                <a:spcPct val="110000"/>
              </a:lnSpc>
              <a:spcBef>
                <a:spcPts val="0"/>
              </a:spcBef>
              <a:spcAft>
                <a:spcPts val="0"/>
              </a:spcAft>
              <a:buClr>
                <a:schemeClr val="dk1"/>
              </a:buClr>
              <a:buSzPts val="1100"/>
              <a:buFont typeface="Arial"/>
              <a:buNone/>
            </a:pPr>
            <a:r>
              <a:t/>
            </a:r>
            <a:endParaRPr>
              <a:solidFill>
                <a:srgbClr val="3A3F50"/>
              </a:solidFill>
              <a:latin typeface="Barlow Light"/>
              <a:ea typeface="Barlow Light"/>
              <a:cs typeface="Barlow Light"/>
              <a:sym typeface="Barlow Light"/>
            </a:endParaRPr>
          </a:p>
          <a:p>
            <a:pPr indent="0" lvl="0" marL="0" marR="0" rtl="0" algn="just">
              <a:lnSpc>
                <a:spcPct val="110000"/>
              </a:lnSpc>
              <a:spcBef>
                <a:spcPts val="0"/>
              </a:spcBef>
              <a:spcAft>
                <a:spcPts val="0"/>
              </a:spcAft>
              <a:buClr>
                <a:srgbClr val="3A3F50"/>
              </a:buClr>
              <a:buSzPts val="1800"/>
              <a:buFont typeface="Barlow Light"/>
              <a:buNone/>
            </a:pPr>
            <a:r>
              <a:t/>
            </a:r>
            <a:endParaRPr>
              <a:solidFill>
                <a:srgbClr val="3A3F50"/>
              </a:solidFill>
              <a:latin typeface="Barlow Light"/>
              <a:ea typeface="Barlow Light"/>
              <a:cs typeface="Barlow Light"/>
              <a:sym typeface="Barlow Light"/>
            </a:endParaRPr>
          </a:p>
        </p:txBody>
      </p:sp>
      <p:sp>
        <p:nvSpPr>
          <p:cNvPr id="986" name="Google Shape;986;p5"/>
          <p:cNvSpPr txBox="1"/>
          <p:nvPr>
            <p:ph type="title"/>
          </p:nvPr>
        </p:nvSpPr>
        <p:spPr>
          <a:xfrm>
            <a:off x="457200" y="605520"/>
            <a:ext cx="5640480" cy="108252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7BB9"/>
              </a:buClr>
              <a:buSzPts val="4800"/>
              <a:buFont typeface="Raleway Thin"/>
              <a:buNone/>
            </a:pPr>
            <a:r>
              <a:rPr b="1" lang="en" sz="4800" strike="noStrike">
                <a:solidFill>
                  <a:srgbClr val="007BB9"/>
                </a:solidFill>
                <a:latin typeface="Raleway"/>
                <a:ea typeface="Raleway"/>
                <a:cs typeface="Raleway"/>
                <a:sym typeface="Raleway"/>
              </a:rPr>
              <a:t>Apache Kafka</a:t>
            </a:r>
            <a:endParaRPr b="1" sz="4800" strike="noStrike">
              <a:solidFill>
                <a:srgbClr val="000000"/>
              </a:solidFill>
            </a:endParaRPr>
          </a:p>
        </p:txBody>
      </p:sp>
      <p:sp>
        <p:nvSpPr>
          <p:cNvPr id="987" name="Google Shape;987;p5"/>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FFFFFF"/>
              </a:buClr>
              <a:buSzPts val="1200"/>
              <a:buFont typeface="Barlow Light"/>
              <a:buNone/>
            </a:pPr>
            <a:fld id="{00000000-1234-1234-1234-123412341234}" type="slidenum">
              <a:rPr b="0" lang="en" sz="1200" strike="noStrike">
                <a:solidFill>
                  <a:srgbClr val="FFFFFF"/>
                </a:solidFill>
                <a:latin typeface="Barlow Light"/>
                <a:ea typeface="Barlow Light"/>
                <a:cs typeface="Barlow Light"/>
                <a:sym typeface="Barlow Light"/>
              </a:rPr>
              <a:t>‹#›</a:t>
            </a:fld>
            <a:endParaRPr b="0" sz="1200" strike="noStrike">
              <a:solidFill>
                <a:srgbClr val="FFFFFF"/>
              </a:solidFill>
              <a:latin typeface="Times New Roman"/>
              <a:ea typeface="Times New Roman"/>
              <a:cs typeface="Times New Roman"/>
              <a:sym typeface="Times New Roman"/>
            </a:endParaRPr>
          </a:p>
        </p:txBody>
      </p:sp>
      <p:pic>
        <p:nvPicPr>
          <p:cNvPr id="988" name="Google Shape;988;p5"/>
          <p:cNvPicPr preferRelativeResize="0"/>
          <p:nvPr/>
        </p:nvPicPr>
        <p:blipFill rotWithShape="1">
          <a:blip r:embed="rId3">
            <a:alphaModFix/>
          </a:blip>
          <a:srcRect b="-2608" l="8329" r="8342" t="11643"/>
          <a:stretch/>
        </p:blipFill>
        <p:spPr>
          <a:xfrm>
            <a:off x="3006975" y="2989200"/>
            <a:ext cx="2075675" cy="1868175"/>
          </a:xfrm>
          <a:prstGeom prst="rect">
            <a:avLst/>
          </a:prstGeom>
          <a:noFill/>
          <a:ln>
            <a:noFill/>
          </a:ln>
        </p:spPr>
      </p:pic>
      <p:pic>
        <p:nvPicPr>
          <p:cNvPr id="989" name="Google Shape;989;p5"/>
          <p:cNvPicPr preferRelativeResize="0"/>
          <p:nvPr/>
        </p:nvPicPr>
        <p:blipFill>
          <a:blip r:embed="rId4">
            <a:alphaModFix/>
          </a:blip>
          <a:stretch>
            <a:fillRect/>
          </a:stretch>
        </p:blipFill>
        <p:spPr>
          <a:xfrm>
            <a:off x="5433376" y="1034200"/>
            <a:ext cx="3587699" cy="3352350"/>
          </a:xfrm>
          <a:prstGeom prst="rect">
            <a:avLst/>
          </a:prstGeom>
          <a:noFill/>
          <a:ln>
            <a:noFill/>
          </a:ln>
        </p:spPr>
      </p:pic>
      <p:sp>
        <p:nvSpPr>
          <p:cNvPr id="990" name="Google Shape;990;p5"/>
          <p:cNvSpPr txBox="1"/>
          <p:nvPr/>
        </p:nvSpPr>
        <p:spPr>
          <a:xfrm>
            <a:off x="165750" y="4492000"/>
            <a:ext cx="9144000" cy="261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200"/>
              <a:buFont typeface="Arial"/>
              <a:buNone/>
            </a:pPr>
            <a:r>
              <a:rPr i="1" lang="en" sz="1200"/>
              <a:t>More On Kafka and Spark</a:t>
            </a:r>
            <a:r>
              <a:rPr b="0" i="1" lang="en" sz="1200" strike="noStrike">
                <a:solidFill>
                  <a:srgbClr val="000000"/>
                </a:solidFill>
                <a:latin typeface="Arial"/>
                <a:ea typeface="Arial"/>
                <a:cs typeface="Arial"/>
                <a:sym typeface="Arial"/>
              </a:rPr>
              <a:t>:</a:t>
            </a:r>
            <a:r>
              <a:rPr b="0" i="1" lang="en" sz="1200" strike="noStrike">
                <a:solidFill>
                  <a:srgbClr val="800080"/>
                </a:solidFill>
                <a:latin typeface="Arial"/>
                <a:ea typeface="Arial"/>
                <a:cs typeface="Arial"/>
                <a:sym typeface="Arial"/>
              </a:rPr>
              <a:t> </a:t>
            </a:r>
            <a:r>
              <a:rPr i="1" lang="en" sz="1200" u="sng">
                <a:solidFill>
                  <a:schemeClr val="accent2"/>
                </a:solidFill>
                <a:hlinkClick r:id="rId5">
                  <a:extLst>
                    <a:ext uri="{A12FA001-AC4F-418D-AE19-62706E023703}">
                      <ahyp:hlinkClr val="tx"/>
                    </a:ext>
                  </a:extLst>
                </a:hlinkClick>
              </a:rPr>
              <a:t>https://docs.google.com/document/d/1jYHiqPc6p_la2imJpUWKgW_N7Qeu3_eed7Ep30i7dRo/edit?usp=sharing</a:t>
            </a:r>
            <a:endParaRPr i="1" sz="1200"/>
          </a:p>
          <a:p>
            <a:pPr indent="0" lvl="0" marL="457200" rtl="0" algn="just">
              <a:spcBef>
                <a:spcPts val="0"/>
              </a:spcBef>
              <a:spcAft>
                <a:spcPts val="0"/>
              </a:spcAft>
              <a:buClr>
                <a:schemeClr val="dk1"/>
              </a:buClr>
              <a:buFont typeface="Arial"/>
              <a:buNone/>
            </a:pPr>
            <a:r>
              <a:rPr i="1" lang="en" sz="1200"/>
              <a:t>      </a:t>
            </a:r>
            <a:r>
              <a:rPr lang="en" sz="1200" u="sng">
                <a:solidFill>
                  <a:schemeClr val="accent2"/>
                </a:solidFill>
                <a:hlinkClick r:id="rId6">
                  <a:extLst>
                    <a:ext uri="{A12FA001-AC4F-418D-AE19-62706E023703}">
                      <ahyp:hlinkClr val="tx"/>
                    </a:ext>
                  </a:extLst>
                </a:hlinkClick>
              </a:rPr>
              <a:t>https://docs.google.com/document/d/1008B3ZedM3yh1avWqSBmERqgZPrnHNbhwHf9UQ8FmT4/edit</a:t>
            </a:r>
            <a:endParaRPr i="1" sz="1200"/>
          </a:p>
          <a:p>
            <a:pPr indent="0" lvl="0" marL="0" marR="0" rtl="0" algn="ctr">
              <a:lnSpc>
                <a:spcPct val="100000"/>
              </a:lnSpc>
              <a:spcBef>
                <a:spcPts val="0"/>
              </a:spcBef>
              <a:spcAft>
                <a:spcPts val="0"/>
              </a:spcAft>
              <a:buClr>
                <a:srgbClr val="000000"/>
              </a:buClr>
              <a:buSzPts val="1200"/>
              <a:buFont typeface="Arial"/>
              <a:buNone/>
            </a:pPr>
            <a:r>
              <a:t/>
            </a:r>
            <a:endParaRPr i="1"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9"/>
          <p:cNvSpPr txBox="1"/>
          <p:nvPr>
            <p:ph idx="1" type="body"/>
          </p:nvPr>
        </p:nvSpPr>
        <p:spPr>
          <a:xfrm>
            <a:off x="457200" y="1158125"/>
            <a:ext cx="6165000" cy="1822200"/>
          </a:xfrm>
          <a:prstGeom prst="rect">
            <a:avLst/>
          </a:prstGeom>
          <a:noFill/>
          <a:ln>
            <a:noFill/>
          </a:ln>
        </p:spPr>
        <p:txBody>
          <a:bodyPr anchorCtr="0" anchor="t" bIns="0" lIns="0" spcFirstLastPara="1" rIns="0" wrap="square" tIns="0">
            <a:noAutofit/>
          </a:bodyPr>
          <a:lstStyle/>
          <a:p>
            <a:pPr indent="0" lvl="0" marL="0" marR="0" rtl="0" algn="just">
              <a:lnSpc>
                <a:spcPct val="110000"/>
              </a:lnSpc>
              <a:spcBef>
                <a:spcPts val="601"/>
              </a:spcBef>
              <a:spcAft>
                <a:spcPts val="0"/>
              </a:spcAft>
              <a:buClr>
                <a:srgbClr val="3A3F50"/>
              </a:buClr>
              <a:buSzPts val="1800"/>
              <a:buFont typeface="Barlow Light"/>
              <a:buNone/>
            </a:pPr>
            <a:r>
              <a:rPr lang="en">
                <a:solidFill>
                  <a:srgbClr val="3A3F50"/>
                </a:solidFill>
                <a:latin typeface="Barlow Light"/>
                <a:ea typeface="Barlow Light"/>
                <a:cs typeface="Barlow Light"/>
                <a:sym typeface="Barlow Light"/>
              </a:rPr>
              <a:t>GraphQL is a query language for APIs and a runtime for fulfilling those queries with your existing data. GraphQL provides a complete and understandable description of the data in your API, gives clients the power to ask for exactly what they need and nothing more, makes it easier to evolve APIs over time, and enables powerful developer tools.</a:t>
            </a:r>
            <a:endParaRPr i="0" sz="1800" u="none" cap="none" strike="noStrike">
              <a:solidFill>
                <a:srgbClr val="000000"/>
              </a:solidFill>
              <a:latin typeface="Barlow Light"/>
              <a:ea typeface="Barlow Light"/>
              <a:cs typeface="Barlow Light"/>
              <a:sym typeface="Barlow Light"/>
            </a:endParaRPr>
          </a:p>
        </p:txBody>
      </p:sp>
      <p:sp>
        <p:nvSpPr>
          <p:cNvPr id="996" name="Google Shape;996;p9"/>
          <p:cNvSpPr txBox="1"/>
          <p:nvPr>
            <p:ph type="title"/>
          </p:nvPr>
        </p:nvSpPr>
        <p:spPr>
          <a:xfrm>
            <a:off x="457200" y="529320"/>
            <a:ext cx="5640600" cy="1082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7BB9"/>
              </a:buClr>
              <a:buSzPts val="4800"/>
              <a:buFont typeface="Raleway Thin"/>
              <a:buNone/>
            </a:pPr>
            <a:r>
              <a:rPr b="1" lang="en" sz="4800" strike="noStrike">
                <a:solidFill>
                  <a:srgbClr val="007BB9"/>
                </a:solidFill>
                <a:latin typeface="Raleway"/>
                <a:ea typeface="Raleway"/>
                <a:cs typeface="Raleway"/>
                <a:sym typeface="Raleway"/>
              </a:rPr>
              <a:t>GraphQL</a:t>
            </a:r>
            <a:endParaRPr b="1" sz="4800" strike="noStrike">
              <a:solidFill>
                <a:srgbClr val="000000"/>
              </a:solidFill>
            </a:endParaRPr>
          </a:p>
        </p:txBody>
      </p:sp>
      <p:sp>
        <p:nvSpPr>
          <p:cNvPr id="997" name="Google Shape;997;p9"/>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FFFFFF"/>
              </a:buClr>
              <a:buSzPts val="1200"/>
              <a:buFont typeface="Barlow Light"/>
              <a:buNone/>
            </a:pPr>
            <a:fld id="{00000000-1234-1234-1234-123412341234}" type="slidenum">
              <a:rPr b="0" lang="en" sz="1200" strike="noStrike">
                <a:solidFill>
                  <a:srgbClr val="FFFFFF"/>
                </a:solidFill>
                <a:latin typeface="Barlow Light"/>
                <a:ea typeface="Barlow Light"/>
                <a:cs typeface="Barlow Light"/>
                <a:sym typeface="Barlow Light"/>
              </a:rPr>
              <a:t>‹#›</a:t>
            </a:fld>
            <a:endParaRPr b="0" sz="1200" strike="noStrike">
              <a:solidFill>
                <a:srgbClr val="FFFFFF"/>
              </a:solidFill>
              <a:latin typeface="Times New Roman"/>
              <a:ea typeface="Times New Roman"/>
              <a:cs typeface="Times New Roman"/>
              <a:sym typeface="Times New Roman"/>
            </a:endParaRPr>
          </a:p>
        </p:txBody>
      </p:sp>
      <p:pic>
        <p:nvPicPr>
          <p:cNvPr id="998" name="Google Shape;998;p9"/>
          <p:cNvPicPr preferRelativeResize="0"/>
          <p:nvPr/>
        </p:nvPicPr>
        <p:blipFill>
          <a:blip r:embed="rId3">
            <a:alphaModFix/>
          </a:blip>
          <a:stretch>
            <a:fillRect/>
          </a:stretch>
        </p:blipFill>
        <p:spPr>
          <a:xfrm>
            <a:off x="4916050" y="2105852"/>
            <a:ext cx="3732952" cy="2571026"/>
          </a:xfrm>
          <a:prstGeom prst="rect">
            <a:avLst/>
          </a:prstGeom>
          <a:noFill/>
          <a:ln>
            <a:noFill/>
          </a:ln>
        </p:spPr>
      </p:pic>
      <p:pic>
        <p:nvPicPr>
          <p:cNvPr id="999" name="Google Shape;999;p9"/>
          <p:cNvPicPr preferRelativeResize="0"/>
          <p:nvPr/>
        </p:nvPicPr>
        <p:blipFill rotWithShape="1">
          <a:blip r:embed="rId4">
            <a:alphaModFix/>
          </a:blip>
          <a:srcRect b="30590" l="19787" r="20791" t="9917"/>
          <a:stretch/>
        </p:blipFill>
        <p:spPr>
          <a:xfrm>
            <a:off x="1887475" y="2980325"/>
            <a:ext cx="1933075" cy="1761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6"/>
          <p:cNvSpPr txBox="1"/>
          <p:nvPr>
            <p:ph type="title"/>
          </p:nvPr>
        </p:nvSpPr>
        <p:spPr>
          <a:xfrm>
            <a:off x="457200" y="605520"/>
            <a:ext cx="5640480" cy="108252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7BB9"/>
              </a:buClr>
              <a:buSzPts val="4800"/>
              <a:buFont typeface="Raleway Thin"/>
              <a:buNone/>
            </a:pPr>
            <a:r>
              <a:rPr b="1" lang="en" sz="4800" strike="noStrike">
                <a:solidFill>
                  <a:srgbClr val="007BB9"/>
                </a:solidFill>
                <a:latin typeface="Raleway"/>
                <a:ea typeface="Raleway"/>
                <a:cs typeface="Raleway"/>
                <a:sym typeface="Raleway"/>
              </a:rPr>
              <a:t>Apache Spark</a:t>
            </a:r>
            <a:endParaRPr b="1" sz="4800" strike="noStrike">
              <a:solidFill>
                <a:srgbClr val="000000"/>
              </a:solidFill>
            </a:endParaRPr>
          </a:p>
        </p:txBody>
      </p:sp>
      <p:sp>
        <p:nvSpPr>
          <p:cNvPr id="1005" name="Google Shape;1005;p6"/>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FFFFFF"/>
              </a:buClr>
              <a:buSzPts val="1200"/>
              <a:buFont typeface="Barlow Light"/>
              <a:buNone/>
            </a:pPr>
            <a:fld id="{00000000-1234-1234-1234-123412341234}" type="slidenum">
              <a:rPr b="0" lang="en" sz="1200" strike="noStrike">
                <a:solidFill>
                  <a:srgbClr val="FFFFFF"/>
                </a:solidFill>
                <a:latin typeface="Barlow Light"/>
                <a:ea typeface="Barlow Light"/>
                <a:cs typeface="Barlow Light"/>
                <a:sym typeface="Barlow Light"/>
              </a:rPr>
              <a:t>‹#›</a:t>
            </a:fld>
            <a:endParaRPr b="0" sz="1200" strike="noStrike">
              <a:solidFill>
                <a:srgbClr val="FFFFFF"/>
              </a:solidFill>
              <a:latin typeface="Times New Roman"/>
              <a:ea typeface="Times New Roman"/>
              <a:cs typeface="Times New Roman"/>
              <a:sym typeface="Times New Roman"/>
            </a:endParaRPr>
          </a:p>
        </p:txBody>
      </p:sp>
      <p:sp>
        <p:nvSpPr>
          <p:cNvPr id="1006" name="Google Shape;1006;p6"/>
          <p:cNvSpPr txBox="1"/>
          <p:nvPr/>
        </p:nvSpPr>
        <p:spPr>
          <a:xfrm>
            <a:off x="457200" y="1436050"/>
            <a:ext cx="7537800" cy="1775700"/>
          </a:xfrm>
          <a:prstGeom prst="rect">
            <a:avLst/>
          </a:prstGeom>
          <a:noFill/>
          <a:ln>
            <a:noFill/>
          </a:ln>
        </p:spPr>
        <p:txBody>
          <a:bodyPr anchorCtr="0" anchor="t" bIns="0" lIns="0" spcFirstLastPara="1" rIns="0" wrap="square" tIns="0">
            <a:noAutofit/>
          </a:bodyPr>
          <a:lstStyle/>
          <a:p>
            <a:pPr indent="0" lvl="0" marL="0" marR="0" rtl="0" algn="just">
              <a:lnSpc>
                <a:spcPct val="110000"/>
              </a:lnSpc>
              <a:spcBef>
                <a:spcPts val="0"/>
              </a:spcBef>
              <a:spcAft>
                <a:spcPts val="0"/>
              </a:spcAft>
              <a:buClr>
                <a:srgbClr val="3A3F50"/>
              </a:buClr>
              <a:buSzPts val="1500"/>
              <a:buFont typeface="Barlow Light"/>
              <a:buNone/>
            </a:pPr>
            <a:r>
              <a:rPr lang="en" sz="1800" strike="noStrike">
                <a:solidFill>
                  <a:srgbClr val="3A3F50"/>
                </a:solidFill>
                <a:latin typeface="Barlow Light"/>
                <a:ea typeface="Barlow Light"/>
                <a:cs typeface="Barlow Light"/>
                <a:sym typeface="Barlow Light"/>
              </a:rPr>
              <a:t>Apache Spark is an open-source unified analytics engine for large-scale data</a:t>
            </a:r>
            <a:r>
              <a:rPr lang="en" sz="1800">
                <a:solidFill>
                  <a:srgbClr val="3A3F50"/>
                </a:solidFill>
                <a:latin typeface="Barlow Light"/>
                <a:ea typeface="Barlow Light"/>
                <a:cs typeface="Barlow Light"/>
                <a:sym typeface="Barlow Light"/>
              </a:rPr>
              <a:t> </a:t>
            </a:r>
            <a:r>
              <a:rPr lang="en" sz="1800" strike="noStrike">
                <a:solidFill>
                  <a:srgbClr val="3A3F50"/>
                </a:solidFill>
                <a:latin typeface="Barlow Light"/>
                <a:ea typeface="Barlow Light"/>
                <a:cs typeface="Barlow Light"/>
                <a:sym typeface="Barlow Light"/>
              </a:rPr>
              <a:t>processing. Spark provides an interface for programming clusters with implicit data parallelism and fault tolerance.</a:t>
            </a:r>
            <a:r>
              <a:rPr lang="en" sz="1800">
                <a:solidFill>
                  <a:srgbClr val="3A3F50"/>
                </a:solidFill>
                <a:latin typeface="Barlow Light"/>
                <a:ea typeface="Barlow Light"/>
                <a:cs typeface="Barlow Light"/>
                <a:sym typeface="Barlow Light"/>
              </a:rPr>
              <a:t> </a:t>
            </a:r>
            <a:r>
              <a:rPr lang="en" sz="1800" strike="noStrike">
                <a:solidFill>
                  <a:srgbClr val="3A3F50"/>
                </a:solidFill>
                <a:latin typeface="Barlow Light"/>
                <a:ea typeface="Barlow Light"/>
                <a:cs typeface="Barlow Light"/>
                <a:sym typeface="Barlow Light"/>
              </a:rPr>
              <a:t>It can keep data in memory and quickly add multiple operations and final result store in the disk.</a:t>
            </a:r>
            <a:endParaRPr sz="1800" strike="noStrike">
              <a:solidFill>
                <a:srgbClr val="3A3F50"/>
              </a:solidFill>
              <a:latin typeface="Barlow Light"/>
              <a:ea typeface="Barlow Light"/>
              <a:cs typeface="Barlow Light"/>
              <a:sym typeface="Barlow Light"/>
            </a:endParaRPr>
          </a:p>
        </p:txBody>
      </p:sp>
      <p:pic>
        <p:nvPicPr>
          <p:cNvPr id="1007" name="Google Shape;1007;p6"/>
          <p:cNvPicPr preferRelativeResize="0"/>
          <p:nvPr/>
        </p:nvPicPr>
        <p:blipFill rotWithShape="1">
          <a:blip r:embed="rId3">
            <a:alphaModFix/>
          </a:blip>
          <a:srcRect b="0" l="0" r="0" t="0"/>
          <a:stretch/>
        </p:blipFill>
        <p:spPr>
          <a:xfrm>
            <a:off x="1143200" y="2845225"/>
            <a:ext cx="6096102" cy="2029176"/>
          </a:xfrm>
          <a:prstGeom prst="rect">
            <a:avLst/>
          </a:prstGeom>
          <a:noFill/>
          <a:ln>
            <a:noFill/>
          </a:ln>
        </p:spPr>
      </p:pic>
      <p:sp>
        <p:nvSpPr>
          <p:cNvPr id="1008" name="Google Shape;1008;p6"/>
          <p:cNvSpPr txBox="1"/>
          <p:nvPr/>
        </p:nvSpPr>
        <p:spPr>
          <a:xfrm>
            <a:off x="165750" y="4638450"/>
            <a:ext cx="9144000" cy="261000"/>
          </a:xfrm>
          <a:prstGeom prst="rect">
            <a:avLst/>
          </a:prstGeom>
          <a:noFill/>
          <a:ln>
            <a:noFill/>
          </a:ln>
        </p:spPr>
        <p:txBody>
          <a:bodyPr anchorCtr="0" anchor="t" bIns="45000" lIns="90000" spcFirstLastPara="1" rIns="90000" wrap="square" tIns="45000">
            <a:noAutofit/>
          </a:bodyPr>
          <a:lstStyle/>
          <a:p>
            <a:pPr indent="0" lvl="0" marL="0" rtl="0" algn="ctr">
              <a:spcBef>
                <a:spcPts val="0"/>
              </a:spcBef>
              <a:spcAft>
                <a:spcPts val="0"/>
              </a:spcAft>
              <a:buClr>
                <a:schemeClr val="dk1"/>
              </a:buClr>
              <a:buSzPts val="1200"/>
              <a:buFont typeface="Arial"/>
              <a:buNone/>
            </a:pPr>
            <a:r>
              <a:rPr i="1" lang="en" sz="1200">
                <a:solidFill>
                  <a:schemeClr val="dk1"/>
                </a:solidFill>
              </a:rPr>
              <a:t>More On Kafka and Spark:</a:t>
            </a:r>
            <a:r>
              <a:rPr i="1" lang="en" sz="1200">
                <a:solidFill>
                  <a:srgbClr val="800080"/>
                </a:solidFill>
              </a:rPr>
              <a:t> </a:t>
            </a:r>
            <a:r>
              <a:rPr i="1" lang="en" sz="1200" u="sng">
                <a:solidFill>
                  <a:schemeClr val="accent2"/>
                </a:solidFill>
                <a:hlinkClick r:id="rId4">
                  <a:extLst>
                    <a:ext uri="{A12FA001-AC4F-418D-AE19-62706E023703}">
                      <ahyp:hlinkClr val="tx"/>
                    </a:ext>
                  </a:extLst>
                </a:hlinkClick>
              </a:rPr>
              <a:t>https://docs.google.com/document/d/1jYHiqPc6p_la2imJpUWKgW_N7Qeu3_eed7Ep30i7dRo/edit?usp=sharing</a:t>
            </a:r>
            <a:endParaRPr i="1" sz="1200">
              <a:solidFill>
                <a:schemeClr val="dk1"/>
              </a:solidFill>
            </a:endParaRPr>
          </a:p>
          <a:p>
            <a:pPr indent="0" lvl="0" marL="0" marR="0" rtl="0" algn="l">
              <a:lnSpc>
                <a:spcPct val="100000"/>
              </a:lnSpc>
              <a:spcBef>
                <a:spcPts val="0"/>
              </a:spcBef>
              <a:spcAft>
                <a:spcPts val="0"/>
              </a:spcAft>
              <a:buClr>
                <a:srgbClr val="000000"/>
              </a:buClr>
              <a:buSzPts val="1200"/>
              <a:buFont typeface="Arial"/>
              <a:buNone/>
            </a:pPr>
            <a:r>
              <a:t/>
            </a:r>
            <a:endParaRPr i="1"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sp>
        <p:nvSpPr>
          <p:cNvPr id="1013" name="Google Shape;1013;p8"/>
          <p:cNvSpPr txBox="1"/>
          <p:nvPr>
            <p:ph type="title"/>
          </p:nvPr>
        </p:nvSpPr>
        <p:spPr>
          <a:xfrm>
            <a:off x="457200" y="605520"/>
            <a:ext cx="5640480" cy="108252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7BB9"/>
              </a:buClr>
              <a:buSzPts val="4800"/>
              <a:buFont typeface="Raleway Thin"/>
              <a:buNone/>
            </a:pPr>
            <a:r>
              <a:rPr b="1" lang="en" sz="4800" strike="noStrike">
                <a:solidFill>
                  <a:srgbClr val="007BB9"/>
                </a:solidFill>
                <a:latin typeface="Raleway"/>
                <a:ea typeface="Raleway"/>
                <a:cs typeface="Raleway"/>
                <a:sym typeface="Raleway"/>
              </a:rPr>
              <a:t>Databricks</a:t>
            </a:r>
            <a:endParaRPr b="1" sz="4800" strike="noStrike">
              <a:solidFill>
                <a:srgbClr val="000000"/>
              </a:solidFill>
            </a:endParaRPr>
          </a:p>
        </p:txBody>
      </p:sp>
      <p:sp>
        <p:nvSpPr>
          <p:cNvPr id="1014" name="Google Shape;1014;p8"/>
          <p:cNvSpPr txBox="1"/>
          <p:nvPr>
            <p:ph idx="12" type="sldNum"/>
          </p:nvPr>
        </p:nvSpPr>
        <p:spPr>
          <a:xfrm>
            <a:off x="8649000" y="4636800"/>
            <a:ext cx="456480" cy="46836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FFFFFF"/>
              </a:buClr>
              <a:buSzPts val="1200"/>
              <a:buFont typeface="Barlow Light"/>
              <a:buNone/>
            </a:pPr>
            <a:fld id="{00000000-1234-1234-1234-123412341234}" type="slidenum">
              <a:rPr b="0" lang="en" sz="1200" strike="noStrike">
                <a:solidFill>
                  <a:srgbClr val="FFFFFF"/>
                </a:solidFill>
                <a:latin typeface="Barlow Light"/>
                <a:ea typeface="Barlow Light"/>
                <a:cs typeface="Barlow Light"/>
                <a:sym typeface="Barlow Light"/>
              </a:rPr>
              <a:t>‹#›</a:t>
            </a:fld>
            <a:endParaRPr b="0" sz="1200" strike="noStrike">
              <a:solidFill>
                <a:srgbClr val="FFFFFF"/>
              </a:solidFill>
              <a:latin typeface="Times New Roman"/>
              <a:ea typeface="Times New Roman"/>
              <a:cs typeface="Times New Roman"/>
              <a:sym typeface="Times New Roman"/>
            </a:endParaRPr>
          </a:p>
        </p:txBody>
      </p:sp>
      <p:grpSp>
        <p:nvGrpSpPr>
          <p:cNvPr id="1015" name="Google Shape;1015;p8"/>
          <p:cNvGrpSpPr/>
          <p:nvPr/>
        </p:nvGrpSpPr>
        <p:grpSpPr>
          <a:xfrm>
            <a:off x="6495480" y="1849680"/>
            <a:ext cx="2297160" cy="2786400"/>
            <a:chOff x="6495480" y="1849680"/>
            <a:chExt cx="2297160" cy="2786400"/>
          </a:xfrm>
        </p:grpSpPr>
        <p:sp>
          <p:nvSpPr>
            <p:cNvPr id="1016" name="Google Shape;1016;p8"/>
            <p:cNvSpPr/>
            <p:nvPr/>
          </p:nvSpPr>
          <p:spPr>
            <a:xfrm>
              <a:off x="7234560" y="3176280"/>
              <a:ext cx="398880" cy="230040"/>
            </a:xfrm>
            <a:custGeom>
              <a:rect b="b" l="l" r="r" t="t"/>
              <a:pathLst>
                <a:path extrusionOk="0" h="393573" w="682110">
                  <a:moveTo>
                    <a:pt x="329082" y="393573"/>
                  </a:moveTo>
                  <a:lnTo>
                    <a:pt x="0" y="204216"/>
                  </a:lnTo>
                  <a:lnTo>
                    <a:pt x="353029" y="0"/>
                  </a:lnTo>
                  <a:lnTo>
                    <a:pt x="682111" y="189357"/>
                  </a:lnTo>
                  <a:lnTo>
                    <a:pt x="329082" y="393573"/>
                  </a:lnTo>
                  <a:close/>
                </a:path>
              </a:pathLst>
            </a:custGeom>
            <a:solidFill>
              <a:srgbClr val="D6D8E5">
                <a:alpha val="40000"/>
              </a:srgbClr>
            </a:solidFill>
            <a:ln>
              <a:noFill/>
            </a:ln>
          </p:spPr>
        </p:sp>
        <p:sp>
          <p:nvSpPr>
            <p:cNvPr id="1017" name="Google Shape;1017;p8"/>
            <p:cNvSpPr/>
            <p:nvPr/>
          </p:nvSpPr>
          <p:spPr>
            <a:xfrm>
              <a:off x="7242120" y="2918520"/>
              <a:ext cx="412920" cy="238680"/>
            </a:xfrm>
            <a:custGeom>
              <a:rect b="b" l="l" r="r" t="t"/>
              <a:pathLst>
                <a:path extrusionOk="0" h="408622" w="705962">
                  <a:moveTo>
                    <a:pt x="352934" y="408622"/>
                  </a:moveTo>
                  <a:lnTo>
                    <a:pt x="0" y="204311"/>
                  </a:lnTo>
                  <a:lnTo>
                    <a:pt x="352934" y="0"/>
                  </a:lnTo>
                  <a:lnTo>
                    <a:pt x="705963" y="204311"/>
                  </a:lnTo>
                  <a:lnTo>
                    <a:pt x="352934" y="408622"/>
                  </a:lnTo>
                  <a:close/>
                </a:path>
              </a:pathLst>
            </a:custGeom>
            <a:solidFill>
              <a:srgbClr val="EFDA86"/>
            </a:solidFill>
            <a:ln>
              <a:noFill/>
            </a:ln>
          </p:spPr>
        </p:sp>
        <p:sp>
          <p:nvSpPr>
            <p:cNvPr id="1018" name="Google Shape;1018;p8"/>
            <p:cNvSpPr/>
            <p:nvPr/>
          </p:nvSpPr>
          <p:spPr>
            <a:xfrm>
              <a:off x="7448760" y="3059640"/>
              <a:ext cx="192240" cy="334080"/>
            </a:xfrm>
            <a:custGeom>
              <a:rect b="b" l="l" r="r" t="t"/>
              <a:pathLst>
                <a:path extrusionOk="0" h="571404" w="329177">
                  <a:moveTo>
                    <a:pt x="329177" y="380905"/>
                  </a:moveTo>
                  <a:lnTo>
                    <a:pt x="0" y="571405"/>
                  </a:lnTo>
                  <a:lnTo>
                    <a:pt x="0" y="190405"/>
                  </a:lnTo>
                  <a:lnTo>
                    <a:pt x="329177" y="0"/>
                  </a:lnTo>
                  <a:lnTo>
                    <a:pt x="329177" y="380905"/>
                  </a:lnTo>
                  <a:close/>
                </a:path>
              </a:pathLst>
            </a:custGeom>
            <a:solidFill>
              <a:srgbClr val="D1B66B"/>
            </a:solidFill>
            <a:ln>
              <a:noFill/>
            </a:ln>
          </p:spPr>
        </p:sp>
        <p:sp>
          <p:nvSpPr>
            <p:cNvPr id="1019" name="Google Shape;1019;p8"/>
            <p:cNvSpPr/>
            <p:nvPr/>
          </p:nvSpPr>
          <p:spPr>
            <a:xfrm>
              <a:off x="7256160" y="3059640"/>
              <a:ext cx="192240" cy="334080"/>
            </a:xfrm>
            <a:custGeom>
              <a:rect b="b" l="l" r="r" t="t"/>
              <a:pathLst>
                <a:path extrusionOk="0" h="571404" w="329081">
                  <a:moveTo>
                    <a:pt x="329082" y="571405"/>
                  </a:moveTo>
                  <a:lnTo>
                    <a:pt x="0" y="380905"/>
                  </a:lnTo>
                  <a:lnTo>
                    <a:pt x="0" y="0"/>
                  </a:lnTo>
                  <a:lnTo>
                    <a:pt x="329082" y="190405"/>
                  </a:lnTo>
                  <a:lnTo>
                    <a:pt x="329082" y="571405"/>
                  </a:lnTo>
                  <a:close/>
                </a:path>
              </a:pathLst>
            </a:custGeom>
            <a:solidFill>
              <a:srgbClr val="E2C979"/>
            </a:solidFill>
            <a:ln>
              <a:noFill/>
            </a:ln>
          </p:spPr>
        </p:sp>
        <p:sp>
          <p:nvSpPr>
            <p:cNvPr id="1020" name="Google Shape;1020;p8"/>
            <p:cNvSpPr/>
            <p:nvPr/>
          </p:nvSpPr>
          <p:spPr>
            <a:xfrm>
              <a:off x="7256160" y="3059640"/>
              <a:ext cx="192240" cy="168120"/>
            </a:xfrm>
            <a:custGeom>
              <a:rect b="b" l="l" r="r" t="t"/>
              <a:pathLst>
                <a:path extrusionOk="0" h="287940" w="329081">
                  <a:moveTo>
                    <a:pt x="0" y="0"/>
                  </a:moveTo>
                  <a:lnTo>
                    <a:pt x="0" y="99631"/>
                  </a:lnTo>
                  <a:lnTo>
                    <a:pt x="329082" y="287941"/>
                  </a:lnTo>
                  <a:lnTo>
                    <a:pt x="329082" y="190881"/>
                  </a:lnTo>
                  <a:lnTo>
                    <a:pt x="0" y="0"/>
                  </a:lnTo>
                  <a:close/>
                </a:path>
              </a:pathLst>
            </a:custGeom>
            <a:solidFill>
              <a:srgbClr val="000000">
                <a:alpha val="9803"/>
              </a:srgbClr>
            </a:solidFill>
            <a:ln>
              <a:noFill/>
            </a:ln>
          </p:spPr>
        </p:sp>
        <p:sp>
          <p:nvSpPr>
            <p:cNvPr id="1021" name="Google Shape;1021;p8"/>
            <p:cNvSpPr/>
            <p:nvPr/>
          </p:nvSpPr>
          <p:spPr>
            <a:xfrm>
              <a:off x="7448760" y="3059640"/>
              <a:ext cx="192240" cy="168120"/>
            </a:xfrm>
            <a:custGeom>
              <a:rect b="b" l="l" r="r" t="t"/>
              <a:pathLst>
                <a:path extrusionOk="0" h="287940" w="329177">
                  <a:moveTo>
                    <a:pt x="329177" y="0"/>
                  </a:moveTo>
                  <a:lnTo>
                    <a:pt x="329177" y="106775"/>
                  </a:lnTo>
                  <a:lnTo>
                    <a:pt x="0" y="287941"/>
                  </a:lnTo>
                  <a:lnTo>
                    <a:pt x="0" y="190881"/>
                  </a:lnTo>
                  <a:lnTo>
                    <a:pt x="329177" y="0"/>
                  </a:lnTo>
                  <a:close/>
                </a:path>
              </a:pathLst>
            </a:custGeom>
            <a:solidFill>
              <a:srgbClr val="000000">
                <a:alpha val="9803"/>
              </a:srgbClr>
            </a:solidFill>
            <a:ln>
              <a:noFill/>
            </a:ln>
          </p:spPr>
        </p:sp>
        <p:sp>
          <p:nvSpPr>
            <p:cNvPr id="1022" name="Google Shape;1022;p8"/>
            <p:cNvSpPr/>
            <p:nvPr/>
          </p:nvSpPr>
          <p:spPr>
            <a:xfrm>
              <a:off x="7242120" y="3038040"/>
              <a:ext cx="206280" cy="179280"/>
            </a:xfrm>
            <a:custGeom>
              <a:rect b="b" l="l" r="r" t="t"/>
              <a:pathLst>
                <a:path extrusionOk="0" h="307181" w="352933">
                  <a:moveTo>
                    <a:pt x="0" y="0"/>
                  </a:moveTo>
                  <a:lnTo>
                    <a:pt x="0" y="105632"/>
                  </a:lnTo>
                  <a:lnTo>
                    <a:pt x="352934" y="307181"/>
                  </a:lnTo>
                  <a:lnTo>
                    <a:pt x="352934" y="204311"/>
                  </a:lnTo>
                  <a:lnTo>
                    <a:pt x="0" y="0"/>
                  </a:lnTo>
                  <a:close/>
                </a:path>
              </a:pathLst>
            </a:custGeom>
            <a:solidFill>
              <a:srgbClr val="E2C979"/>
            </a:solidFill>
            <a:ln>
              <a:noFill/>
            </a:ln>
          </p:spPr>
        </p:sp>
        <p:sp>
          <p:nvSpPr>
            <p:cNvPr id="1023" name="Google Shape;1023;p8"/>
            <p:cNvSpPr/>
            <p:nvPr/>
          </p:nvSpPr>
          <p:spPr>
            <a:xfrm>
              <a:off x="7448760" y="3038040"/>
              <a:ext cx="206280" cy="179280"/>
            </a:xfrm>
            <a:custGeom>
              <a:rect b="b" l="l" r="r" t="t"/>
              <a:pathLst>
                <a:path extrusionOk="0" h="307181" w="353029">
                  <a:moveTo>
                    <a:pt x="0" y="307181"/>
                  </a:moveTo>
                  <a:lnTo>
                    <a:pt x="353029" y="113919"/>
                  </a:lnTo>
                  <a:lnTo>
                    <a:pt x="353029" y="0"/>
                  </a:lnTo>
                  <a:lnTo>
                    <a:pt x="0" y="204311"/>
                  </a:lnTo>
                  <a:lnTo>
                    <a:pt x="0" y="307181"/>
                  </a:lnTo>
                  <a:close/>
                </a:path>
              </a:pathLst>
            </a:custGeom>
            <a:solidFill>
              <a:srgbClr val="D1B66B"/>
            </a:solidFill>
            <a:ln>
              <a:noFill/>
            </a:ln>
          </p:spPr>
        </p:sp>
        <p:sp>
          <p:nvSpPr>
            <p:cNvPr id="1024" name="Google Shape;1024;p8"/>
            <p:cNvSpPr/>
            <p:nvPr/>
          </p:nvSpPr>
          <p:spPr>
            <a:xfrm>
              <a:off x="7575480" y="3474360"/>
              <a:ext cx="758880" cy="446400"/>
            </a:xfrm>
            <a:custGeom>
              <a:rect b="b" l="l" r="r" t="t"/>
              <a:pathLst>
                <a:path extrusionOk="0" h="763520" w="1297601">
                  <a:moveTo>
                    <a:pt x="1071529" y="748294"/>
                  </a:moveTo>
                  <a:lnTo>
                    <a:pt x="19379" y="140980"/>
                  </a:lnTo>
                  <a:cubicBezTo>
                    <a:pt x="811" y="130189"/>
                    <a:pt x="-5518" y="106348"/>
                    <a:pt x="5248" y="87736"/>
                  </a:cubicBezTo>
                  <a:cubicBezTo>
                    <a:pt x="8964" y="81316"/>
                    <a:pt x="14419" y="76096"/>
                    <a:pt x="20994" y="72686"/>
                  </a:cubicBezTo>
                  <a:lnTo>
                    <a:pt x="153369" y="4297"/>
                  </a:lnTo>
                  <a:cubicBezTo>
                    <a:pt x="165105" y="-1723"/>
                    <a:pt x="179074" y="-1399"/>
                    <a:pt x="190524" y="5154"/>
                  </a:cubicBezTo>
                  <a:lnTo>
                    <a:pt x="1278120" y="632851"/>
                  </a:lnTo>
                  <a:cubicBezTo>
                    <a:pt x="1296688" y="643529"/>
                    <a:pt x="1303112" y="667284"/>
                    <a:pt x="1292450" y="685896"/>
                  </a:cubicBezTo>
                  <a:cubicBezTo>
                    <a:pt x="1288725" y="692421"/>
                    <a:pt x="1283185" y="697717"/>
                    <a:pt x="1276504" y="701146"/>
                  </a:cubicBezTo>
                  <a:lnTo>
                    <a:pt x="1180431" y="750771"/>
                  </a:lnTo>
                  <a:cubicBezTo>
                    <a:pt x="1146078" y="768611"/>
                    <a:pt x="1105036" y="767678"/>
                    <a:pt x="1071529" y="748294"/>
                  </a:cubicBezTo>
                  <a:close/>
                </a:path>
              </a:pathLst>
            </a:custGeom>
            <a:solidFill>
              <a:srgbClr val="D6D8E5">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8"/>
            <p:cNvSpPr/>
            <p:nvPr/>
          </p:nvSpPr>
          <p:spPr>
            <a:xfrm>
              <a:off x="7635240" y="1849680"/>
              <a:ext cx="685440" cy="2004840"/>
            </a:xfrm>
            <a:custGeom>
              <a:rect b="b" l="l" r="r" t="t"/>
              <a:pathLst>
                <a:path extrusionOk="0" h="3426502" w="1171694">
                  <a:moveTo>
                    <a:pt x="1034189" y="3409974"/>
                  </a:moveTo>
                  <a:lnTo>
                    <a:pt x="137505" y="2891051"/>
                  </a:lnTo>
                  <a:cubicBezTo>
                    <a:pt x="61483" y="2847141"/>
                    <a:pt x="0" y="2729126"/>
                    <a:pt x="0" y="2627685"/>
                  </a:cubicBezTo>
                  <a:lnTo>
                    <a:pt x="0" y="120800"/>
                  </a:lnTo>
                  <a:cubicBezTo>
                    <a:pt x="285" y="19073"/>
                    <a:pt x="61578" y="-27409"/>
                    <a:pt x="137505" y="16597"/>
                  </a:cubicBezTo>
                  <a:lnTo>
                    <a:pt x="1034189" y="535424"/>
                  </a:lnTo>
                  <a:cubicBezTo>
                    <a:pt x="1110212" y="579429"/>
                    <a:pt x="1171695" y="697349"/>
                    <a:pt x="1171695" y="798790"/>
                  </a:cubicBezTo>
                  <a:lnTo>
                    <a:pt x="1171695" y="3305770"/>
                  </a:lnTo>
                  <a:cubicBezTo>
                    <a:pt x="1171695" y="3407307"/>
                    <a:pt x="1110117" y="3453884"/>
                    <a:pt x="1034189" y="3409974"/>
                  </a:cubicBezTo>
                  <a:close/>
                </a:path>
              </a:pathLst>
            </a:custGeom>
            <a:solidFill>
              <a:srgbClr val="B1B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8"/>
            <p:cNvSpPr/>
            <p:nvPr/>
          </p:nvSpPr>
          <p:spPr>
            <a:xfrm>
              <a:off x="8249400" y="3782160"/>
              <a:ext cx="41040" cy="89280"/>
            </a:xfrm>
            <a:custGeom>
              <a:rect b="b" l="l" r="r" t="t"/>
              <a:pathLst>
                <a:path extrusionOk="0" h="153066" w="70985">
                  <a:moveTo>
                    <a:pt x="0" y="153067"/>
                  </a:moveTo>
                  <a:lnTo>
                    <a:pt x="70986" y="117062"/>
                  </a:lnTo>
                  <a:lnTo>
                    <a:pt x="2851" y="0"/>
                  </a:lnTo>
                  <a:lnTo>
                    <a:pt x="0" y="153067"/>
                  </a:lnTo>
                  <a:close/>
                </a:path>
              </a:pathLst>
            </a:custGeom>
            <a:solidFill>
              <a:srgbClr val="B1B4C4"/>
            </a:solidFill>
            <a:ln>
              <a:noFill/>
            </a:ln>
          </p:spPr>
        </p:sp>
        <p:sp>
          <p:nvSpPr>
            <p:cNvPr id="1027" name="Google Shape;1027;p8"/>
            <p:cNvSpPr/>
            <p:nvPr/>
          </p:nvSpPr>
          <p:spPr>
            <a:xfrm>
              <a:off x="7626960" y="1854000"/>
              <a:ext cx="37800" cy="56160"/>
            </a:xfrm>
            <a:custGeom>
              <a:rect b="b" l="l" r="r" t="t"/>
              <a:pathLst>
                <a:path extrusionOk="0" h="96678" w="65379">
                  <a:moveTo>
                    <a:pt x="0" y="34385"/>
                  </a:moveTo>
                  <a:lnTo>
                    <a:pt x="65379" y="0"/>
                  </a:lnTo>
                  <a:lnTo>
                    <a:pt x="52170" y="96679"/>
                  </a:lnTo>
                  <a:lnTo>
                    <a:pt x="0" y="34385"/>
                  </a:lnTo>
                  <a:close/>
                </a:path>
              </a:pathLst>
            </a:custGeom>
            <a:solidFill>
              <a:srgbClr val="B1B4C4"/>
            </a:solidFill>
            <a:ln>
              <a:noFill/>
            </a:ln>
          </p:spPr>
        </p:sp>
        <p:sp>
          <p:nvSpPr>
            <p:cNvPr id="1028" name="Google Shape;1028;p8"/>
            <p:cNvSpPr/>
            <p:nvPr/>
          </p:nvSpPr>
          <p:spPr>
            <a:xfrm>
              <a:off x="7601760" y="1866600"/>
              <a:ext cx="685440" cy="2004840"/>
            </a:xfrm>
            <a:custGeom>
              <a:rect b="b" l="l" r="r" t="t"/>
              <a:pathLst>
                <a:path extrusionOk="0" h="3426502" w="1171694">
                  <a:moveTo>
                    <a:pt x="1034094" y="3409931"/>
                  </a:moveTo>
                  <a:lnTo>
                    <a:pt x="137505" y="2891009"/>
                  </a:lnTo>
                  <a:cubicBezTo>
                    <a:pt x="61483" y="2847099"/>
                    <a:pt x="0" y="2729084"/>
                    <a:pt x="0" y="2627643"/>
                  </a:cubicBezTo>
                  <a:lnTo>
                    <a:pt x="0" y="120854"/>
                  </a:lnTo>
                  <a:cubicBezTo>
                    <a:pt x="380" y="19031"/>
                    <a:pt x="61578" y="-27355"/>
                    <a:pt x="137505" y="16555"/>
                  </a:cubicBezTo>
                  <a:lnTo>
                    <a:pt x="1034094" y="535477"/>
                  </a:lnTo>
                  <a:cubicBezTo>
                    <a:pt x="1110117" y="579482"/>
                    <a:pt x="1171695" y="697402"/>
                    <a:pt x="1171695" y="798843"/>
                  </a:cubicBezTo>
                  <a:lnTo>
                    <a:pt x="1171695" y="3305823"/>
                  </a:lnTo>
                  <a:cubicBezTo>
                    <a:pt x="1171695" y="3407264"/>
                    <a:pt x="1110117" y="3453937"/>
                    <a:pt x="1034094" y="3409931"/>
                  </a:cubicBezTo>
                  <a:close/>
                </a:path>
              </a:pathLst>
            </a:custGeom>
            <a:solidFill>
              <a:srgbClr val="616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8"/>
            <p:cNvSpPr/>
            <p:nvPr/>
          </p:nvSpPr>
          <p:spPr>
            <a:xfrm>
              <a:off x="7596360" y="1870200"/>
              <a:ext cx="685080" cy="2004840"/>
            </a:xfrm>
            <a:custGeom>
              <a:rect b="b" l="l" r="r" t="t"/>
              <a:pathLst>
                <a:path extrusionOk="0" h="3426525" w="1171599">
                  <a:moveTo>
                    <a:pt x="1171600" y="798815"/>
                  </a:moveTo>
                  <a:lnTo>
                    <a:pt x="1171600" y="3305700"/>
                  </a:lnTo>
                  <a:cubicBezTo>
                    <a:pt x="1171600" y="3407332"/>
                    <a:pt x="1110117" y="3453909"/>
                    <a:pt x="1034094" y="3409999"/>
                  </a:cubicBezTo>
                  <a:lnTo>
                    <a:pt x="682491" y="3206545"/>
                  </a:lnTo>
                  <a:lnTo>
                    <a:pt x="573114" y="3143204"/>
                  </a:lnTo>
                  <a:lnTo>
                    <a:pt x="137410" y="2891077"/>
                  </a:lnTo>
                  <a:cubicBezTo>
                    <a:pt x="61388" y="2847071"/>
                    <a:pt x="0" y="2729152"/>
                    <a:pt x="0" y="2627711"/>
                  </a:cubicBezTo>
                  <a:lnTo>
                    <a:pt x="0" y="120826"/>
                  </a:lnTo>
                  <a:cubicBezTo>
                    <a:pt x="380" y="19194"/>
                    <a:pt x="61483" y="-27383"/>
                    <a:pt x="137410" y="16527"/>
                  </a:cubicBezTo>
                  <a:lnTo>
                    <a:pt x="1034094" y="535449"/>
                  </a:lnTo>
                  <a:cubicBezTo>
                    <a:pt x="1110117" y="579455"/>
                    <a:pt x="1171600" y="697279"/>
                    <a:pt x="1171600" y="798815"/>
                  </a:cubicBezTo>
                  <a:close/>
                </a:path>
              </a:pathLst>
            </a:custGeom>
            <a:solidFill>
              <a:srgbClr val="2023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8"/>
            <p:cNvSpPr/>
            <p:nvPr/>
          </p:nvSpPr>
          <p:spPr>
            <a:xfrm>
              <a:off x="7634520" y="1929600"/>
              <a:ext cx="609120" cy="1862280"/>
            </a:xfrm>
            <a:custGeom>
              <a:rect b="b" l="l" r="r" t="t"/>
              <a:pathLst>
                <a:path extrusionOk="0" h="3182614" w="1041506">
                  <a:moveTo>
                    <a:pt x="1041507" y="672114"/>
                  </a:moveTo>
                  <a:lnTo>
                    <a:pt x="1041507" y="3113753"/>
                  </a:lnTo>
                  <a:cubicBezTo>
                    <a:pt x="1041507" y="3175284"/>
                    <a:pt x="998459" y="3200240"/>
                    <a:pt x="945433" y="3169379"/>
                  </a:cubicBezTo>
                  <a:lnTo>
                    <a:pt x="897919" y="3141756"/>
                  </a:lnTo>
                  <a:lnTo>
                    <a:pt x="735041" y="3047554"/>
                  </a:lnTo>
                  <a:lnTo>
                    <a:pt x="665006" y="3006978"/>
                  </a:lnTo>
                  <a:lnTo>
                    <a:pt x="640299" y="2992595"/>
                  </a:lnTo>
                  <a:lnTo>
                    <a:pt x="632031" y="2987737"/>
                  </a:lnTo>
                  <a:lnTo>
                    <a:pt x="571688" y="2952971"/>
                  </a:lnTo>
                  <a:lnTo>
                    <a:pt x="396362" y="2851625"/>
                  </a:lnTo>
                  <a:lnTo>
                    <a:pt x="396362" y="2851625"/>
                  </a:lnTo>
                  <a:lnTo>
                    <a:pt x="324140" y="2809810"/>
                  </a:lnTo>
                  <a:lnTo>
                    <a:pt x="324140" y="2809810"/>
                  </a:lnTo>
                  <a:lnTo>
                    <a:pt x="294872" y="2792855"/>
                  </a:lnTo>
                  <a:lnTo>
                    <a:pt x="120020" y="2691700"/>
                  </a:lnTo>
                  <a:lnTo>
                    <a:pt x="96168" y="2677889"/>
                  </a:lnTo>
                  <a:cubicBezTo>
                    <a:pt x="42953" y="2647123"/>
                    <a:pt x="0" y="2572352"/>
                    <a:pt x="0" y="2510725"/>
                  </a:cubicBezTo>
                  <a:lnTo>
                    <a:pt x="0" y="68896"/>
                  </a:lnTo>
                  <a:cubicBezTo>
                    <a:pt x="0" y="7364"/>
                    <a:pt x="42953" y="-17591"/>
                    <a:pt x="96168" y="13175"/>
                  </a:cubicBezTo>
                  <a:lnTo>
                    <a:pt x="445491" y="216152"/>
                  </a:lnTo>
                  <a:lnTo>
                    <a:pt x="445491" y="217105"/>
                  </a:lnTo>
                  <a:cubicBezTo>
                    <a:pt x="448332" y="269961"/>
                    <a:pt x="476147" y="318291"/>
                    <a:pt x="520373" y="347216"/>
                  </a:cubicBezTo>
                  <a:cubicBezTo>
                    <a:pt x="561805" y="371029"/>
                    <a:pt x="595350" y="351693"/>
                    <a:pt x="595350" y="303878"/>
                  </a:cubicBezTo>
                  <a:cubicBezTo>
                    <a:pt x="595350" y="303878"/>
                    <a:pt x="595350" y="303116"/>
                    <a:pt x="595350" y="302830"/>
                  </a:cubicBezTo>
                  <a:lnTo>
                    <a:pt x="945528" y="505427"/>
                  </a:lnTo>
                  <a:cubicBezTo>
                    <a:pt x="998459" y="535811"/>
                    <a:pt x="1041507" y="610583"/>
                    <a:pt x="1041507" y="67211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8"/>
            <p:cNvSpPr/>
            <p:nvPr/>
          </p:nvSpPr>
          <p:spPr>
            <a:xfrm rot="-1789800">
              <a:off x="7930800" y="2074320"/>
              <a:ext cx="27000" cy="46800"/>
            </a:xfrm>
            <a:custGeom>
              <a:rect b="b" l="l" r="r" t="t"/>
              <a:pathLst>
                <a:path extrusionOk="0" h="80859" w="46533">
                  <a:moveTo>
                    <a:pt x="46534" y="40430"/>
                  </a:moveTo>
                  <a:cubicBezTo>
                    <a:pt x="46534" y="62758"/>
                    <a:pt x="36118" y="80859"/>
                    <a:pt x="23268" y="80859"/>
                  </a:cubicBezTo>
                  <a:cubicBezTo>
                    <a:pt x="10418" y="80859"/>
                    <a:pt x="1" y="62758"/>
                    <a:pt x="1" y="40430"/>
                  </a:cubicBezTo>
                  <a:cubicBezTo>
                    <a:pt x="1" y="18101"/>
                    <a:pt x="10418" y="0"/>
                    <a:pt x="23268" y="0"/>
                  </a:cubicBezTo>
                  <a:cubicBezTo>
                    <a:pt x="36118" y="0"/>
                    <a:pt x="46534" y="18101"/>
                    <a:pt x="46534" y="40430"/>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8"/>
            <p:cNvSpPr/>
            <p:nvPr/>
          </p:nvSpPr>
          <p:spPr>
            <a:xfrm>
              <a:off x="7932240" y="2088360"/>
              <a:ext cx="13680" cy="17640"/>
            </a:xfrm>
            <a:custGeom>
              <a:rect b="b" l="l" r="r" t="t"/>
              <a:pathLst>
                <a:path extrusionOk="0" h="30807" w="23851">
                  <a:moveTo>
                    <a:pt x="11878" y="29167"/>
                  </a:moveTo>
                  <a:cubicBezTo>
                    <a:pt x="4856" y="24568"/>
                    <a:pt x="447" y="16891"/>
                    <a:pt x="0" y="8498"/>
                  </a:cubicBezTo>
                  <a:cubicBezTo>
                    <a:pt x="0" y="878"/>
                    <a:pt x="5322" y="-2170"/>
                    <a:pt x="11878" y="1640"/>
                  </a:cubicBezTo>
                  <a:cubicBezTo>
                    <a:pt x="18958" y="6197"/>
                    <a:pt x="23415" y="13889"/>
                    <a:pt x="23852" y="22310"/>
                  </a:cubicBezTo>
                  <a:cubicBezTo>
                    <a:pt x="23852" y="29930"/>
                    <a:pt x="18530" y="32978"/>
                    <a:pt x="11878" y="29167"/>
                  </a:cubicBezTo>
                  <a:close/>
                </a:path>
              </a:pathLst>
            </a:custGeom>
            <a:solidFill>
              <a:srgbClr val="FFFFFF">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8"/>
            <p:cNvSpPr/>
            <p:nvPr/>
          </p:nvSpPr>
          <p:spPr>
            <a:xfrm>
              <a:off x="8295480" y="2446560"/>
              <a:ext cx="15120" cy="84960"/>
            </a:xfrm>
            <a:custGeom>
              <a:rect b="b" l="l" r="r" t="t"/>
              <a:pathLst>
                <a:path extrusionOk="0" h="145526" w="26417">
                  <a:moveTo>
                    <a:pt x="13209" y="143863"/>
                  </a:moveTo>
                  <a:lnTo>
                    <a:pt x="13209" y="143863"/>
                  </a:lnTo>
                  <a:cubicBezTo>
                    <a:pt x="5892" y="148150"/>
                    <a:pt x="0" y="143863"/>
                    <a:pt x="0" y="134338"/>
                  </a:cubicBezTo>
                  <a:lnTo>
                    <a:pt x="0" y="26992"/>
                  </a:lnTo>
                  <a:cubicBezTo>
                    <a:pt x="124" y="16924"/>
                    <a:pt x="5027" y="7513"/>
                    <a:pt x="13209" y="1655"/>
                  </a:cubicBezTo>
                  <a:lnTo>
                    <a:pt x="13209" y="1655"/>
                  </a:lnTo>
                  <a:cubicBezTo>
                    <a:pt x="20526" y="-2631"/>
                    <a:pt x="26418" y="1655"/>
                    <a:pt x="26418" y="11656"/>
                  </a:cubicBezTo>
                  <a:lnTo>
                    <a:pt x="26418" y="118527"/>
                  </a:lnTo>
                  <a:cubicBezTo>
                    <a:pt x="26294" y="128595"/>
                    <a:pt x="21391" y="138005"/>
                    <a:pt x="13209" y="143863"/>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8"/>
            <p:cNvSpPr/>
            <p:nvPr/>
          </p:nvSpPr>
          <p:spPr>
            <a:xfrm>
              <a:off x="8295480" y="2549160"/>
              <a:ext cx="15120" cy="84960"/>
            </a:xfrm>
            <a:custGeom>
              <a:rect b="b" l="l" r="r" t="t"/>
              <a:pathLst>
                <a:path extrusionOk="0" h="145530" w="26417">
                  <a:moveTo>
                    <a:pt x="13209" y="143916"/>
                  </a:moveTo>
                  <a:lnTo>
                    <a:pt x="13209" y="143916"/>
                  </a:lnTo>
                  <a:cubicBezTo>
                    <a:pt x="5892" y="148107"/>
                    <a:pt x="0" y="143916"/>
                    <a:pt x="0" y="133915"/>
                  </a:cubicBezTo>
                  <a:lnTo>
                    <a:pt x="0" y="26949"/>
                  </a:lnTo>
                  <a:cubicBezTo>
                    <a:pt x="171" y="16891"/>
                    <a:pt x="5065" y="7499"/>
                    <a:pt x="13209" y="1613"/>
                  </a:cubicBezTo>
                  <a:lnTo>
                    <a:pt x="13209" y="1613"/>
                  </a:lnTo>
                  <a:cubicBezTo>
                    <a:pt x="20526" y="-2578"/>
                    <a:pt x="26418" y="1613"/>
                    <a:pt x="26418" y="11709"/>
                  </a:cubicBezTo>
                  <a:lnTo>
                    <a:pt x="26418" y="118580"/>
                  </a:lnTo>
                  <a:cubicBezTo>
                    <a:pt x="26275" y="128648"/>
                    <a:pt x="21372" y="138049"/>
                    <a:pt x="13209" y="143916"/>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8"/>
            <p:cNvSpPr/>
            <p:nvPr/>
          </p:nvSpPr>
          <p:spPr>
            <a:xfrm>
              <a:off x="7704360" y="2052000"/>
              <a:ext cx="455040" cy="762480"/>
            </a:xfrm>
            <a:custGeom>
              <a:rect b="b" l="l" r="r" t="t"/>
              <a:pathLst>
                <a:path extrusionOk="0" h="1303739" w="778468">
                  <a:moveTo>
                    <a:pt x="726584" y="1297509"/>
                  </a:moveTo>
                  <a:lnTo>
                    <a:pt x="51885" y="906984"/>
                  </a:lnTo>
                  <a:cubicBezTo>
                    <a:pt x="23377" y="890411"/>
                    <a:pt x="0" y="845929"/>
                    <a:pt x="0" y="807543"/>
                  </a:cubicBezTo>
                  <a:lnTo>
                    <a:pt x="0" y="45543"/>
                  </a:lnTo>
                  <a:cubicBezTo>
                    <a:pt x="0" y="7443"/>
                    <a:pt x="23187" y="-10369"/>
                    <a:pt x="51885" y="6205"/>
                  </a:cubicBezTo>
                  <a:lnTo>
                    <a:pt x="726584" y="396730"/>
                  </a:lnTo>
                  <a:cubicBezTo>
                    <a:pt x="755092" y="413303"/>
                    <a:pt x="778469" y="457785"/>
                    <a:pt x="778469" y="496076"/>
                  </a:cubicBezTo>
                  <a:lnTo>
                    <a:pt x="778469" y="1258076"/>
                  </a:lnTo>
                  <a:cubicBezTo>
                    <a:pt x="778469" y="1296461"/>
                    <a:pt x="755282" y="1314083"/>
                    <a:pt x="726584" y="1297509"/>
                  </a:cubicBezTo>
                  <a:close/>
                </a:path>
              </a:pathLst>
            </a:custGeom>
            <a:solidFill>
              <a:srgbClr val="E9EA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8"/>
            <p:cNvSpPr/>
            <p:nvPr/>
          </p:nvSpPr>
          <p:spPr>
            <a:xfrm>
              <a:off x="7704360" y="2648880"/>
              <a:ext cx="455040" cy="762480"/>
            </a:xfrm>
            <a:custGeom>
              <a:rect b="b" l="l" r="r" t="t"/>
              <a:pathLst>
                <a:path extrusionOk="0" h="1303647" w="778468">
                  <a:moveTo>
                    <a:pt x="726584" y="1297414"/>
                  </a:moveTo>
                  <a:lnTo>
                    <a:pt x="51885" y="906889"/>
                  </a:lnTo>
                  <a:cubicBezTo>
                    <a:pt x="23377" y="890315"/>
                    <a:pt x="0" y="845834"/>
                    <a:pt x="0" y="807543"/>
                  </a:cubicBezTo>
                  <a:lnTo>
                    <a:pt x="0" y="45543"/>
                  </a:lnTo>
                  <a:cubicBezTo>
                    <a:pt x="0" y="7443"/>
                    <a:pt x="23187" y="-10369"/>
                    <a:pt x="51885" y="6205"/>
                  </a:cubicBezTo>
                  <a:lnTo>
                    <a:pt x="726584" y="396730"/>
                  </a:lnTo>
                  <a:cubicBezTo>
                    <a:pt x="755092" y="413303"/>
                    <a:pt x="778469" y="457785"/>
                    <a:pt x="778469" y="496171"/>
                  </a:cubicBezTo>
                  <a:lnTo>
                    <a:pt x="778469" y="1258171"/>
                  </a:lnTo>
                  <a:cubicBezTo>
                    <a:pt x="778469" y="1296366"/>
                    <a:pt x="755282" y="1313987"/>
                    <a:pt x="726584" y="1297414"/>
                  </a:cubicBezTo>
                  <a:close/>
                </a:path>
              </a:pathLst>
            </a:custGeom>
            <a:solidFill>
              <a:srgbClr val="E9EA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8"/>
            <p:cNvSpPr/>
            <p:nvPr/>
          </p:nvSpPr>
          <p:spPr>
            <a:xfrm>
              <a:off x="7704360" y="3245400"/>
              <a:ext cx="455040" cy="522000"/>
            </a:xfrm>
            <a:custGeom>
              <a:rect b="b" l="l" r="r" t="t"/>
              <a:pathLst>
                <a:path extrusionOk="0" h="892902" w="778184">
                  <a:moveTo>
                    <a:pt x="778184" y="495805"/>
                  </a:moveTo>
                  <a:lnTo>
                    <a:pt x="778184" y="892902"/>
                  </a:lnTo>
                  <a:lnTo>
                    <a:pt x="545461" y="758124"/>
                  </a:lnTo>
                  <a:lnTo>
                    <a:pt x="520753" y="743741"/>
                  </a:lnTo>
                  <a:lnTo>
                    <a:pt x="512486" y="738883"/>
                  </a:lnTo>
                  <a:lnTo>
                    <a:pt x="452143" y="704117"/>
                  </a:lnTo>
                  <a:lnTo>
                    <a:pt x="276817" y="602771"/>
                  </a:lnTo>
                  <a:lnTo>
                    <a:pt x="276817" y="602771"/>
                  </a:lnTo>
                  <a:lnTo>
                    <a:pt x="204120" y="560766"/>
                  </a:lnTo>
                  <a:lnTo>
                    <a:pt x="174852" y="543811"/>
                  </a:lnTo>
                  <a:lnTo>
                    <a:pt x="0" y="442656"/>
                  </a:lnTo>
                  <a:lnTo>
                    <a:pt x="0" y="45463"/>
                  </a:lnTo>
                  <a:cubicBezTo>
                    <a:pt x="0" y="7363"/>
                    <a:pt x="23282" y="-10353"/>
                    <a:pt x="51885" y="6220"/>
                  </a:cubicBezTo>
                  <a:lnTo>
                    <a:pt x="726584" y="396745"/>
                  </a:lnTo>
                  <a:cubicBezTo>
                    <a:pt x="754902" y="413033"/>
                    <a:pt x="778184" y="457515"/>
                    <a:pt x="778184" y="495805"/>
                  </a:cubicBezTo>
                  <a:close/>
                </a:path>
              </a:pathLst>
            </a:custGeom>
            <a:solidFill>
              <a:srgbClr val="E9EA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8"/>
            <p:cNvSpPr/>
            <p:nvPr/>
          </p:nvSpPr>
          <p:spPr>
            <a:xfrm>
              <a:off x="7810920" y="2274120"/>
              <a:ext cx="243000" cy="318240"/>
            </a:xfrm>
            <a:custGeom>
              <a:rect b="b" l="l" r="r" t="t"/>
              <a:pathLst>
                <a:path extrusionOk="0" h="544252" w="416151">
                  <a:moveTo>
                    <a:pt x="410093" y="288701"/>
                  </a:moveTo>
                  <a:lnTo>
                    <a:pt x="317821" y="128395"/>
                  </a:lnTo>
                  <a:cubicBezTo>
                    <a:pt x="314315" y="122019"/>
                    <a:pt x="309250" y="116642"/>
                    <a:pt x="303092" y="112774"/>
                  </a:cubicBezTo>
                  <a:lnTo>
                    <a:pt x="303092" y="112774"/>
                  </a:lnTo>
                  <a:cubicBezTo>
                    <a:pt x="302275" y="112284"/>
                    <a:pt x="301419" y="111870"/>
                    <a:pt x="300526" y="111536"/>
                  </a:cubicBezTo>
                  <a:cubicBezTo>
                    <a:pt x="299680" y="110897"/>
                    <a:pt x="298796" y="110324"/>
                    <a:pt x="297865" y="109821"/>
                  </a:cubicBezTo>
                  <a:lnTo>
                    <a:pt x="272208" y="94962"/>
                  </a:lnTo>
                  <a:cubicBezTo>
                    <a:pt x="265176" y="90866"/>
                    <a:pt x="258619" y="91152"/>
                    <a:pt x="254818" y="95819"/>
                  </a:cubicBezTo>
                  <a:cubicBezTo>
                    <a:pt x="246645" y="105344"/>
                    <a:pt x="228210" y="104487"/>
                    <a:pt x="207874" y="92676"/>
                  </a:cubicBezTo>
                  <a:cubicBezTo>
                    <a:pt x="187395" y="80812"/>
                    <a:pt x="171022" y="62968"/>
                    <a:pt x="160930" y="41527"/>
                  </a:cubicBezTo>
                  <a:cubicBezTo>
                    <a:pt x="157471" y="32831"/>
                    <a:pt x="151351" y="25460"/>
                    <a:pt x="143445" y="20477"/>
                  </a:cubicBezTo>
                  <a:lnTo>
                    <a:pt x="118262" y="5713"/>
                  </a:lnTo>
                  <a:cubicBezTo>
                    <a:pt x="117445" y="5194"/>
                    <a:pt x="116590" y="4748"/>
                    <a:pt x="115697" y="4379"/>
                  </a:cubicBezTo>
                  <a:cubicBezTo>
                    <a:pt x="111040" y="27"/>
                    <a:pt x="104284" y="-1201"/>
                    <a:pt x="98402" y="1236"/>
                  </a:cubicBezTo>
                  <a:lnTo>
                    <a:pt x="6129" y="54671"/>
                  </a:lnTo>
                  <a:cubicBezTo>
                    <a:pt x="-2043" y="59434"/>
                    <a:pt x="-2043" y="74579"/>
                    <a:pt x="6129" y="88676"/>
                  </a:cubicBezTo>
                  <a:lnTo>
                    <a:pt x="56589" y="176306"/>
                  </a:lnTo>
                  <a:cubicBezTo>
                    <a:pt x="59944" y="182607"/>
                    <a:pt x="64809" y="187975"/>
                    <a:pt x="70748" y="191927"/>
                  </a:cubicBezTo>
                  <a:cubicBezTo>
                    <a:pt x="75053" y="195000"/>
                    <a:pt x="80669" y="195545"/>
                    <a:pt x="85478" y="193355"/>
                  </a:cubicBezTo>
                  <a:lnTo>
                    <a:pt x="97071" y="186593"/>
                  </a:lnTo>
                  <a:lnTo>
                    <a:pt x="97071" y="400905"/>
                  </a:lnTo>
                  <a:cubicBezTo>
                    <a:pt x="98107" y="415497"/>
                    <a:pt x="105966" y="428747"/>
                    <a:pt x="118262" y="436624"/>
                  </a:cubicBezTo>
                  <a:lnTo>
                    <a:pt x="297865" y="541399"/>
                  </a:lnTo>
                  <a:cubicBezTo>
                    <a:pt x="309363" y="548066"/>
                    <a:pt x="318581" y="542637"/>
                    <a:pt x="318581" y="529397"/>
                  </a:cubicBezTo>
                  <a:lnTo>
                    <a:pt x="318581" y="315085"/>
                  </a:lnTo>
                  <a:lnTo>
                    <a:pt x="330270" y="335278"/>
                  </a:lnTo>
                  <a:cubicBezTo>
                    <a:pt x="333738" y="341631"/>
                    <a:pt x="338775" y="346975"/>
                    <a:pt x="344904" y="350804"/>
                  </a:cubicBezTo>
                  <a:lnTo>
                    <a:pt x="344904" y="350804"/>
                  </a:lnTo>
                  <a:cubicBezTo>
                    <a:pt x="349209" y="353880"/>
                    <a:pt x="354825" y="354423"/>
                    <a:pt x="359633" y="352232"/>
                  </a:cubicBezTo>
                  <a:lnTo>
                    <a:pt x="410093" y="322991"/>
                  </a:lnTo>
                  <a:cubicBezTo>
                    <a:pt x="418171" y="317942"/>
                    <a:pt x="418171" y="303274"/>
                    <a:pt x="410093" y="288701"/>
                  </a:cubicBezTo>
                  <a:close/>
                </a:path>
              </a:pathLst>
            </a:custGeom>
            <a:solidFill>
              <a:srgbClr val="D9DA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8"/>
            <p:cNvSpPr/>
            <p:nvPr/>
          </p:nvSpPr>
          <p:spPr>
            <a:xfrm>
              <a:off x="7828920" y="2905560"/>
              <a:ext cx="206280" cy="289800"/>
            </a:xfrm>
            <a:custGeom>
              <a:rect b="b" l="l" r="r" t="t"/>
              <a:pathLst>
                <a:path extrusionOk="0" h="495871" w="353313">
                  <a:moveTo>
                    <a:pt x="340010" y="188881"/>
                  </a:moveTo>
                  <a:lnTo>
                    <a:pt x="13589" y="0"/>
                  </a:lnTo>
                  <a:cubicBezTo>
                    <a:pt x="4960" y="28061"/>
                    <a:pt x="380" y="57217"/>
                    <a:pt x="0" y="86582"/>
                  </a:cubicBezTo>
                  <a:lnTo>
                    <a:pt x="0" y="291179"/>
                  </a:lnTo>
                  <a:lnTo>
                    <a:pt x="149574" y="377762"/>
                  </a:lnTo>
                  <a:lnTo>
                    <a:pt x="176847" y="220409"/>
                  </a:lnTo>
                  <a:lnTo>
                    <a:pt x="204025" y="409289"/>
                  </a:lnTo>
                  <a:lnTo>
                    <a:pt x="353314" y="495872"/>
                  </a:lnTo>
                  <a:lnTo>
                    <a:pt x="353314" y="291179"/>
                  </a:lnTo>
                  <a:cubicBezTo>
                    <a:pt x="352592" y="256699"/>
                    <a:pt x="348126" y="222399"/>
                    <a:pt x="340010" y="1888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8"/>
            <p:cNvSpPr/>
            <p:nvPr/>
          </p:nvSpPr>
          <p:spPr>
            <a:xfrm>
              <a:off x="7836840" y="2868840"/>
              <a:ext cx="190800" cy="137880"/>
            </a:xfrm>
            <a:custGeom>
              <a:rect b="b" l="l" r="r" t="t"/>
              <a:pathLst>
                <a:path extrusionOk="0" h="236124" w="326421">
                  <a:moveTo>
                    <a:pt x="326421" y="188881"/>
                  </a:moveTo>
                  <a:lnTo>
                    <a:pt x="0" y="0"/>
                  </a:lnTo>
                  <a:lnTo>
                    <a:pt x="0" y="47244"/>
                  </a:lnTo>
                  <a:lnTo>
                    <a:pt x="326421" y="236125"/>
                  </a:lnTo>
                  <a:lnTo>
                    <a:pt x="326421" y="188881"/>
                  </a:lnTo>
                  <a:close/>
                </a:path>
              </a:pathLst>
            </a:custGeom>
            <a:solidFill>
              <a:schemeClr val="accent1"/>
            </a:solidFill>
            <a:ln>
              <a:noFill/>
            </a:ln>
          </p:spPr>
        </p:sp>
        <p:sp>
          <p:nvSpPr>
            <p:cNvPr id="1041" name="Google Shape;1041;p8"/>
            <p:cNvSpPr/>
            <p:nvPr/>
          </p:nvSpPr>
          <p:spPr>
            <a:xfrm>
              <a:off x="7824240" y="3508200"/>
              <a:ext cx="240120" cy="204120"/>
            </a:xfrm>
            <a:custGeom>
              <a:rect b="b" l="l" r="r" t="t"/>
              <a:pathLst>
                <a:path extrusionOk="0" h="349715" w="410711">
                  <a:moveTo>
                    <a:pt x="410711" y="349716"/>
                  </a:moveTo>
                  <a:lnTo>
                    <a:pt x="340865" y="309139"/>
                  </a:lnTo>
                  <a:lnTo>
                    <a:pt x="316158" y="294757"/>
                  </a:lnTo>
                  <a:lnTo>
                    <a:pt x="307891" y="289899"/>
                  </a:lnTo>
                  <a:lnTo>
                    <a:pt x="247548" y="255132"/>
                  </a:lnTo>
                  <a:lnTo>
                    <a:pt x="72221" y="153787"/>
                  </a:lnTo>
                  <a:lnTo>
                    <a:pt x="72221" y="153787"/>
                  </a:lnTo>
                  <a:lnTo>
                    <a:pt x="0" y="111972"/>
                  </a:lnTo>
                  <a:lnTo>
                    <a:pt x="0" y="11388"/>
                  </a:lnTo>
                  <a:cubicBezTo>
                    <a:pt x="0" y="1387"/>
                    <a:pt x="6937" y="-2709"/>
                    <a:pt x="15680" y="1863"/>
                  </a:cubicBezTo>
                  <a:cubicBezTo>
                    <a:pt x="22417" y="6425"/>
                    <a:pt x="27406" y="13141"/>
                    <a:pt x="29839" y="20913"/>
                  </a:cubicBezTo>
                  <a:lnTo>
                    <a:pt x="32785" y="30438"/>
                  </a:lnTo>
                  <a:cubicBezTo>
                    <a:pt x="42696" y="61556"/>
                    <a:pt x="63042" y="88274"/>
                    <a:pt x="90372" y="106066"/>
                  </a:cubicBezTo>
                  <a:cubicBezTo>
                    <a:pt x="125247" y="126259"/>
                    <a:pt x="153755" y="109781"/>
                    <a:pt x="153755" y="69300"/>
                  </a:cubicBezTo>
                  <a:lnTo>
                    <a:pt x="153755" y="57108"/>
                  </a:lnTo>
                  <a:cubicBezTo>
                    <a:pt x="153755" y="44725"/>
                    <a:pt x="162498" y="39487"/>
                    <a:pt x="172761" y="45773"/>
                  </a:cubicBezTo>
                  <a:cubicBezTo>
                    <a:pt x="177826" y="48897"/>
                    <a:pt x="182093" y="53174"/>
                    <a:pt x="185210" y="58251"/>
                  </a:cubicBezTo>
                  <a:lnTo>
                    <a:pt x="213053" y="101018"/>
                  </a:lnTo>
                  <a:lnTo>
                    <a:pt x="181694" y="118639"/>
                  </a:lnTo>
                  <a:lnTo>
                    <a:pt x="199084" y="148548"/>
                  </a:lnTo>
                  <a:lnTo>
                    <a:pt x="231963" y="129498"/>
                  </a:lnTo>
                  <a:lnTo>
                    <a:pt x="246217" y="151501"/>
                  </a:lnTo>
                  <a:lnTo>
                    <a:pt x="216284" y="168836"/>
                  </a:lnTo>
                  <a:lnTo>
                    <a:pt x="233484" y="198840"/>
                  </a:lnTo>
                  <a:lnTo>
                    <a:pt x="265128" y="180552"/>
                  </a:lnTo>
                  <a:lnTo>
                    <a:pt x="279382" y="202555"/>
                  </a:lnTo>
                  <a:lnTo>
                    <a:pt x="250874" y="219128"/>
                  </a:lnTo>
                  <a:lnTo>
                    <a:pt x="268074" y="249132"/>
                  </a:lnTo>
                  <a:lnTo>
                    <a:pt x="298388" y="231606"/>
                  </a:lnTo>
                  <a:cubicBezTo>
                    <a:pt x="316054" y="257676"/>
                    <a:pt x="339012" y="279717"/>
                    <a:pt x="365763" y="296281"/>
                  </a:cubicBezTo>
                  <a:lnTo>
                    <a:pt x="371274" y="299329"/>
                  </a:lnTo>
                  <a:cubicBezTo>
                    <a:pt x="389567" y="311340"/>
                    <a:pt x="403422" y="329047"/>
                    <a:pt x="410711" y="349716"/>
                  </a:cubicBezTo>
                  <a:close/>
                </a:path>
              </a:pathLst>
            </a:custGeom>
            <a:solidFill>
              <a:srgbClr val="D9DA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8"/>
            <p:cNvSpPr/>
            <p:nvPr/>
          </p:nvSpPr>
          <p:spPr>
            <a:xfrm>
              <a:off x="7700760" y="1942200"/>
              <a:ext cx="492480" cy="458280"/>
            </a:xfrm>
            <a:custGeom>
              <a:rect b="b" l="l" r="r" t="t"/>
              <a:pathLst>
                <a:path extrusionOk="0" h="783621" w="842423">
                  <a:moveTo>
                    <a:pt x="842423" y="783622"/>
                  </a:moveTo>
                  <a:lnTo>
                    <a:pt x="0" y="299180"/>
                  </a:lnTo>
                  <a:lnTo>
                    <a:pt x="0" y="0"/>
                  </a:lnTo>
                  <a:lnTo>
                    <a:pt x="842423" y="484346"/>
                  </a:lnTo>
                  <a:lnTo>
                    <a:pt x="842423" y="783622"/>
                  </a:lnTo>
                  <a:close/>
                </a:path>
              </a:pathLst>
            </a:custGeom>
            <a:solidFill>
              <a:srgbClr val="000000">
                <a:alpha val="9803"/>
              </a:srgbClr>
            </a:solidFill>
            <a:ln>
              <a:noFill/>
            </a:ln>
          </p:spPr>
        </p:sp>
        <p:sp>
          <p:nvSpPr>
            <p:cNvPr id="1043" name="Google Shape;1043;p8"/>
            <p:cNvSpPr/>
            <p:nvPr/>
          </p:nvSpPr>
          <p:spPr>
            <a:xfrm>
              <a:off x="7538400" y="1944360"/>
              <a:ext cx="224280" cy="157680"/>
            </a:xfrm>
            <a:custGeom>
              <a:rect b="b" l="l" r="r" t="t"/>
              <a:pathLst>
                <a:path extrusionOk="0" h="270224" w="384008">
                  <a:moveTo>
                    <a:pt x="103771" y="270224"/>
                  </a:moveTo>
                  <a:lnTo>
                    <a:pt x="0" y="210121"/>
                  </a:lnTo>
                  <a:lnTo>
                    <a:pt x="280238" y="0"/>
                  </a:lnTo>
                  <a:lnTo>
                    <a:pt x="384008" y="60007"/>
                  </a:lnTo>
                  <a:lnTo>
                    <a:pt x="103771" y="270224"/>
                  </a:lnTo>
                  <a:close/>
                </a:path>
              </a:pathLst>
            </a:custGeom>
            <a:solidFill>
              <a:srgbClr val="FF7B7B"/>
            </a:solidFill>
            <a:ln>
              <a:noFill/>
            </a:ln>
          </p:spPr>
        </p:sp>
        <p:sp>
          <p:nvSpPr>
            <p:cNvPr id="1044" name="Google Shape;1044;p8"/>
            <p:cNvSpPr/>
            <p:nvPr/>
          </p:nvSpPr>
          <p:spPr>
            <a:xfrm>
              <a:off x="7599240" y="1979280"/>
              <a:ext cx="224280" cy="157680"/>
            </a:xfrm>
            <a:custGeom>
              <a:rect b="b" l="l" r="r" t="t"/>
              <a:pathLst>
                <a:path extrusionOk="0" h="270224" w="384008">
                  <a:moveTo>
                    <a:pt x="103866" y="270224"/>
                  </a:moveTo>
                  <a:lnTo>
                    <a:pt x="0" y="210217"/>
                  </a:lnTo>
                  <a:lnTo>
                    <a:pt x="280238" y="0"/>
                  </a:lnTo>
                  <a:lnTo>
                    <a:pt x="384008" y="60103"/>
                  </a:lnTo>
                  <a:lnTo>
                    <a:pt x="103866" y="270224"/>
                  </a:lnTo>
                  <a:close/>
                </a:path>
              </a:pathLst>
            </a:custGeom>
            <a:solidFill>
              <a:srgbClr val="F4F5F9"/>
            </a:solidFill>
            <a:ln>
              <a:noFill/>
            </a:ln>
          </p:spPr>
        </p:sp>
        <p:sp>
          <p:nvSpPr>
            <p:cNvPr id="1045" name="Google Shape;1045;p8"/>
            <p:cNvSpPr/>
            <p:nvPr/>
          </p:nvSpPr>
          <p:spPr>
            <a:xfrm>
              <a:off x="7660080" y="2014560"/>
              <a:ext cx="224280" cy="157680"/>
            </a:xfrm>
            <a:custGeom>
              <a:rect b="b" l="l" r="r" t="t"/>
              <a:pathLst>
                <a:path extrusionOk="0" h="270224" w="383913">
                  <a:moveTo>
                    <a:pt x="103771" y="270224"/>
                  </a:moveTo>
                  <a:lnTo>
                    <a:pt x="0" y="210122"/>
                  </a:lnTo>
                  <a:lnTo>
                    <a:pt x="280143" y="0"/>
                  </a:lnTo>
                  <a:lnTo>
                    <a:pt x="383913" y="60008"/>
                  </a:lnTo>
                  <a:lnTo>
                    <a:pt x="103771" y="270224"/>
                  </a:lnTo>
                  <a:close/>
                </a:path>
              </a:pathLst>
            </a:custGeom>
            <a:solidFill>
              <a:srgbClr val="FF7B7B"/>
            </a:solidFill>
            <a:ln>
              <a:noFill/>
            </a:ln>
          </p:spPr>
        </p:sp>
        <p:sp>
          <p:nvSpPr>
            <p:cNvPr id="1046" name="Google Shape;1046;p8"/>
            <p:cNvSpPr/>
            <p:nvPr/>
          </p:nvSpPr>
          <p:spPr>
            <a:xfrm>
              <a:off x="7720920" y="2049480"/>
              <a:ext cx="224280" cy="157680"/>
            </a:xfrm>
            <a:custGeom>
              <a:rect b="b" l="l" r="r" t="t"/>
              <a:pathLst>
                <a:path extrusionOk="0" h="270224" w="383912">
                  <a:moveTo>
                    <a:pt x="103771" y="270224"/>
                  </a:moveTo>
                  <a:lnTo>
                    <a:pt x="0" y="210217"/>
                  </a:lnTo>
                  <a:lnTo>
                    <a:pt x="280142" y="0"/>
                  </a:lnTo>
                  <a:lnTo>
                    <a:pt x="383913" y="60103"/>
                  </a:lnTo>
                  <a:lnTo>
                    <a:pt x="103771" y="270224"/>
                  </a:lnTo>
                  <a:close/>
                </a:path>
              </a:pathLst>
            </a:custGeom>
            <a:solidFill>
              <a:srgbClr val="F4F5F9"/>
            </a:solidFill>
            <a:ln>
              <a:noFill/>
            </a:ln>
          </p:spPr>
        </p:sp>
        <p:sp>
          <p:nvSpPr>
            <p:cNvPr id="1047" name="Google Shape;1047;p8"/>
            <p:cNvSpPr/>
            <p:nvPr/>
          </p:nvSpPr>
          <p:spPr>
            <a:xfrm>
              <a:off x="7781400" y="2084760"/>
              <a:ext cx="224280" cy="157680"/>
            </a:xfrm>
            <a:custGeom>
              <a:rect b="b" l="l" r="r" t="t"/>
              <a:pathLst>
                <a:path extrusionOk="0" h="270224" w="383913">
                  <a:moveTo>
                    <a:pt x="103771" y="270224"/>
                  </a:moveTo>
                  <a:lnTo>
                    <a:pt x="0" y="210122"/>
                  </a:lnTo>
                  <a:lnTo>
                    <a:pt x="280142" y="0"/>
                  </a:lnTo>
                  <a:lnTo>
                    <a:pt x="383913" y="60008"/>
                  </a:lnTo>
                  <a:lnTo>
                    <a:pt x="103771" y="270224"/>
                  </a:lnTo>
                  <a:close/>
                </a:path>
              </a:pathLst>
            </a:custGeom>
            <a:solidFill>
              <a:srgbClr val="FF7B7B"/>
            </a:solidFill>
            <a:ln>
              <a:noFill/>
            </a:ln>
          </p:spPr>
        </p:sp>
        <p:sp>
          <p:nvSpPr>
            <p:cNvPr id="1048" name="Google Shape;1048;p8"/>
            <p:cNvSpPr/>
            <p:nvPr/>
          </p:nvSpPr>
          <p:spPr>
            <a:xfrm>
              <a:off x="7842240" y="2120040"/>
              <a:ext cx="224280" cy="157680"/>
            </a:xfrm>
            <a:custGeom>
              <a:rect b="b" l="l" r="r" t="t"/>
              <a:pathLst>
                <a:path extrusionOk="0" h="270224" w="383912">
                  <a:moveTo>
                    <a:pt x="103771" y="270224"/>
                  </a:moveTo>
                  <a:lnTo>
                    <a:pt x="0" y="210217"/>
                  </a:lnTo>
                  <a:lnTo>
                    <a:pt x="280143" y="0"/>
                  </a:lnTo>
                  <a:lnTo>
                    <a:pt x="383913" y="60103"/>
                  </a:lnTo>
                  <a:lnTo>
                    <a:pt x="103771" y="270224"/>
                  </a:lnTo>
                  <a:close/>
                </a:path>
              </a:pathLst>
            </a:custGeom>
            <a:solidFill>
              <a:srgbClr val="F4F5F9"/>
            </a:solidFill>
            <a:ln>
              <a:noFill/>
            </a:ln>
          </p:spPr>
        </p:sp>
        <p:sp>
          <p:nvSpPr>
            <p:cNvPr id="1049" name="Google Shape;1049;p8"/>
            <p:cNvSpPr/>
            <p:nvPr/>
          </p:nvSpPr>
          <p:spPr>
            <a:xfrm>
              <a:off x="7903080" y="2154960"/>
              <a:ext cx="224280" cy="157680"/>
            </a:xfrm>
            <a:custGeom>
              <a:rect b="b" l="l" r="r" t="t"/>
              <a:pathLst>
                <a:path extrusionOk="0" h="270224" w="383913">
                  <a:moveTo>
                    <a:pt x="103771" y="270224"/>
                  </a:moveTo>
                  <a:lnTo>
                    <a:pt x="0" y="210121"/>
                  </a:lnTo>
                  <a:lnTo>
                    <a:pt x="280142" y="0"/>
                  </a:lnTo>
                  <a:lnTo>
                    <a:pt x="383913" y="60008"/>
                  </a:lnTo>
                  <a:lnTo>
                    <a:pt x="103771" y="270224"/>
                  </a:lnTo>
                  <a:close/>
                </a:path>
              </a:pathLst>
            </a:custGeom>
            <a:solidFill>
              <a:srgbClr val="FF7B7B"/>
            </a:solidFill>
            <a:ln>
              <a:noFill/>
            </a:ln>
          </p:spPr>
        </p:sp>
        <p:sp>
          <p:nvSpPr>
            <p:cNvPr id="1050" name="Google Shape;1050;p8"/>
            <p:cNvSpPr/>
            <p:nvPr/>
          </p:nvSpPr>
          <p:spPr>
            <a:xfrm>
              <a:off x="7963560" y="2190240"/>
              <a:ext cx="224280" cy="157680"/>
            </a:xfrm>
            <a:custGeom>
              <a:rect b="b" l="l" r="r" t="t"/>
              <a:pathLst>
                <a:path extrusionOk="0" h="270224" w="384008">
                  <a:moveTo>
                    <a:pt x="103771" y="270224"/>
                  </a:moveTo>
                  <a:lnTo>
                    <a:pt x="0" y="210217"/>
                  </a:lnTo>
                  <a:lnTo>
                    <a:pt x="280143" y="0"/>
                  </a:lnTo>
                  <a:lnTo>
                    <a:pt x="384008" y="60103"/>
                  </a:lnTo>
                  <a:lnTo>
                    <a:pt x="103771" y="270224"/>
                  </a:lnTo>
                  <a:close/>
                </a:path>
              </a:pathLst>
            </a:custGeom>
            <a:solidFill>
              <a:srgbClr val="F4F5F9"/>
            </a:solidFill>
            <a:ln>
              <a:noFill/>
            </a:ln>
          </p:spPr>
        </p:sp>
        <p:sp>
          <p:nvSpPr>
            <p:cNvPr id="1051" name="Google Shape;1051;p8"/>
            <p:cNvSpPr/>
            <p:nvPr/>
          </p:nvSpPr>
          <p:spPr>
            <a:xfrm>
              <a:off x="7539120" y="2066760"/>
              <a:ext cx="60480" cy="56520"/>
            </a:xfrm>
            <a:custGeom>
              <a:rect b="b" l="l" r="r" t="t"/>
              <a:pathLst>
                <a:path extrusionOk="0" h="97206" w="10377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8"/>
            <p:cNvSpPr/>
            <p:nvPr/>
          </p:nvSpPr>
          <p:spPr>
            <a:xfrm>
              <a:off x="7599600" y="2102040"/>
              <a:ext cx="60480" cy="56520"/>
            </a:xfrm>
            <a:custGeom>
              <a:rect b="b" l="l" r="r" t="t"/>
              <a:pathLst>
                <a:path extrusionOk="0" h="97152" w="103865">
                  <a:moveTo>
                    <a:pt x="51980" y="90011"/>
                  </a:moveTo>
                  <a:cubicBezTo>
                    <a:pt x="80489" y="106680"/>
                    <a:pt x="103866" y="93154"/>
                    <a:pt x="103866" y="60007"/>
                  </a:cubicBezTo>
                  <a:lnTo>
                    <a:pt x="0" y="0"/>
                  </a:lnTo>
                  <a:cubicBezTo>
                    <a:pt x="2005" y="36598"/>
                    <a:pt x="21315" y="70038"/>
                    <a:pt x="51980" y="90011"/>
                  </a:cubicBezTo>
                  <a:close/>
                </a:path>
              </a:pathLst>
            </a:custGeom>
            <a:solidFill>
              <a:srgbClr val="F4F5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8"/>
            <p:cNvSpPr/>
            <p:nvPr/>
          </p:nvSpPr>
          <p:spPr>
            <a:xfrm>
              <a:off x="7660800" y="2136960"/>
              <a:ext cx="60480" cy="56520"/>
            </a:xfrm>
            <a:custGeom>
              <a:rect b="b" l="l" r="r" t="t"/>
              <a:pathLst>
                <a:path extrusionOk="0" h="97206" w="10377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8"/>
            <p:cNvSpPr/>
            <p:nvPr/>
          </p:nvSpPr>
          <p:spPr>
            <a:xfrm>
              <a:off x="7721280" y="2172240"/>
              <a:ext cx="60480" cy="56520"/>
            </a:xfrm>
            <a:custGeom>
              <a:rect b="b" l="l" r="r" t="t"/>
              <a:pathLst>
                <a:path extrusionOk="0" h="97187" w="103770">
                  <a:moveTo>
                    <a:pt x="51885" y="90106"/>
                  </a:moveTo>
                  <a:cubicBezTo>
                    <a:pt x="80394" y="106680"/>
                    <a:pt x="103771" y="93154"/>
                    <a:pt x="103771" y="60008"/>
                  </a:cubicBezTo>
                  <a:lnTo>
                    <a:pt x="0" y="0"/>
                  </a:lnTo>
                  <a:cubicBezTo>
                    <a:pt x="1986" y="36606"/>
                    <a:pt x="21258" y="70071"/>
                    <a:pt x="51885" y="90106"/>
                  </a:cubicBezTo>
                  <a:close/>
                </a:path>
              </a:pathLst>
            </a:custGeom>
            <a:solidFill>
              <a:srgbClr val="F4F5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8"/>
            <p:cNvSpPr/>
            <p:nvPr/>
          </p:nvSpPr>
          <p:spPr>
            <a:xfrm>
              <a:off x="7782120" y="2207160"/>
              <a:ext cx="60480" cy="56520"/>
            </a:xfrm>
            <a:custGeom>
              <a:rect b="b" l="l" r="r" t="t"/>
              <a:pathLst>
                <a:path extrusionOk="0" h="97206" w="10377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8"/>
            <p:cNvSpPr/>
            <p:nvPr/>
          </p:nvSpPr>
          <p:spPr>
            <a:xfrm>
              <a:off x="7842600" y="2242440"/>
              <a:ext cx="60480" cy="56520"/>
            </a:xfrm>
            <a:custGeom>
              <a:rect b="b" l="l" r="r" t="t"/>
              <a:pathLst>
                <a:path extrusionOk="0" h="97204" w="10377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8"/>
            <p:cNvSpPr/>
            <p:nvPr/>
          </p:nvSpPr>
          <p:spPr>
            <a:xfrm>
              <a:off x="7903440" y="2277720"/>
              <a:ext cx="60480" cy="56520"/>
            </a:xfrm>
            <a:custGeom>
              <a:rect b="b" l="l" r="r" t="t"/>
              <a:pathLst>
                <a:path extrusionOk="0" h="97206" w="10377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8"/>
            <p:cNvSpPr/>
            <p:nvPr/>
          </p:nvSpPr>
          <p:spPr>
            <a:xfrm>
              <a:off x="7964280" y="2312640"/>
              <a:ext cx="60480" cy="56520"/>
            </a:xfrm>
            <a:custGeom>
              <a:rect b="b" l="l" r="r" t="t"/>
              <a:pathLst>
                <a:path extrusionOk="0" h="97204" w="10377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9" name="Google Shape;1059;p8"/>
            <p:cNvGrpSpPr/>
            <p:nvPr/>
          </p:nvGrpSpPr>
          <p:grpSpPr>
            <a:xfrm>
              <a:off x="7539120" y="2066760"/>
              <a:ext cx="485640" cy="302400"/>
              <a:chOff x="7539120" y="2066760"/>
              <a:chExt cx="485640" cy="302400"/>
            </a:xfrm>
          </p:grpSpPr>
          <p:sp>
            <p:nvSpPr>
              <p:cNvPr id="1060" name="Google Shape;1060;p8"/>
              <p:cNvSpPr/>
              <p:nvPr/>
            </p:nvSpPr>
            <p:spPr>
              <a:xfrm>
                <a:off x="7539120" y="2066760"/>
                <a:ext cx="60480" cy="56520"/>
              </a:xfrm>
              <a:custGeom>
                <a:rect b="b" l="l" r="r" t="t"/>
                <a:pathLst>
                  <a:path extrusionOk="0" h="97206" w="10377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8"/>
              <p:cNvSpPr/>
              <p:nvPr/>
            </p:nvSpPr>
            <p:spPr>
              <a:xfrm>
                <a:off x="7599600" y="2102040"/>
                <a:ext cx="60480" cy="56520"/>
              </a:xfrm>
              <a:custGeom>
                <a:rect b="b" l="l" r="r" t="t"/>
                <a:pathLst>
                  <a:path extrusionOk="0" h="97152" w="103865">
                    <a:moveTo>
                      <a:pt x="51980" y="90011"/>
                    </a:moveTo>
                    <a:cubicBezTo>
                      <a:pt x="80489" y="106680"/>
                      <a:pt x="103866" y="93154"/>
                      <a:pt x="103866" y="60007"/>
                    </a:cubicBezTo>
                    <a:lnTo>
                      <a:pt x="0" y="0"/>
                    </a:lnTo>
                    <a:cubicBezTo>
                      <a:pt x="2005" y="36598"/>
                      <a:pt x="21315" y="70038"/>
                      <a:pt x="51980" y="90011"/>
                    </a:cubicBezTo>
                    <a:close/>
                  </a:path>
                </a:pathLst>
              </a:custGeom>
              <a:solidFill>
                <a:srgbClr val="B1B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8"/>
              <p:cNvSpPr/>
              <p:nvPr/>
            </p:nvSpPr>
            <p:spPr>
              <a:xfrm>
                <a:off x="7660800" y="2136960"/>
                <a:ext cx="60480" cy="56520"/>
              </a:xfrm>
              <a:custGeom>
                <a:rect b="b" l="l" r="r" t="t"/>
                <a:pathLst>
                  <a:path extrusionOk="0" h="97206" w="10377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8"/>
              <p:cNvSpPr/>
              <p:nvPr/>
            </p:nvSpPr>
            <p:spPr>
              <a:xfrm>
                <a:off x="7721280" y="2172240"/>
                <a:ext cx="60480" cy="56520"/>
              </a:xfrm>
              <a:custGeom>
                <a:rect b="b" l="l" r="r" t="t"/>
                <a:pathLst>
                  <a:path extrusionOk="0" h="97187" w="103770">
                    <a:moveTo>
                      <a:pt x="51885" y="90106"/>
                    </a:moveTo>
                    <a:cubicBezTo>
                      <a:pt x="80394" y="106680"/>
                      <a:pt x="103771" y="93154"/>
                      <a:pt x="103771" y="60008"/>
                    </a:cubicBezTo>
                    <a:lnTo>
                      <a:pt x="0" y="0"/>
                    </a:lnTo>
                    <a:cubicBezTo>
                      <a:pt x="1986" y="36606"/>
                      <a:pt x="21258" y="70071"/>
                      <a:pt x="51885" y="90106"/>
                    </a:cubicBezTo>
                    <a:close/>
                  </a:path>
                </a:pathLst>
              </a:custGeom>
              <a:solidFill>
                <a:srgbClr val="B1B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8"/>
              <p:cNvSpPr/>
              <p:nvPr/>
            </p:nvSpPr>
            <p:spPr>
              <a:xfrm>
                <a:off x="7782120" y="2207160"/>
                <a:ext cx="60480" cy="56520"/>
              </a:xfrm>
              <a:custGeom>
                <a:rect b="b" l="l" r="r" t="t"/>
                <a:pathLst>
                  <a:path extrusionOk="0" h="97206" w="10377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8"/>
              <p:cNvSpPr/>
              <p:nvPr/>
            </p:nvSpPr>
            <p:spPr>
              <a:xfrm>
                <a:off x="7842600" y="2242440"/>
                <a:ext cx="60480" cy="56520"/>
              </a:xfrm>
              <a:custGeom>
                <a:rect b="b" l="l" r="r" t="t"/>
                <a:pathLst>
                  <a:path extrusionOk="0" h="97204" w="10377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8"/>
              <p:cNvSpPr/>
              <p:nvPr/>
            </p:nvSpPr>
            <p:spPr>
              <a:xfrm>
                <a:off x="7903440" y="2277720"/>
                <a:ext cx="60480" cy="56520"/>
              </a:xfrm>
              <a:custGeom>
                <a:rect b="b" l="l" r="r" t="t"/>
                <a:pathLst>
                  <a:path extrusionOk="0" h="97206" w="10377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8"/>
              <p:cNvSpPr/>
              <p:nvPr/>
            </p:nvSpPr>
            <p:spPr>
              <a:xfrm>
                <a:off x="7964280" y="2312640"/>
                <a:ext cx="60480" cy="56520"/>
              </a:xfrm>
              <a:custGeom>
                <a:rect b="b" l="l" r="r" t="t"/>
                <a:pathLst>
                  <a:path extrusionOk="0" h="97204" w="10377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8" name="Google Shape;1068;p8"/>
            <p:cNvSpPr/>
            <p:nvPr/>
          </p:nvSpPr>
          <p:spPr>
            <a:xfrm>
              <a:off x="8393400" y="3905640"/>
              <a:ext cx="246960" cy="142560"/>
            </a:xfrm>
            <a:custGeom>
              <a:rect b="b" l="l" r="r" t="t"/>
              <a:pathLst>
                <a:path extrusionOk="0" h="244506" w="422399">
                  <a:moveTo>
                    <a:pt x="375265" y="244507"/>
                  </a:moveTo>
                  <a:lnTo>
                    <a:pt x="0" y="27337"/>
                  </a:lnTo>
                  <a:lnTo>
                    <a:pt x="47039" y="0"/>
                  </a:lnTo>
                  <a:lnTo>
                    <a:pt x="422399" y="217075"/>
                  </a:lnTo>
                  <a:lnTo>
                    <a:pt x="375265" y="244507"/>
                  </a:lnTo>
                  <a:close/>
                </a:path>
              </a:pathLst>
            </a:custGeom>
            <a:solidFill>
              <a:srgbClr val="D6D8E5">
                <a:alpha val="40000"/>
              </a:srgbClr>
            </a:solidFill>
            <a:ln>
              <a:noFill/>
            </a:ln>
          </p:spPr>
        </p:sp>
        <p:sp>
          <p:nvSpPr>
            <p:cNvPr id="1069" name="Google Shape;1069;p8"/>
            <p:cNvSpPr/>
            <p:nvPr/>
          </p:nvSpPr>
          <p:spPr>
            <a:xfrm>
              <a:off x="8477280" y="3621240"/>
              <a:ext cx="219960" cy="379440"/>
            </a:xfrm>
            <a:custGeom>
              <a:rect b="b" l="l" r="r" t="t"/>
              <a:pathLst>
                <a:path extrusionOk="0" h="648842" w="376785">
                  <a:moveTo>
                    <a:pt x="376786" y="648843"/>
                  </a:moveTo>
                  <a:lnTo>
                    <a:pt x="0" y="430721"/>
                  </a:lnTo>
                  <a:lnTo>
                    <a:pt x="47134" y="0"/>
                  </a:lnTo>
                  <a:lnTo>
                    <a:pt x="329747" y="163544"/>
                  </a:lnTo>
                  <a:lnTo>
                    <a:pt x="376786" y="648843"/>
                  </a:lnTo>
                  <a:close/>
                </a:path>
              </a:pathLst>
            </a:custGeom>
            <a:solidFill>
              <a:srgbClr val="C65555"/>
            </a:solidFill>
            <a:ln>
              <a:noFill/>
            </a:ln>
          </p:spPr>
        </p:sp>
        <p:sp>
          <p:nvSpPr>
            <p:cNvPr id="1070" name="Google Shape;1070;p8"/>
            <p:cNvSpPr/>
            <p:nvPr/>
          </p:nvSpPr>
          <p:spPr>
            <a:xfrm>
              <a:off x="8420040" y="3652920"/>
              <a:ext cx="220320" cy="379440"/>
            </a:xfrm>
            <a:custGeom>
              <a:rect b="b" l="l" r="r" t="t"/>
              <a:pathLst>
                <a:path extrusionOk="0" h="648747" w="376880">
                  <a:moveTo>
                    <a:pt x="376881" y="648748"/>
                  </a:moveTo>
                  <a:lnTo>
                    <a:pt x="0" y="430721"/>
                  </a:lnTo>
                  <a:lnTo>
                    <a:pt x="47134" y="0"/>
                  </a:lnTo>
                  <a:lnTo>
                    <a:pt x="329747" y="163544"/>
                  </a:lnTo>
                  <a:lnTo>
                    <a:pt x="376881" y="648748"/>
                  </a:lnTo>
                  <a:close/>
                </a:path>
              </a:pathLst>
            </a:custGeom>
            <a:solidFill>
              <a:srgbClr val="FF6C6C"/>
            </a:solidFill>
            <a:ln>
              <a:noFill/>
            </a:ln>
          </p:spPr>
        </p:sp>
        <p:sp>
          <p:nvSpPr>
            <p:cNvPr id="1071" name="Google Shape;1071;p8"/>
            <p:cNvSpPr/>
            <p:nvPr/>
          </p:nvSpPr>
          <p:spPr>
            <a:xfrm>
              <a:off x="8613000" y="3717000"/>
              <a:ext cx="84600" cy="315360"/>
            </a:xfrm>
            <a:custGeom>
              <a:rect b="b" l="l" r="r" t="t"/>
              <a:pathLst>
                <a:path extrusionOk="0" h="539781" w="145012">
                  <a:moveTo>
                    <a:pt x="47134" y="539782"/>
                  </a:moveTo>
                  <a:lnTo>
                    <a:pt x="145013" y="485299"/>
                  </a:lnTo>
                  <a:lnTo>
                    <a:pt x="97974" y="0"/>
                  </a:lnTo>
                  <a:lnTo>
                    <a:pt x="0" y="54578"/>
                  </a:lnTo>
                  <a:lnTo>
                    <a:pt x="47134" y="539782"/>
                  </a:lnTo>
                  <a:close/>
                </a:path>
              </a:pathLst>
            </a:custGeom>
            <a:solidFill>
              <a:srgbClr val="DD6262"/>
            </a:solidFill>
            <a:ln>
              <a:noFill/>
            </a:ln>
          </p:spPr>
        </p:sp>
        <p:sp>
          <p:nvSpPr>
            <p:cNvPr id="1072" name="Google Shape;1072;p8"/>
            <p:cNvSpPr/>
            <p:nvPr/>
          </p:nvSpPr>
          <p:spPr>
            <a:xfrm>
              <a:off x="8447400" y="3621240"/>
              <a:ext cx="56880" cy="60840"/>
            </a:xfrm>
            <a:custGeom>
              <a:rect b="b" l="l" r="r" t="t"/>
              <a:pathLst>
                <a:path extrusionOk="0" h="104584" w="97973">
                  <a:moveTo>
                    <a:pt x="0" y="54578"/>
                  </a:moveTo>
                  <a:lnTo>
                    <a:pt x="97974" y="0"/>
                  </a:lnTo>
                  <a:lnTo>
                    <a:pt x="86476" y="104584"/>
                  </a:lnTo>
                  <a:lnTo>
                    <a:pt x="0" y="54578"/>
                  </a:lnTo>
                  <a:close/>
                </a:path>
              </a:pathLst>
            </a:custGeom>
            <a:solidFill>
              <a:srgbClr val="C65555"/>
            </a:solidFill>
            <a:ln>
              <a:noFill/>
            </a:ln>
          </p:spPr>
        </p:sp>
        <p:sp>
          <p:nvSpPr>
            <p:cNvPr id="1073" name="Google Shape;1073;p8"/>
            <p:cNvSpPr/>
            <p:nvPr/>
          </p:nvSpPr>
          <p:spPr>
            <a:xfrm>
              <a:off x="8488800" y="3640320"/>
              <a:ext cx="82440" cy="83520"/>
            </a:xfrm>
            <a:custGeom>
              <a:rect b="b" l="l" r="r" t="t"/>
              <a:pathLst>
                <a:path extrusionOk="0" h="143535" w="141211">
                  <a:moveTo>
                    <a:pt x="141211" y="143536"/>
                  </a:moveTo>
                  <a:lnTo>
                    <a:pt x="123821" y="133439"/>
                  </a:lnTo>
                  <a:cubicBezTo>
                    <a:pt x="123821" y="92767"/>
                    <a:pt x="99969" y="45904"/>
                    <a:pt x="70606" y="28664"/>
                  </a:cubicBezTo>
                  <a:cubicBezTo>
                    <a:pt x="41242" y="11424"/>
                    <a:pt x="17485" y="30950"/>
                    <a:pt x="17485" y="71622"/>
                  </a:cubicBezTo>
                  <a:lnTo>
                    <a:pt x="0" y="61525"/>
                  </a:lnTo>
                  <a:cubicBezTo>
                    <a:pt x="0" y="9805"/>
                    <a:pt x="31739" y="-14008"/>
                    <a:pt x="70606" y="8471"/>
                  </a:cubicBezTo>
                  <a:cubicBezTo>
                    <a:pt x="109472" y="30950"/>
                    <a:pt x="141211" y="91815"/>
                    <a:pt x="141211" y="143536"/>
                  </a:cubicBezTo>
                  <a:close/>
                </a:path>
              </a:pathLst>
            </a:custGeom>
            <a:solidFill>
              <a:srgbClr val="2023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8"/>
            <p:cNvSpPr/>
            <p:nvPr/>
          </p:nvSpPr>
          <p:spPr>
            <a:xfrm>
              <a:off x="8542800" y="3607200"/>
              <a:ext cx="82440" cy="83520"/>
            </a:xfrm>
            <a:custGeom>
              <a:rect b="b" l="l" r="r" t="t"/>
              <a:pathLst>
                <a:path extrusionOk="0" h="143535" w="141211">
                  <a:moveTo>
                    <a:pt x="141211" y="143536"/>
                  </a:moveTo>
                  <a:lnTo>
                    <a:pt x="123821" y="133439"/>
                  </a:lnTo>
                  <a:cubicBezTo>
                    <a:pt x="123821" y="92767"/>
                    <a:pt x="99969" y="45904"/>
                    <a:pt x="70606" y="28664"/>
                  </a:cubicBezTo>
                  <a:cubicBezTo>
                    <a:pt x="41242" y="11424"/>
                    <a:pt x="17485" y="30950"/>
                    <a:pt x="17485" y="71622"/>
                  </a:cubicBezTo>
                  <a:lnTo>
                    <a:pt x="0" y="61525"/>
                  </a:lnTo>
                  <a:cubicBezTo>
                    <a:pt x="0" y="9804"/>
                    <a:pt x="31739" y="-14008"/>
                    <a:pt x="70606" y="8471"/>
                  </a:cubicBezTo>
                  <a:cubicBezTo>
                    <a:pt x="109472" y="30950"/>
                    <a:pt x="141211" y="92291"/>
                    <a:pt x="141211" y="143536"/>
                  </a:cubicBezTo>
                  <a:close/>
                </a:path>
              </a:pathLst>
            </a:custGeom>
            <a:solidFill>
              <a:srgbClr val="2023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8"/>
            <p:cNvSpPr/>
            <p:nvPr/>
          </p:nvSpPr>
          <p:spPr>
            <a:xfrm>
              <a:off x="8098920" y="4003920"/>
              <a:ext cx="355680" cy="205920"/>
            </a:xfrm>
            <a:custGeom>
              <a:rect b="b" l="l" r="r" t="t"/>
              <a:pathLst>
                <a:path extrusionOk="0" h="352234" w="608559">
                  <a:moveTo>
                    <a:pt x="540709" y="352234"/>
                  </a:moveTo>
                  <a:lnTo>
                    <a:pt x="0" y="39529"/>
                  </a:lnTo>
                  <a:lnTo>
                    <a:pt x="67850" y="0"/>
                  </a:lnTo>
                  <a:lnTo>
                    <a:pt x="608559" y="312801"/>
                  </a:lnTo>
                  <a:lnTo>
                    <a:pt x="540709" y="352234"/>
                  </a:lnTo>
                  <a:close/>
                </a:path>
              </a:pathLst>
            </a:custGeom>
            <a:solidFill>
              <a:srgbClr val="D6D8E5">
                <a:alpha val="40000"/>
              </a:srgbClr>
            </a:solidFill>
            <a:ln>
              <a:noFill/>
            </a:ln>
          </p:spPr>
        </p:sp>
        <p:sp>
          <p:nvSpPr>
            <p:cNvPr id="1076" name="Google Shape;1076;p8"/>
            <p:cNvSpPr/>
            <p:nvPr/>
          </p:nvSpPr>
          <p:spPr>
            <a:xfrm>
              <a:off x="8219880" y="3593880"/>
              <a:ext cx="317160" cy="546480"/>
            </a:xfrm>
            <a:custGeom>
              <a:rect b="b" l="l" r="r" t="t"/>
              <a:pathLst>
                <a:path extrusionOk="0" h="934592" w="542799">
                  <a:moveTo>
                    <a:pt x="542800" y="934593"/>
                  </a:moveTo>
                  <a:lnTo>
                    <a:pt x="0" y="620458"/>
                  </a:lnTo>
                  <a:lnTo>
                    <a:pt x="67850" y="0"/>
                  </a:lnTo>
                  <a:lnTo>
                    <a:pt x="474950" y="235648"/>
                  </a:lnTo>
                  <a:lnTo>
                    <a:pt x="542800" y="934593"/>
                  </a:lnTo>
                  <a:close/>
                </a:path>
              </a:pathLst>
            </a:custGeom>
            <a:solidFill>
              <a:schemeClr val="accent2"/>
            </a:solidFill>
            <a:ln>
              <a:noFill/>
            </a:ln>
          </p:spPr>
        </p:sp>
        <p:sp>
          <p:nvSpPr>
            <p:cNvPr id="1077" name="Google Shape;1077;p8"/>
            <p:cNvSpPr/>
            <p:nvPr/>
          </p:nvSpPr>
          <p:spPr>
            <a:xfrm>
              <a:off x="8137440" y="3639960"/>
              <a:ext cx="317520" cy="546480"/>
            </a:xfrm>
            <a:custGeom>
              <a:rect b="b" l="l" r="r" t="t"/>
              <a:pathLst>
                <a:path extrusionOk="0" h="934592" w="542894">
                  <a:moveTo>
                    <a:pt x="542895" y="934593"/>
                  </a:moveTo>
                  <a:lnTo>
                    <a:pt x="0" y="620458"/>
                  </a:lnTo>
                  <a:lnTo>
                    <a:pt x="67850" y="0"/>
                  </a:lnTo>
                  <a:lnTo>
                    <a:pt x="475045" y="235553"/>
                  </a:lnTo>
                  <a:lnTo>
                    <a:pt x="542895" y="934593"/>
                  </a:lnTo>
                  <a:close/>
                </a:path>
              </a:pathLst>
            </a:custGeom>
            <a:solidFill>
              <a:schemeClr val="accent1"/>
            </a:solidFill>
            <a:ln>
              <a:noFill/>
            </a:ln>
          </p:spPr>
        </p:sp>
        <p:sp>
          <p:nvSpPr>
            <p:cNvPr id="1078" name="Google Shape;1078;p8"/>
            <p:cNvSpPr/>
            <p:nvPr/>
          </p:nvSpPr>
          <p:spPr>
            <a:xfrm>
              <a:off x="8415360" y="3731760"/>
              <a:ext cx="122040" cy="454680"/>
            </a:xfrm>
            <a:custGeom>
              <a:rect b="b" l="l" r="r" t="t"/>
              <a:pathLst>
                <a:path extrusionOk="0" h="777525" w="208871">
                  <a:moveTo>
                    <a:pt x="67850" y="777526"/>
                  </a:moveTo>
                  <a:lnTo>
                    <a:pt x="208871" y="698945"/>
                  </a:lnTo>
                  <a:lnTo>
                    <a:pt x="141021" y="0"/>
                  </a:lnTo>
                  <a:lnTo>
                    <a:pt x="0" y="78486"/>
                  </a:lnTo>
                  <a:lnTo>
                    <a:pt x="67850" y="777526"/>
                  </a:lnTo>
                  <a:close/>
                </a:path>
              </a:pathLst>
            </a:custGeom>
            <a:solidFill>
              <a:schemeClr val="accent1"/>
            </a:solidFill>
            <a:ln>
              <a:noFill/>
            </a:ln>
          </p:spPr>
        </p:sp>
        <p:sp>
          <p:nvSpPr>
            <p:cNvPr id="1079" name="Google Shape;1079;p8"/>
            <p:cNvSpPr/>
            <p:nvPr/>
          </p:nvSpPr>
          <p:spPr>
            <a:xfrm>
              <a:off x="8177040" y="3593880"/>
              <a:ext cx="82080" cy="87840"/>
            </a:xfrm>
            <a:custGeom>
              <a:rect b="b" l="l" r="r" t="t"/>
              <a:pathLst>
                <a:path extrusionOk="0" h="150685" w="141116">
                  <a:moveTo>
                    <a:pt x="0" y="78581"/>
                  </a:moveTo>
                  <a:lnTo>
                    <a:pt x="141117" y="0"/>
                  </a:lnTo>
                  <a:lnTo>
                    <a:pt x="124582" y="150685"/>
                  </a:lnTo>
                  <a:lnTo>
                    <a:pt x="0" y="78581"/>
                  </a:lnTo>
                  <a:close/>
                </a:path>
              </a:pathLst>
            </a:custGeom>
            <a:solidFill>
              <a:schemeClr val="accent2"/>
            </a:solidFill>
            <a:ln>
              <a:noFill/>
            </a:ln>
          </p:spPr>
        </p:sp>
        <p:sp>
          <p:nvSpPr>
            <p:cNvPr id="1080" name="Google Shape;1080;p8"/>
            <p:cNvSpPr/>
            <p:nvPr/>
          </p:nvSpPr>
          <p:spPr>
            <a:xfrm>
              <a:off x="8236800" y="3621600"/>
              <a:ext cx="118800" cy="120600"/>
            </a:xfrm>
            <a:custGeom>
              <a:rect b="b" l="l" r="r" t="t"/>
              <a:pathLst>
                <a:path extrusionOk="0" h="206683" w="203454">
                  <a:moveTo>
                    <a:pt x="203455" y="206684"/>
                  </a:moveTo>
                  <a:lnTo>
                    <a:pt x="178367" y="191730"/>
                  </a:lnTo>
                  <a:cubicBezTo>
                    <a:pt x="178367" y="133151"/>
                    <a:pt x="143967" y="65619"/>
                    <a:pt x="101775" y="41235"/>
                  </a:cubicBezTo>
                  <a:cubicBezTo>
                    <a:pt x="59582" y="16851"/>
                    <a:pt x="25087" y="44473"/>
                    <a:pt x="25087" y="103052"/>
                  </a:cubicBezTo>
                  <a:lnTo>
                    <a:pt x="0" y="88574"/>
                  </a:lnTo>
                  <a:cubicBezTo>
                    <a:pt x="0" y="13993"/>
                    <a:pt x="45613" y="-20297"/>
                    <a:pt x="101775" y="12374"/>
                  </a:cubicBezTo>
                  <a:cubicBezTo>
                    <a:pt x="157936" y="45045"/>
                    <a:pt x="203455" y="132103"/>
                    <a:pt x="203455" y="206684"/>
                  </a:cubicBezTo>
                  <a:close/>
                </a:path>
              </a:pathLst>
            </a:custGeom>
            <a:solidFill>
              <a:srgbClr val="2023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8"/>
            <p:cNvSpPr/>
            <p:nvPr/>
          </p:nvSpPr>
          <p:spPr>
            <a:xfrm>
              <a:off x="8314200" y="3574440"/>
              <a:ext cx="118800" cy="120240"/>
            </a:xfrm>
            <a:custGeom>
              <a:rect b="b" l="l" r="r" t="t"/>
              <a:pathLst>
                <a:path extrusionOk="0" h="206316" w="203454">
                  <a:moveTo>
                    <a:pt x="203455" y="206317"/>
                  </a:moveTo>
                  <a:lnTo>
                    <a:pt x="178367" y="191744"/>
                  </a:lnTo>
                  <a:cubicBezTo>
                    <a:pt x="178367" y="133165"/>
                    <a:pt x="143967" y="65633"/>
                    <a:pt x="101775" y="41153"/>
                  </a:cubicBezTo>
                  <a:cubicBezTo>
                    <a:pt x="59582" y="16674"/>
                    <a:pt x="25088" y="44487"/>
                    <a:pt x="25088" y="103066"/>
                  </a:cubicBezTo>
                  <a:lnTo>
                    <a:pt x="0" y="88588"/>
                  </a:lnTo>
                  <a:cubicBezTo>
                    <a:pt x="0" y="13912"/>
                    <a:pt x="45708" y="-20283"/>
                    <a:pt x="101775" y="12388"/>
                  </a:cubicBezTo>
                  <a:cubicBezTo>
                    <a:pt x="157842" y="45059"/>
                    <a:pt x="203455" y="131641"/>
                    <a:pt x="203455" y="206317"/>
                  </a:cubicBezTo>
                  <a:close/>
                </a:path>
              </a:pathLst>
            </a:custGeom>
            <a:solidFill>
              <a:srgbClr val="2023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8"/>
            <p:cNvSpPr/>
            <p:nvPr/>
          </p:nvSpPr>
          <p:spPr>
            <a:xfrm>
              <a:off x="6985440" y="3268080"/>
              <a:ext cx="252000" cy="145440"/>
            </a:xfrm>
            <a:custGeom>
              <a:rect b="b" l="l" r="r" t="t"/>
              <a:pathLst>
                <a:path extrusionOk="0" h="248888" w="431236">
                  <a:moveTo>
                    <a:pt x="203170" y="248888"/>
                  </a:moveTo>
                  <a:lnTo>
                    <a:pt x="0" y="132016"/>
                  </a:lnTo>
                  <a:lnTo>
                    <a:pt x="228162" y="0"/>
                  </a:lnTo>
                  <a:lnTo>
                    <a:pt x="431237" y="116967"/>
                  </a:lnTo>
                  <a:lnTo>
                    <a:pt x="203170" y="248888"/>
                  </a:lnTo>
                  <a:close/>
                </a:path>
              </a:pathLst>
            </a:custGeom>
            <a:solidFill>
              <a:srgbClr val="D6D8E5">
                <a:alpha val="40000"/>
              </a:srgbClr>
            </a:solidFill>
            <a:ln>
              <a:noFill/>
            </a:ln>
          </p:spPr>
        </p:sp>
        <p:sp>
          <p:nvSpPr>
            <p:cNvPr id="1083" name="Google Shape;1083;p8"/>
            <p:cNvSpPr/>
            <p:nvPr/>
          </p:nvSpPr>
          <p:spPr>
            <a:xfrm>
              <a:off x="6995880" y="3109320"/>
              <a:ext cx="254520" cy="147240"/>
            </a:xfrm>
            <a:custGeom>
              <a:rect b="b" l="l" r="r" t="t"/>
              <a:pathLst>
                <a:path extrusionOk="0" h="252221" w="435798">
                  <a:moveTo>
                    <a:pt x="217899" y="252222"/>
                  </a:moveTo>
                  <a:lnTo>
                    <a:pt x="0" y="126111"/>
                  </a:lnTo>
                  <a:lnTo>
                    <a:pt x="217899" y="0"/>
                  </a:lnTo>
                  <a:lnTo>
                    <a:pt x="435798" y="126111"/>
                  </a:lnTo>
                  <a:lnTo>
                    <a:pt x="217899" y="252222"/>
                  </a:lnTo>
                  <a:close/>
                </a:path>
              </a:pathLst>
            </a:custGeom>
            <a:solidFill>
              <a:srgbClr val="EFDA86"/>
            </a:solidFill>
            <a:ln>
              <a:noFill/>
            </a:ln>
          </p:spPr>
        </p:sp>
        <p:sp>
          <p:nvSpPr>
            <p:cNvPr id="1084" name="Google Shape;1084;p8"/>
            <p:cNvSpPr/>
            <p:nvPr/>
          </p:nvSpPr>
          <p:spPr>
            <a:xfrm>
              <a:off x="7123320" y="3196080"/>
              <a:ext cx="118440" cy="205920"/>
            </a:xfrm>
            <a:custGeom>
              <a:rect b="b" l="l" r="r" t="t"/>
              <a:pathLst>
                <a:path extrusionOk="0" h="352710" w="203169">
                  <a:moveTo>
                    <a:pt x="203170" y="235172"/>
                  </a:moveTo>
                  <a:lnTo>
                    <a:pt x="0" y="352711"/>
                  </a:lnTo>
                  <a:lnTo>
                    <a:pt x="0" y="117538"/>
                  </a:lnTo>
                  <a:lnTo>
                    <a:pt x="203170" y="0"/>
                  </a:lnTo>
                  <a:lnTo>
                    <a:pt x="203170" y="235172"/>
                  </a:lnTo>
                  <a:close/>
                </a:path>
              </a:pathLst>
            </a:custGeom>
            <a:solidFill>
              <a:srgbClr val="D1B66B"/>
            </a:solidFill>
            <a:ln>
              <a:noFill/>
            </a:ln>
          </p:spPr>
        </p:sp>
        <p:sp>
          <p:nvSpPr>
            <p:cNvPr id="1085" name="Google Shape;1085;p8"/>
            <p:cNvSpPr/>
            <p:nvPr/>
          </p:nvSpPr>
          <p:spPr>
            <a:xfrm>
              <a:off x="7004520" y="3196080"/>
              <a:ext cx="118440" cy="205920"/>
            </a:xfrm>
            <a:custGeom>
              <a:rect b="b" l="l" r="r" t="t"/>
              <a:pathLst>
                <a:path extrusionOk="0" h="352710" w="203169">
                  <a:moveTo>
                    <a:pt x="203170" y="352711"/>
                  </a:moveTo>
                  <a:lnTo>
                    <a:pt x="0" y="235172"/>
                  </a:lnTo>
                  <a:lnTo>
                    <a:pt x="0" y="0"/>
                  </a:lnTo>
                  <a:lnTo>
                    <a:pt x="203170" y="117538"/>
                  </a:lnTo>
                  <a:lnTo>
                    <a:pt x="203170" y="352711"/>
                  </a:lnTo>
                  <a:close/>
                </a:path>
              </a:pathLst>
            </a:custGeom>
            <a:solidFill>
              <a:srgbClr val="E2C979"/>
            </a:solidFill>
            <a:ln>
              <a:noFill/>
            </a:ln>
          </p:spPr>
        </p:sp>
        <p:sp>
          <p:nvSpPr>
            <p:cNvPr id="1086" name="Google Shape;1086;p8"/>
            <p:cNvSpPr/>
            <p:nvPr/>
          </p:nvSpPr>
          <p:spPr>
            <a:xfrm>
              <a:off x="7004520" y="3196080"/>
              <a:ext cx="118440" cy="103680"/>
            </a:xfrm>
            <a:custGeom>
              <a:rect b="b" l="l" r="r" t="t"/>
              <a:pathLst>
                <a:path extrusionOk="0" h="177736" w="203169">
                  <a:moveTo>
                    <a:pt x="0" y="0"/>
                  </a:moveTo>
                  <a:lnTo>
                    <a:pt x="0" y="61532"/>
                  </a:lnTo>
                  <a:lnTo>
                    <a:pt x="203170" y="177737"/>
                  </a:lnTo>
                  <a:lnTo>
                    <a:pt x="203170" y="117824"/>
                  </a:lnTo>
                  <a:lnTo>
                    <a:pt x="0" y="0"/>
                  </a:lnTo>
                  <a:close/>
                </a:path>
              </a:pathLst>
            </a:custGeom>
            <a:solidFill>
              <a:srgbClr val="000000">
                <a:alpha val="9803"/>
              </a:srgbClr>
            </a:solidFill>
            <a:ln>
              <a:noFill/>
            </a:ln>
          </p:spPr>
        </p:sp>
        <p:sp>
          <p:nvSpPr>
            <p:cNvPr id="1087" name="Google Shape;1087;p8"/>
            <p:cNvSpPr/>
            <p:nvPr/>
          </p:nvSpPr>
          <p:spPr>
            <a:xfrm>
              <a:off x="7123320" y="3196080"/>
              <a:ext cx="118440" cy="103680"/>
            </a:xfrm>
            <a:custGeom>
              <a:rect b="b" l="l" r="r" t="t"/>
              <a:pathLst>
                <a:path extrusionOk="0" h="177736" w="203169">
                  <a:moveTo>
                    <a:pt x="203170" y="0"/>
                  </a:moveTo>
                  <a:lnTo>
                    <a:pt x="203170" y="65913"/>
                  </a:lnTo>
                  <a:lnTo>
                    <a:pt x="0" y="177737"/>
                  </a:lnTo>
                  <a:lnTo>
                    <a:pt x="0" y="117824"/>
                  </a:lnTo>
                  <a:lnTo>
                    <a:pt x="203170" y="0"/>
                  </a:lnTo>
                  <a:close/>
                </a:path>
              </a:pathLst>
            </a:custGeom>
            <a:solidFill>
              <a:srgbClr val="000000">
                <a:alpha val="9803"/>
              </a:srgbClr>
            </a:solidFill>
            <a:ln>
              <a:noFill/>
            </a:ln>
          </p:spPr>
        </p:sp>
        <p:sp>
          <p:nvSpPr>
            <p:cNvPr id="1088" name="Google Shape;1088;p8"/>
            <p:cNvSpPr/>
            <p:nvPr/>
          </p:nvSpPr>
          <p:spPr>
            <a:xfrm>
              <a:off x="6995880" y="3183120"/>
              <a:ext cx="127080" cy="110520"/>
            </a:xfrm>
            <a:custGeom>
              <a:rect b="b" l="l" r="r" t="t"/>
              <a:pathLst>
                <a:path extrusionOk="0" h="189547" w="217899">
                  <a:moveTo>
                    <a:pt x="0" y="0"/>
                  </a:moveTo>
                  <a:lnTo>
                    <a:pt x="0" y="65151"/>
                  </a:lnTo>
                  <a:lnTo>
                    <a:pt x="217899" y="189547"/>
                  </a:lnTo>
                  <a:lnTo>
                    <a:pt x="217899" y="126111"/>
                  </a:lnTo>
                  <a:lnTo>
                    <a:pt x="0" y="0"/>
                  </a:lnTo>
                  <a:close/>
                </a:path>
              </a:pathLst>
            </a:custGeom>
            <a:solidFill>
              <a:srgbClr val="E2C979"/>
            </a:solidFill>
            <a:ln>
              <a:noFill/>
            </a:ln>
          </p:spPr>
        </p:sp>
        <p:sp>
          <p:nvSpPr>
            <p:cNvPr id="1089" name="Google Shape;1089;p8"/>
            <p:cNvSpPr/>
            <p:nvPr/>
          </p:nvSpPr>
          <p:spPr>
            <a:xfrm>
              <a:off x="7123320" y="3183120"/>
              <a:ext cx="127080" cy="110520"/>
            </a:xfrm>
            <a:custGeom>
              <a:rect b="b" l="l" r="r" t="t"/>
              <a:pathLst>
                <a:path extrusionOk="0" h="189547" w="217899">
                  <a:moveTo>
                    <a:pt x="0" y="189547"/>
                  </a:moveTo>
                  <a:lnTo>
                    <a:pt x="217899" y="70295"/>
                  </a:lnTo>
                  <a:lnTo>
                    <a:pt x="217899" y="0"/>
                  </a:lnTo>
                  <a:lnTo>
                    <a:pt x="0" y="126111"/>
                  </a:lnTo>
                  <a:lnTo>
                    <a:pt x="0" y="189547"/>
                  </a:lnTo>
                  <a:close/>
                </a:path>
              </a:pathLst>
            </a:custGeom>
            <a:solidFill>
              <a:srgbClr val="D1B66B"/>
            </a:solidFill>
            <a:ln>
              <a:noFill/>
            </a:ln>
          </p:spPr>
        </p:sp>
        <p:sp>
          <p:nvSpPr>
            <p:cNvPr id="1090" name="Google Shape;1090;p8"/>
            <p:cNvSpPr/>
            <p:nvPr/>
          </p:nvSpPr>
          <p:spPr>
            <a:xfrm>
              <a:off x="8552880" y="4072320"/>
              <a:ext cx="227880" cy="131400"/>
            </a:xfrm>
            <a:custGeom>
              <a:rect b="b" l="l" r="r" t="t"/>
              <a:pathLst>
                <a:path extrusionOk="0" h="224885" w="389804">
                  <a:moveTo>
                    <a:pt x="183404" y="224885"/>
                  </a:moveTo>
                  <a:lnTo>
                    <a:pt x="0" y="119444"/>
                  </a:lnTo>
                  <a:lnTo>
                    <a:pt x="206401" y="0"/>
                  </a:lnTo>
                  <a:lnTo>
                    <a:pt x="389805" y="105537"/>
                  </a:lnTo>
                  <a:lnTo>
                    <a:pt x="183404" y="224885"/>
                  </a:lnTo>
                  <a:close/>
                </a:path>
              </a:pathLst>
            </a:custGeom>
            <a:solidFill>
              <a:srgbClr val="D6D8E5">
                <a:alpha val="40000"/>
              </a:srgbClr>
            </a:solidFill>
            <a:ln>
              <a:noFill/>
            </a:ln>
          </p:spPr>
        </p:sp>
        <p:sp>
          <p:nvSpPr>
            <p:cNvPr id="1091" name="Google Shape;1091;p8"/>
            <p:cNvSpPr/>
            <p:nvPr/>
          </p:nvSpPr>
          <p:spPr>
            <a:xfrm>
              <a:off x="8562600" y="3928680"/>
              <a:ext cx="230040" cy="132840"/>
            </a:xfrm>
            <a:custGeom>
              <a:rect b="b" l="l" r="r" t="t"/>
              <a:pathLst>
                <a:path extrusionOk="0" h="227647" w="393415">
                  <a:moveTo>
                    <a:pt x="196708" y="227647"/>
                  </a:moveTo>
                  <a:lnTo>
                    <a:pt x="0" y="113824"/>
                  </a:lnTo>
                  <a:lnTo>
                    <a:pt x="196708" y="0"/>
                  </a:lnTo>
                  <a:lnTo>
                    <a:pt x="393416" y="113824"/>
                  </a:lnTo>
                  <a:lnTo>
                    <a:pt x="196708" y="227647"/>
                  </a:lnTo>
                  <a:close/>
                </a:path>
              </a:pathLst>
            </a:custGeom>
            <a:solidFill>
              <a:srgbClr val="EFDA86"/>
            </a:solidFill>
            <a:ln>
              <a:noFill/>
            </a:ln>
          </p:spPr>
        </p:sp>
        <p:sp>
          <p:nvSpPr>
            <p:cNvPr id="1092" name="Google Shape;1092;p8"/>
            <p:cNvSpPr/>
            <p:nvPr/>
          </p:nvSpPr>
          <p:spPr>
            <a:xfrm>
              <a:off x="8677800" y="4007160"/>
              <a:ext cx="106920" cy="186120"/>
            </a:xfrm>
            <a:custGeom>
              <a:rect b="b" l="l" r="r" t="t"/>
              <a:pathLst>
                <a:path extrusionOk="0" h="318420" w="183404">
                  <a:moveTo>
                    <a:pt x="183404" y="212312"/>
                  </a:moveTo>
                  <a:lnTo>
                    <a:pt x="0" y="318421"/>
                  </a:lnTo>
                  <a:lnTo>
                    <a:pt x="0" y="106109"/>
                  </a:lnTo>
                  <a:lnTo>
                    <a:pt x="183404" y="0"/>
                  </a:lnTo>
                  <a:lnTo>
                    <a:pt x="183404" y="212312"/>
                  </a:lnTo>
                  <a:close/>
                </a:path>
              </a:pathLst>
            </a:custGeom>
            <a:solidFill>
              <a:srgbClr val="D1B66B"/>
            </a:solidFill>
            <a:ln>
              <a:noFill/>
            </a:ln>
          </p:spPr>
        </p:sp>
        <p:sp>
          <p:nvSpPr>
            <p:cNvPr id="1093" name="Google Shape;1093;p8"/>
            <p:cNvSpPr/>
            <p:nvPr/>
          </p:nvSpPr>
          <p:spPr>
            <a:xfrm>
              <a:off x="8570520" y="4007160"/>
              <a:ext cx="106920" cy="186120"/>
            </a:xfrm>
            <a:custGeom>
              <a:rect b="b" l="l" r="r" t="t"/>
              <a:pathLst>
                <a:path extrusionOk="0" h="318420" w="183403">
                  <a:moveTo>
                    <a:pt x="183404" y="318421"/>
                  </a:moveTo>
                  <a:lnTo>
                    <a:pt x="0" y="212312"/>
                  </a:lnTo>
                  <a:lnTo>
                    <a:pt x="0" y="0"/>
                  </a:lnTo>
                  <a:lnTo>
                    <a:pt x="183404" y="106109"/>
                  </a:lnTo>
                  <a:lnTo>
                    <a:pt x="183404" y="318421"/>
                  </a:lnTo>
                  <a:close/>
                </a:path>
              </a:pathLst>
            </a:custGeom>
            <a:solidFill>
              <a:srgbClr val="E2C979"/>
            </a:solidFill>
            <a:ln>
              <a:noFill/>
            </a:ln>
          </p:spPr>
        </p:sp>
        <p:sp>
          <p:nvSpPr>
            <p:cNvPr id="1094" name="Google Shape;1094;p8"/>
            <p:cNvSpPr/>
            <p:nvPr/>
          </p:nvSpPr>
          <p:spPr>
            <a:xfrm>
              <a:off x="8570520" y="4007160"/>
              <a:ext cx="106920" cy="93600"/>
            </a:xfrm>
            <a:custGeom>
              <a:rect b="b" l="l" r="r" t="t"/>
              <a:pathLst>
                <a:path extrusionOk="0" h="160496" w="183403">
                  <a:moveTo>
                    <a:pt x="0" y="0"/>
                  </a:moveTo>
                  <a:lnTo>
                    <a:pt x="0" y="55531"/>
                  </a:lnTo>
                  <a:lnTo>
                    <a:pt x="183404" y="160496"/>
                  </a:lnTo>
                  <a:lnTo>
                    <a:pt x="183404" y="106394"/>
                  </a:lnTo>
                  <a:lnTo>
                    <a:pt x="0" y="0"/>
                  </a:lnTo>
                  <a:close/>
                </a:path>
              </a:pathLst>
            </a:custGeom>
            <a:solidFill>
              <a:srgbClr val="000000">
                <a:alpha val="9803"/>
              </a:srgbClr>
            </a:solidFill>
            <a:ln>
              <a:noFill/>
            </a:ln>
          </p:spPr>
        </p:sp>
        <p:sp>
          <p:nvSpPr>
            <p:cNvPr id="1095" name="Google Shape;1095;p8"/>
            <p:cNvSpPr/>
            <p:nvPr/>
          </p:nvSpPr>
          <p:spPr>
            <a:xfrm>
              <a:off x="8677800" y="4007160"/>
              <a:ext cx="106920" cy="93600"/>
            </a:xfrm>
            <a:custGeom>
              <a:rect b="b" l="l" r="r" t="t"/>
              <a:pathLst>
                <a:path extrusionOk="0" h="160496" w="183404">
                  <a:moveTo>
                    <a:pt x="183404" y="0"/>
                  </a:moveTo>
                  <a:lnTo>
                    <a:pt x="183404" y="59531"/>
                  </a:lnTo>
                  <a:lnTo>
                    <a:pt x="0" y="160496"/>
                  </a:lnTo>
                  <a:lnTo>
                    <a:pt x="0" y="106394"/>
                  </a:lnTo>
                  <a:lnTo>
                    <a:pt x="183404" y="0"/>
                  </a:lnTo>
                  <a:close/>
                </a:path>
              </a:pathLst>
            </a:custGeom>
            <a:solidFill>
              <a:srgbClr val="000000">
                <a:alpha val="9803"/>
              </a:srgbClr>
            </a:solidFill>
            <a:ln>
              <a:noFill/>
            </a:ln>
          </p:spPr>
        </p:sp>
        <p:sp>
          <p:nvSpPr>
            <p:cNvPr id="1096" name="Google Shape;1096;p8"/>
            <p:cNvSpPr/>
            <p:nvPr/>
          </p:nvSpPr>
          <p:spPr>
            <a:xfrm>
              <a:off x="8562600" y="3995280"/>
              <a:ext cx="114840" cy="99720"/>
            </a:xfrm>
            <a:custGeom>
              <a:rect b="b" l="l" r="r" t="t"/>
              <a:pathLst>
                <a:path extrusionOk="0" h="171164" w="196707">
                  <a:moveTo>
                    <a:pt x="0" y="0"/>
                  </a:moveTo>
                  <a:lnTo>
                    <a:pt x="0" y="58864"/>
                  </a:lnTo>
                  <a:lnTo>
                    <a:pt x="196708" y="171164"/>
                  </a:lnTo>
                  <a:lnTo>
                    <a:pt x="196708" y="113824"/>
                  </a:lnTo>
                  <a:lnTo>
                    <a:pt x="0" y="0"/>
                  </a:lnTo>
                  <a:close/>
                </a:path>
              </a:pathLst>
            </a:custGeom>
            <a:solidFill>
              <a:srgbClr val="E2C979"/>
            </a:solidFill>
            <a:ln>
              <a:noFill/>
            </a:ln>
          </p:spPr>
        </p:sp>
        <p:sp>
          <p:nvSpPr>
            <p:cNvPr id="1097" name="Google Shape;1097;p8"/>
            <p:cNvSpPr/>
            <p:nvPr/>
          </p:nvSpPr>
          <p:spPr>
            <a:xfrm>
              <a:off x="8677800" y="3995280"/>
              <a:ext cx="114840" cy="99720"/>
            </a:xfrm>
            <a:custGeom>
              <a:rect b="b" l="l" r="r" t="t"/>
              <a:pathLst>
                <a:path extrusionOk="0" h="171164" w="196708">
                  <a:moveTo>
                    <a:pt x="0" y="171164"/>
                  </a:moveTo>
                  <a:lnTo>
                    <a:pt x="196708" y="63437"/>
                  </a:lnTo>
                  <a:lnTo>
                    <a:pt x="196708" y="0"/>
                  </a:lnTo>
                  <a:lnTo>
                    <a:pt x="0" y="113824"/>
                  </a:lnTo>
                  <a:lnTo>
                    <a:pt x="0" y="171164"/>
                  </a:lnTo>
                  <a:close/>
                </a:path>
              </a:pathLst>
            </a:custGeom>
            <a:solidFill>
              <a:srgbClr val="D1B66B"/>
            </a:solidFill>
            <a:ln>
              <a:noFill/>
            </a:ln>
          </p:spPr>
        </p:sp>
        <p:sp>
          <p:nvSpPr>
            <p:cNvPr id="1098" name="Google Shape;1098;p8"/>
            <p:cNvSpPr/>
            <p:nvPr/>
          </p:nvSpPr>
          <p:spPr>
            <a:xfrm>
              <a:off x="7164360" y="3448440"/>
              <a:ext cx="256680" cy="148320"/>
            </a:xfrm>
            <a:custGeom>
              <a:rect b="b" l="l" r="r" t="t"/>
              <a:pathLst>
                <a:path extrusionOk="0" h="254317" w="439504">
                  <a:moveTo>
                    <a:pt x="390470" y="254317"/>
                  </a:moveTo>
                  <a:lnTo>
                    <a:pt x="0" y="28480"/>
                  </a:lnTo>
                  <a:lnTo>
                    <a:pt x="49034" y="0"/>
                  </a:lnTo>
                  <a:lnTo>
                    <a:pt x="439504" y="225838"/>
                  </a:lnTo>
                  <a:lnTo>
                    <a:pt x="390470" y="254317"/>
                  </a:lnTo>
                  <a:close/>
                </a:path>
              </a:pathLst>
            </a:custGeom>
            <a:solidFill>
              <a:srgbClr val="D6D8E5">
                <a:alpha val="40000"/>
              </a:srgbClr>
            </a:solidFill>
            <a:ln>
              <a:noFill/>
            </a:ln>
          </p:spPr>
        </p:sp>
        <p:sp>
          <p:nvSpPr>
            <p:cNvPr id="1099" name="Google Shape;1099;p8"/>
            <p:cNvSpPr/>
            <p:nvPr/>
          </p:nvSpPr>
          <p:spPr>
            <a:xfrm>
              <a:off x="7251480" y="3152520"/>
              <a:ext cx="228960" cy="394560"/>
            </a:xfrm>
            <a:custGeom>
              <a:rect b="b" l="l" r="r" t="t"/>
              <a:pathLst>
                <a:path extrusionOk="0" h="674941" w="392085">
                  <a:moveTo>
                    <a:pt x="392085" y="674942"/>
                  </a:moveTo>
                  <a:lnTo>
                    <a:pt x="0" y="448056"/>
                  </a:lnTo>
                  <a:lnTo>
                    <a:pt x="49034" y="0"/>
                  </a:lnTo>
                  <a:lnTo>
                    <a:pt x="343051" y="170212"/>
                  </a:lnTo>
                  <a:lnTo>
                    <a:pt x="392085" y="674942"/>
                  </a:lnTo>
                  <a:close/>
                </a:path>
              </a:pathLst>
            </a:custGeom>
            <a:solidFill>
              <a:srgbClr val="C65555"/>
            </a:solidFill>
            <a:ln>
              <a:noFill/>
            </a:ln>
          </p:spPr>
        </p:sp>
        <p:sp>
          <p:nvSpPr>
            <p:cNvPr id="1100" name="Google Shape;1100;p8"/>
            <p:cNvSpPr/>
            <p:nvPr/>
          </p:nvSpPr>
          <p:spPr>
            <a:xfrm>
              <a:off x="7192080" y="3185640"/>
              <a:ext cx="228960" cy="394560"/>
            </a:xfrm>
            <a:custGeom>
              <a:rect b="b" l="l" r="r" t="t"/>
              <a:pathLst>
                <a:path extrusionOk="0" h="674941" w="392085">
                  <a:moveTo>
                    <a:pt x="392085" y="674942"/>
                  </a:moveTo>
                  <a:lnTo>
                    <a:pt x="0" y="448056"/>
                  </a:lnTo>
                  <a:lnTo>
                    <a:pt x="49034" y="0"/>
                  </a:lnTo>
                  <a:lnTo>
                    <a:pt x="343051" y="170117"/>
                  </a:lnTo>
                  <a:lnTo>
                    <a:pt x="392085" y="674942"/>
                  </a:lnTo>
                  <a:close/>
                </a:path>
              </a:pathLst>
            </a:custGeom>
            <a:solidFill>
              <a:srgbClr val="FF6C6C"/>
            </a:solidFill>
            <a:ln>
              <a:noFill/>
            </a:ln>
          </p:spPr>
        </p:sp>
        <p:sp>
          <p:nvSpPr>
            <p:cNvPr id="1101" name="Google Shape;1101;p8"/>
            <p:cNvSpPr/>
            <p:nvPr/>
          </p:nvSpPr>
          <p:spPr>
            <a:xfrm>
              <a:off x="7392960" y="3252240"/>
              <a:ext cx="87840" cy="328320"/>
            </a:xfrm>
            <a:custGeom>
              <a:rect b="b" l="l" r="r" t="t"/>
              <a:pathLst>
                <a:path extrusionOk="0" h="561498" w="150904">
                  <a:moveTo>
                    <a:pt x="49034" y="561499"/>
                  </a:moveTo>
                  <a:lnTo>
                    <a:pt x="150904" y="504730"/>
                  </a:lnTo>
                  <a:lnTo>
                    <a:pt x="101870" y="0"/>
                  </a:lnTo>
                  <a:lnTo>
                    <a:pt x="0" y="56674"/>
                  </a:lnTo>
                  <a:lnTo>
                    <a:pt x="49034" y="561499"/>
                  </a:lnTo>
                  <a:close/>
                </a:path>
              </a:pathLst>
            </a:custGeom>
            <a:solidFill>
              <a:srgbClr val="DD6262"/>
            </a:solidFill>
            <a:ln>
              <a:noFill/>
            </a:ln>
          </p:spPr>
        </p:sp>
        <p:sp>
          <p:nvSpPr>
            <p:cNvPr id="1102" name="Google Shape;1102;p8"/>
            <p:cNvSpPr/>
            <p:nvPr/>
          </p:nvSpPr>
          <p:spPr>
            <a:xfrm>
              <a:off x="7220880" y="3152520"/>
              <a:ext cx="59400" cy="63360"/>
            </a:xfrm>
            <a:custGeom>
              <a:rect b="b" l="l" r="r" t="t"/>
              <a:pathLst>
                <a:path extrusionOk="0" h="108775" w="101869">
                  <a:moveTo>
                    <a:pt x="0" y="56769"/>
                  </a:moveTo>
                  <a:lnTo>
                    <a:pt x="101870" y="0"/>
                  </a:lnTo>
                  <a:lnTo>
                    <a:pt x="89992" y="108775"/>
                  </a:lnTo>
                  <a:lnTo>
                    <a:pt x="0" y="56769"/>
                  </a:lnTo>
                  <a:close/>
                </a:path>
              </a:pathLst>
            </a:custGeom>
            <a:solidFill>
              <a:srgbClr val="C65555"/>
            </a:solidFill>
            <a:ln>
              <a:noFill/>
            </a:ln>
          </p:spPr>
        </p:sp>
        <p:sp>
          <p:nvSpPr>
            <p:cNvPr id="1103" name="Google Shape;1103;p8"/>
            <p:cNvSpPr/>
            <p:nvPr/>
          </p:nvSpPr>
          <p:spPr>
            <a:xfrm>
              <a:off x="7263720" y="3172680"/>
              <a:ext cx="85680" cy="86760"/>
            </a:xfrm>
            <a:custGeom>
              <a:rect b="b" l="l" r="r" t="t"/>
              <a:pathLst>
                <a:path extrusionOk="0" h="149048" w="146913">
                  <a:moveTo>
                    <a:pt x="146913" y="149049"/>
                  </a:moveTo>
                  <a:lnTo>
                    <a:pt x="128858" y="138571"/>
                  </a:lnTo>
                  <a:cubicBezTo>
                    <a:pt x="128858" y="96185"/>
                    <a:pt x="103961" y="47417"/>
                    <a:pt x="73457" y="29796"/>
                  </a:cubicBezTo>
                  <a:cubicBezTo>
                    <a:pt x="42953" y="12175"/>
                    <a:pt x="18150" y="32177"/>
                    <a:pt x="18150" y="74468"/>
                  </a:cubicBezTo>
                  <a:lnTo>
                    <a:pt x="0" y="63991"/>
                  </a:lnTo>
                  <a:cubicBezTo>
                    <a:pt x="0" y="10174"/>
                    <a:pt x="32975" y="-14591"/>
                    <a:pt x="73457" y="8841"/>
                  </a:cubicBezTo>
                  <a:cubicBezTo>
                    <a:pt x="113939" y="32272"/>
                    <a:pt x="146913" y="94756"/>
                    <a:pt x="146913" y="149049"/>
                  </a:cubicBezTo>
                  <a:close/>
                </a:path>
              </a:pathLst>
            </a:custGeom>
            <a:solidFill>
              <a:srgbClr val="2023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8"/>
            <p:cNvSpPr/>
            <p:nvPr/>
          </p:nvSpPr>
          <p:spPr>
            <a:xfrm>
              <a:off x="7319880" y="3138120"/>
              <a:ext cx="85680" cy="86760"/>
            </a:xfrm>
            <a:custGeom>
              <a:rect b="b" l="l" r="r" t="t"/>
              <a:pathLst>
                <a:path extrusionOk="0" h="149048" w="146913">
                  <a:moveTo>
                    <a:pt x="146913" y="149049"/>
                  </a:moveTo>
                  <a:lnTo>
                    <a:pt x="128858" y="138571"/>
                  </a:lnTo>
                  <a:cubicBezTo>
                    <a:pt x="128858" y="96280"/>
                    <a:pt x="103961" y="47417"/>
                    <a:pt x="73457" y="29796"/>
                  </a:cubicBezTo>
                  <a:cubicBezTo>
                    <a:pt x="42953" y="12175"/>
                    <a:pt x="18150" y="32177"/>
                    <a:pt x="18150" y="74468"/>
                  </a:cubicBezTo>
                  <a:lnTo>
                    <a:pt x="0" y="63991"/>
                  </a:lnTo>
                  <a:cubicBezTo>
                    <a:pt x="0" y="10174"/>
                    <a:pt x="32975" y="-14591"/>
                    <a:pt x="73457" y="8841"/>
                  </a:cubicBezTo>
                  <a:cubicBezTo>
                    <a:pt x="113939" y="32272"/>
                    <a:pt x="146913" y="95137"/>
                    <a:pt x="146913" y="149049"/>
                  </a:cubicBezTo>
                  <a:close/>
                </a:path>
              </a:pathLst>
            </a:custGeom>
            <a:solidFill>
              <a:srgbClr val="2023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8"/>
            <p:cNvSpPr/>
            <p:nvPr/>
          </p:nvSpPr>
          <p:spPr>
            <a:xfrm>
              <a:off x="6495480" y="4356000"/>
              <a:ext cx="484560" cy="280080"/>
            </a:xfrm>
            <a:custGeom>
              <a:rect b="b" l="l" r="r" t="t"/>
              <a:pathLst>
                <a:path extrusionOk="0" h="479488" w="828643">
                  <a:moveTo>
                    <a:pt x="828644" y="239744"/>
                  </a:moveTo>
                  <a:cubicBezTo>
                    <a:pt x="828644" y="372151"/>
                    <a:pt x="643146" y="479489"/>
                    <a:pt x="414322" y="479489"/>
                  </a:cubicBezTo>
                  <a:cubicBezTo>
                    <a:pt x="185498" y="479489"/>
                    <a:pt x="0" y="372151"/>
                    <a:pt x="0" y="239744"/>
                  </a:cubicBezTo>
                  <a:cubicBezTo>
                    <a:pt x="0" y="107337"/>
                    <a:pt x="185498" y="0"/>
                    <a:pt x="414322" y="0"/>
                  </a:cubicBezTo>
                  <a:cubicBezTo>
                    <a:pt x="643146" y="0"/>
                    <a:pt x="828644" y="107337"/>
                    <a:pt x="828644" y="239744"/>
                  </a:cubicBezTo>
                  <a:close/>
                </a:path>
              </a:pathLst>
            </a:custGeom>
            <a:solidFill>
              <a:srgbClr val="D6D8E5">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8"/>
            <p:cNvSpPr/>
            <p:nvPr/>
          </p:nvSpPr>
          <p:spPr>
            <a:xfrm>
              <a:off x="6534360" y="3445560"/>
              <a:ext cx="115920" cy="253440"/>
            </a:xfrm>
            <a:custGeom>
              <a:rect b="b" l="l" r="r" t="t"/>
              <a:pathLst>
                <a:path extrusionOk="0" h="433482" w="198618">
                  <a:moveTo>
                    <a:pt x="43818" y="0"/>
                  </a:moveTo>
                  <a:cubicBezTo>
                    <a:pt x="39161" y="40386"/>
                    <a:pt x="-8828" y="214503"/>
                    <a:pt x="1435" y="274130"/>
                  </a:cubicBezTo>
                  <a:cubicBezTo>
                    <a:pt x="11698" y="333756"/>
                    <a:pt x="175811" y="433483"/>
                    <a:pt x="175811" y="433483"/>
                  </a:cubicBezTo>
                  <a:lnTo>
                    <a:pt x="198618" y="331375"/>
                  </a:lnTo>
                  <a:lnTo>
                    <a:pt x="107676" y="242221"/>
                  </a:lnTo>
                  <a:lnTo>
                    <a:pt x="132289" y="73438"/>
                  </a:lnTo>
                  <a:close/>
                </a:path>
              </a:pathLst>
            </a:custGeom>
            <a:solidFill>
              <a:srgbClr val="FFC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8"/>
            <p:cNvSpPr/>
            <p:nvPr/>
          </p:nvSpPr>
          <p:spPr>
            <a:xfrm>
              <a:off x="6550920" y="3341160"/>
              <a:ext cx="83160" cy="160920"/>
            </a:xfrm>
            <a:custGeom>
              <a:rect b="b" l="l" r="r" t="t"/>
              <a:pathLst>
                <a:path extrusionOk="0" h="275330" w="142827">
                  <a:moveTo>
                    <a:pt x="142827" y="6685"/>
                  </a:moveTo>
                  <a:cubicBezTo>
                    <a:pt x="109783" y="-8688"/>
                    <a:pt x="70489" y="3237"/>
                    <a:pt x="51505" y="34403"/>
                  </a:cubicBezTo>
                  <a:cubicBezTo>
                    <a:pt x="27368" y="74408"/>
                    <a:pt x="2281" y="211949"/>
                    <a:pt x="0" y="235381"/>
                  </a:cubicBezTo>
                  <a:cubicBezTo>
                    <a:pt x="0" y="235381"/>
                    <a:pt x="33925" y="282339"/>
                    <a:pt x="84670" y="274433"/>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8"/>
            <p:cNvSpPr/>
            <p:nvPr/>
          </p:nvSpPr>
          <p:spPr>
            <a:xfrm>
              <a:off x="6734880" y="4456800"/>
              <a:ext cx="180000" cy="101160"/>
            </a:xfrm>
            <a:custGeom>
              <a:rect b="b" l="l" r="r" t="t"/>
              <a:pathLst>
                <a:path extrusionOk="0" h="173671" w="307903">
                  <a:moveTo>
                    <a:pt x="15623" y="41640"/>
                  </a:moveTo>
                  <a:cubicBezTo>
                    <a:pt x="51311" y="51556"/>
                    <a:pt x="89465" y="46936"/>
                    <a:pt x="121769" y="28781"/>
                  </a:cubicBezTo>
                  <a:cubicBezTo>
                    <a:pt x="147332" y="29543"/>
                    <a:pt x="286167" y="-29988"/>
                    <a:pt x="305078" y="20018"/>
                  </a:cubicBezTo>
                  <a:cubicBezTo>
                    <a:pt x="321613" y="63833"/>
                    <a:pt x="261555" y="104410"/>
                    <a:pt x="229056" y="112221"/>
                  </a:cubicBezTo>
                  <a:cubicBezTo>
                    <a:pt x="158925" y="129270"/>
                    <a:pt x="107040" y="164322"/>
                    <a:pt x="78911" y="170228"/>
                  </a:cubicBezTo>
                  <a:cubicBezTo>
                    <a:pt x="57910" y="174705"/>
                    <a:pt x="30732" y="177562"/>
                    <a:pt x="14007" y="160703"/>
                  </a:cubicBezTo>
                  <a:cubicBezTo>
                    <a:pt x="-5759" y="141176"/>
                    <a:pt x="-4048" y="67834"/>
                    <a:pt x="15623" y="41640"/>
                  </a:cubicBezTo>
                  <a:close/>
                </a:path>
              </a:pathLst>
            </a:custGeom>
            <a:solidFill>
              <a:srgbClr val="2B2A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8"/>
            <p:cNvSpPr/>
            <p:nvPr/>
          </p:nvSpPr>
          <p:spPr>
            <a:xfrm>
              <a:off x="6737760" y="4473720"/>
              <a:ext cx="177120" cy="84600"/>
            </a:xfrm>
            <a:custGeom>
              <a:rect b="b" l="l" r="r" t="t"/>
              <a:pathLst>
                <a:path extrusionOk="0" h="144889" w="303072">
                  <a:moveTo>
                    <a:pt x="74407" y="129349"/>
                  </a:moveTo>
                  <a:cubicBezTo>
                    <a:pt x="102915" y="123349"/>
                    <a:pt x="154420" y="88297"/>
                    <a:pt x="224551" y="71247"/>
                  </a:cubicBezTo>
                  <a:cubicBezTo>
                    <a:pt x="251539" y="64770"/>
                    <a:pt x="297913" y="35243"/>
                    <a:pt x="302569" y="0"/>
                  </a:cubicBezTo>
                  <a:cubicBezTo>
                    <a:pt x="308841" y="40386"/>
                    <a:pt x="255055" y="76200"/>
                    <a:pt x="224551" y="83439"/>
                  </a:cubicBezTo>
                  <a:cubicBezTo>
                    <a:pt x="154420" y="100489"/>
                    <a:pt x="102535" y="135541"/>
                    <a:pt x="74407" y="141446"/>
                  </a:cubicBezTo>
                  <a:cubicBezTo>
                    <a:pt x="53406" y="145923"/>
                    <a:pt x="26228" y="148780"/>
                    <a:pt x="9503" y="131921"/>
                  </a:cubicBezTo>
                  <a:cubicBezTo>
                    <a:pt x="5060" y="127130"/>
                    <a:pt x="1805" y="121348"/>
                    <a:pt x="0" y="115062"/>
                  </a:cubicBezTo>
                  <a:cubicBezTo>
                    <a:pt x="24707" y="136017"/>
                    <a:pt x="53406" y="133731"/>
                    <a:pt x="74407" y="129349"/>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8"/>
            <p:cNvSpPr/>
            <p:nvPr/>
          </p:nvSpPr>
          <p:spPr>
            <a:xfrm>
              <a:off x="6603120" y="4397400"/>
              <a:ext cx="179640" cy="101160"/>
            </a:xfrm>
            <a:custGeom>
              <a:rect b="b" l="l" r="r" t="t"/>
              <a:pathLst>
                <a:path extrusionOk="0" h="173712" w="307831">
                  <a:moveTo>
                    <a:pt x="15552" y="41682"/>
                  </a:moveTo>
                  <a:cubicBezTo>
                    <a:pt x="51240" y="51598"/>
                    <a:pt x="89394" y="46978"/>
                    <a:pt x="121698" y="28823"/>
                  </a:cubicBezTo>
                  <a:cubicBezTo>
                    <a:pt x="147260" y="29585"/>
                    <a:pt x="286096" y="-30041"/>
                    <a:pt x="305007" y="20060"/>
                  </a:cubicBezTo>
                  <a:cubicBezTo>
                    <a:pt x="321542" y="63875"/>
                    <a:pt x="261484" y="104452"/>
                    <a:pt x="228984" y="112262"/>
                  </a:cubicBezTo>
                  <a:cubicBezTo>
                    <a:pt x="158854" y="129312"/>
                    <a:pt x="106969" y="164364"/>
                    <a:pt x="78840" y="170269"/>
                  </a:cubicBezTo>
                  <a:cubicBezTo>
                    <a:pt x="57839" y="174746"/>
                    <a:pt x="30661" y="177604"/>
                    <a:pt x="13936" y="160744"/>
                  </a:cubicBezTo>
                  <a:cubicBezTo>
                    <a:pt x="-5735" y="141218"/>
                    <a:pt x="-4024" y="67781"/>
                    <a:pt x="15552" y="41682"/>
                  </a:cubicBezTo>
                  <a:close/>
                </a:path>
              </a:pathLst>
            </a:custGeom>
            <a:solidFill>
              <a:srgbClr val="2B2A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8"/>
            <p:cNvSpPr/>
            <p:nvPr/>
          </p:nvSpPr>
          <p:spPr>
            <a:xfrm>
              <a:off x="6606000" y="4414320"/>
              <a:ext cx="177120" cy="84600"/>
            </a:xfrm>
            <a:custGeom>
              <a:rect b="b" l="l" r="r" t="t"/>
              <a:pathLst>
                <a:path extrusionOk="0" h="144889" w="303068">
                  <a:moveTo>
                    <a:pt x="74407" y="129254"/>
                  </a:moveTo>
                  <a:cubicBezTo>
                    <a:pt x="102915" y="123349"/>
                    <a:pt x="154420" y="88297"/>
                    <a:pt x="224551" y="71247"/>
                  </a:cubicBezTo>
                  <a:cubicBezTo>
                    <a:pt x="251539" y="64770"/>
                    <a:pt x="297913" y="35147"/>
                    <a:pt x="302569" y="0"/>
                  </a:cubicBezTo>
                  <a:cubicBezTo>
                    <a:pt x="308841" y="40386"/>
                    <a:pt x="254580" y="76200"/>
                    <a:pt x="224551" y="83439"/>
                  </a:cubicBezTo>
                  <a:cubicBezTo>
                    <a:pt x="154420" y="100489"/>
                    <a:pt x="102535" y="135541"/>
                    <a:pt x="74407" y="141446"/>
                  </a:cubicBezTo>
                  <a:cubicBezTo>
                    <a:pt x="53406" y="145923"/>
                    <a:pt x="26228" y="148781"/>
                    <a:pt x="9503" y="131921"/>
                  </a:cubicBezTo>
                  <a:cubicBezTo>
                    <a:pt x="5040" y="127178"/>
                    <a:pt x="1781" y="121425"/>
                    <a:pt x="0" y="115158"/>
                  </a:cubicBezTo>
                  <a:cubicBezTo>
                    <a:pt x="24707" y="135827"/>
                    <a:pt x="53406" y="133731"/>
                    <a:pt x="74407" y="129254"/>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8"/>
            <p:cNvSpPr/>
            <p:nvPr/>
          </p:nvSpPr>
          <p:spPr>
            <a:xfrm>
              <a:off x="6603120" y="3739320"/>
              <a:ext cx="263160" cy="745560"/>
            </a:xfrm>
            <a:custGeom>
              <a:rect b="b" l="l" r="r" t="t"/>
              <a:pathLst>
                <a:path extrusionOk="0" h="1274557" w="450461">
                  <a:moveTo>
                    <a:pt x="12857" y="788003"/>
                  </a:moveTo>
                  <a:cubicBezTo>
                    <a:pt x="18809" y="736320"/>
                    <a:pt x="29529" y="685305"/>
                    <a:pt x="44882" y="635603"/>
                  </a:cubicBezTo>
                  <a:cubicBezTo>
                    <a:pt x="44882" y="635603"/>
                    <a:pt x="35379" y="504063"/>
                    <a:pt x="30532" y="379381"/>
                  </a:cubicBezTo>
                  <a:cubicBezTo>
                    <a:pt x="25021" y="238125"/>
                    <a:pt x="-23919" y="113157"/>
                    <a:pt x="14758" y="0"/>
                  </a:cubicBezTo>
                  <a:lnTo>
                    <a:pt x="450461" y="97155"/>
                  </a:lnTo>
                  <a:cubicBezTo>
                    <a:pt x="450461" y="97155"/>
                    <a:pt x="424138" y="661606"/>
                    <a:pt x="418247" y="729901"/>
                  </a:cubicBezTo>
                  <a:cubicBezTo>
                    <a:pt x="415050" y="783088"/>
                    <a:pt x="408543" y="836019"/>
                    <a:pt x="398766" y="888397"/>
                  </a:cubicBezTo>
                  <a:cubicBezTo>
                    <a:pt x="378810" y="997934"/>
                    <a:pt x="346500" y="1258538"/>
                    <a:pt x="346500" y="1258538"/>
                  </a:cubicBezTo>
                  <a:cubicBezTo>
                    <a:pt x="300412" y="1285304"/>
                    <a:pt x="239974" y="1270445"/>
                    <a:pt x="239974" y="1270445"/>
                  </a:cubicBezTo>
                  <a:cubicBezTo>
                    <a:pt x="239974" y="1270445"/>
                    <a:pt x="243300" y="940975"/>
                    <a:pt x="246246" y="862013"/>
                  </a:cubicBezTo>
                  <a:cubicBezTo>
                    <a:pt x="249857" y="765620"/>
                    <a:pt x="252803" y="772954"/>
                    <a:pt x="252803" y="772954"/>
                  </a:cubicBezTo>
                  <a:lnTo>
                    <a:pt x="238454" y="533400"/>
                  </a:lnTo>
                  <a:lnTo>
                    <a:pt x="228951" y="413956"/>
                  </a:lnTo>
                  <a:cubicBezTo>
                    <a:pt x="228951" y="413956"/>
                    <a:pt x="216882" y="501587"/>
                    <a:pt x="209090" y="579882"/>
                  </a:cubicBezTo>
                  <a:cubicBezTo>
                    <a:pt x="202248" y="648176"/>
                    <a:pt x="185808" y="709898"/>
                    <a:pt x="167373" y="837057"/>
                  </a:cubicBezTo>
                  <a:cubicBezTo>
                    <a:pt x="151503" y="947261"/>
                    <a:pt x="125655" y="1168813"/>
                    <a:pt x="125655" y="1168813"/>
                  </a:cubicBezTo>
                  <a:cubicBezTo>
                    <a:pt x="79567" y="1195673"/>
                    <a:pt x="17038" y="1173385"/>
                    <a:pt x="17038" y="1173385"/>
                  </a:cubicBezTo>
                  <a:cubicBezTo>
                    <a:pt x="17038" y="1173385"/>
                    <a:pt x="314" y="883634"/>
                    <a:pt x="12857" y="78800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8"/>
            <p:cNvSpPr/>
            <p:nvPr/>
          </p:nvSpPr>
          <p:spPr>
            <a:xfrm>
              <a:off x="6636960" y="3127320"/>
              <a:ext cx="191160" cy="306720"/>
            </a:xfrm>
            <a:custGeom>
              <a:rect b="b" l="l" r="r" t="t"/>
              <a:pathLst>
                <a:path extrusionOk="0" h="524521" w="327076">
                  <a:moveTo>
                    <a:pt x="18646" y="374524"/>
                  </a:moveTo>
                  <a:cubicBezTo>
                    <a:pt x="51811" y="376143"/>
                    <a:pt x="76518" y="384716"/>
                    <a:pt x="80699" y="374524"/>
                  </a:cubicBezTo>
                  <a:cubicBezTo>
                    <a:pt x="84240" y="357350"/>
                    <a:pt x="86779" y="339986"/>
                    <a:pt x="88302" y="322518"/>
                  </a:cubicBezTo>
                  <a:cubicBezTo>
                    <a:pt x="84406" y="312993"/>
                    <a:pt x="81175" y="302515"/>
                    <a:pt x="81175" y="302515"/>
                  </a:cubicBezTo>
                  <a:cubicBezTo>
                    <a:pt x="39457" y="276797"/>
                    <a:pt x="26343" y="231649"/>
                    <a:pt x="20832" y="178690"/>
                  </a:cubicBezTo>
                  <a:cubicBezTo>
                    <a:pt x="11329" y="88869"/>
                    <a:pt x="59888" y="10288"/>
                    <a:pt x="149595" y="858"/>
                  </a:cubicBezTo>
                  <a:cubicBezTo>
                    <a:pt x="233790" y="-7905"/>
                    <a:pt x="295843" y="51436"/>
                    <a:pt x="312378" y="132875"/>
                  </a:cubicBezTo>
                  <a:cubicBezTo>
                    <a:pt x="321310" y="173166"/>
                    <a:pt x="338986" y="249175"/>
                    <a:pt x="315038" y="315374"/>
                  </a:cubicBezTo>
                  <a:cubicBezTo>
                    <a:pt x="301640" y="352426"/>
                    <a:pt x="284344" y="382049"/>
                    <a:pt x="267049" y="387478"/>
                  </a:cubicBezTo>
                  <a:cubicBezTo>
                    <a:pt x="250377" y="387059"/>
                    <a:pt x="233746" y="385592"/>
                    <a:pt x="217255" y="383096"/>
                  </a:cubicBezTo>
                  <a:lnTo>
                    <a:pt x="217255" y="383096"/>
                  </a:lnTo>
                  <a:cubicBezTo>
                    <a:pt x="217255" y="383096"/>
                    <a:pt x="212788" y="408052"/>
                    <a:pt x="209747" y="424054"/>
                  </a:cubicBezTo>
                  <a:cubicBezTo>
                    <a:pt x="206707" y="440056"/>
                    <a:pt x="207847" y="448533"/>
                    <a:pt x="239681" y="468155"/>
                  </a:cubicBezTo>
                  <a:cubicBezTo>
                    <a:pt x="271516" y="487776"/>
                    <a:pt x="191597" y="528162"/>
                    <a:pt x="139332" y="524257"/>
                  </a:cubicBezTo>
                  <a:cubicBezTo>
                    <a:pt x="87066" y="520352"/>
                    <a:pt x="28339" y="488634"/>
                    <a:pt x="12279" y="454820"/>
                  </a:cubicBezTo>
                  <a:cubicBezTo>
                    <a:pt x="-5681" y="417863"/>
                    <a:pt x="-4256" y="373476"/>
                    <a:pt x="18646" y="374524"/>
                  </a:cubicBezTo>
                  <a:close/>
                </a:path>
              </a:pathLst>
            </a:custGeom>
            <a:solidFill>
              <a:srgbClr val="FFC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8"/>
            <p:cNvSpPr/>
            <p:nvPr/>
          </p:nvSpPr>
          <p:spPr>
            <a:xfrm>
              <a:off x="6574320" y="3344760"/>
              <a:ext cx="293760" cy="488160"/>
            </a:xfrm>
            <a:custGeom>
              <a:rect b="b" l="l" r="r" t="t"/>
              <a:pathLst>
                <a:path extrusionOk="0" h="834581" w="502799">
                  <a:moveTo>
                    <a:pt x="173885" y="7939"/>
                  </a:moveTo>
                  <a:cubicBezTo>
                    <a:pt x="164383" y="30894"/>
                    <a:pt x="188044" y="58993"/>
                    <a:pt x="249908" y="78614"/>
                  </a:cubicBezTo>
                  <a:cubicBezTo>
                    <a:pt x="311771" y="98236"/>
                    <a:pt x="317853" y="72995"/>
                    <a:pt x="317853" y="72995"/>
                  </a:cubicBezTo>
                  <a:cubicBezTo>
                    <a:pt x="317853" y="72995"/>
                    <a:pt x="409270" y="114714"/>
                    <a:pt x="439013" y="135574"/>
                  </a:cubicBezTo>
                  <a:cubicBezTo>
                    <a:pt x="476359" y="161768"/>
                    <a:pt x="492989" y="237587"/>
                    <a:pt x="498026" y="365603"/>
                  </a:cubicBezTo>
                  <a:cubicBezTo>
                    <a:pt x="503822" y="513812"/>
                    <a:pt x="504393" y="733649"/>
                    <a:pt x="499451" y="771558"/>
                  </a:cubicBezTo>
                  <a:cubicBezTo>
                    <a:pt x="499451" y="771558"/>
                    <a:pt x="429511" y="841376"/>
                    <a:pt x="340089" y="834042"/>
                  </a:cubicBezTo>
                  <a:cubicBezTo>
                    <a:pt x="250668" y="826708"/>
                    <a:pt x="100144" y="747270"/>
                    <a:pt x="63558" y="686024"/>
                  </a:cubicBezTo>
                  <a:cubicBezTo>
                    <a:pt x="64603" y="556103"/>
                    <a:pt x="79808" y="534957"/>
                    <a:pt x="58806" y="460091"/>
                  </a:cubicBezTo>
                  <a:cubicBezTo>
                    <a:pt x="10722" y="288641"/>
                    <a:pt x="-14555" y="218632"/>
                    <a:pt x="8822" y="104808"/>
                  </a:cubicBezTo>
                  <a:cubicBezTo>
                    <a:pt x="27827" y="10987"/>
                    <a:pt x="55005" y="-729"/>
                    <a:pt x="91971" y="33"/>
                  </a:cubicBezTo>
                  <a:cubicBezTo>
                    <a:pt x="119400" y="1166"/>
                    <a:pt x="146745" y="3805"/>
                    <a:pt x="173885" y="7939"/>
                  </a:cubicBezTo>
                  <a:close/>
                </a:path>
              </a:pathLst>
            </a:cu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8"/>
            <p:cNvSpPr/>
            <p:nvPr/>
          </p:nvSpPr>
          <p:spPr>
            <a:xfrm>
              <a:off x="6782760" y="3405600"/>
              <a:ext cx="370440" cy="291240"/>
            </a:xfrm>
            <a:custGeom>
              <a:rect b="b" l="l" r="r" t="t"/>
              <a:pathLst>
                <a:path extrusionOk="0" h="498110" w="633923">
                  <a:moveTo>
                    <a:pt x="282563" y="384245"/>
                  </a:moveTo>
                  <a:cubicBezTo>
                    <a:pt x="209107" y="402723"/>
                    <a:pt x="191907" y="356336"/>
                    <a:pt x="182214" y="317570"/>
                  </a:cubicBezTo>
                  <a:cubicBezTo>
                    <a:pt x="158837" y="224510"/>
                    <a:pt x="146293" y="140500"/>
                    <a:pt x="128903" y="87731"/>
                  </a:cubicBezTo>
                  <a:cubicBezTo>
                    <a:pt x="108377" y="25438"/>
                    <a:pt x="86901" y="15532"/>
                    <a:pt x="56682" y="3435"/>
                  </a:cubicBezTo>
                  <a:cubicBezTo>
                    <a:pt x="21236" y="-10853"/>
                    <a:pt x="-9268" y="19151"/>
                    <a:pt x="2611" y="98685"/>
                  </a:cubicBezTo>
                  <a:cubicBezTo>
                    <a:pt x="16485" y="192506"/>
                    <a:pt x="34825" y="258324"/>
                    <a:pt x="69796" y="369195"/>
                  </a:cubicBezTo>
                  <a:cubicBezTo>
                    <a:pt x="79298" y="397770"/>
                    <a:pt x="99444" y="449681"/>
                    <a:pt x="130138" y="474542"/>
                  </a:cubicBezTo>
                  <a:cubicBezTo>
                    <a:pt x="168150" y="505212"/>
                    <a:pt x="225166" y="503879"/>
                    <a:pt x="311357" y="482447"/>
                  </a:cubicBezTo>
                  <a:cubicBezTo>
                    <a:pt x="348133" y="472922"/>
                    <a:pt x="388519" y="451205"/>
                    <a:pt x="458175" y="418630"/>
                  </a:cubicBezTo>
                  <a:cubicBezTo>
                    <a:pt x="477181" y="409867"/>
                    <a:pt x="491435" y="404056"/>
                    <a:pt x="527260" y="387293"/>
                  </a:cubicBezTo>
                  <a:cubicBezTo>
                    <a:pt x="563086" y="370529"/>
                    <a:pt x="600432" y="342620"/>
                    <a:pt x="619247" y="315284"/>
                  </a:cubicBezTo>
                  <a:cubicBezTo>
                    <a:pt x="638063" y="287947"/>
                    <a:pt x="634832" y="270706"/>
                    <a:pt x="630936" y="264515"/>
                  </a:cubicBezTo>
                  <a:cubicBezTo>
                    <a:pt x="626089" y="256705"/>
                    <a:pt x="623429" y="262896"/>
                    <a:pt x="613356" y="274040"/>
                  </a:cubicBezTo>
                  <a:cubicBezTo>
                    <a:pt x="598835" y="293424"/>
                    <a:pt x="580932" y="310007"/>
                    <a:pt x="560520" y="322999"/>
                  </a:cubicBezTo>
                  <a:cubicBezTo>
                    <a:pt x="560520" y="322999"/>
                    <a:pt x="583707" y="298996"/>
                    <a:pt x="596346" y="283375"/>
                  </a:cubicBezTo>
                  <a:cubicBezTo>
                    <a:pt x="607569" y="269535"/>
                    <a:pt x="616900" y="254257"/>
                    <a:pt x="624094" y="237940"/>
                  </a:cubicBezTo>
                  <a:cubicBezTo>
                    <a:pt x="630746" y="222034"/>
                    <a:pt x="617062" y="200412"/>
                    <a:pt x="606609" y="211747"/>
                  </a:cubicBezTo>
                  <a:cubicBezTo>
                    <a:pt x="596156" y="223081"/>
                    <a:pt x="591309" y="234607"/>
                    <a:pt x="572304" y="257467"/>
                  </a:cubicBezTo>
                  <a:cubicBezTo>
                    <a:pt x="562297" y="269621"/>
                    <a:pt x="550875" y="280527"/>
                    <a:pt x="538284" y="289947"/>
                  </a:cubicBezTo>
                  <a:cubicBezTo>
                    <a:pt x="550048" y="273974"/>
                    <a:pt x="560539" y="257095"/>
                    <a:pt x="569643" y="239464"/>
                  </a:cubicBezTo>
                  <a:cubicBezTo>
                    <a:pt x="581711" y="214795"/>
                    <a:pt x="541134" y="227654"/>
                    <a:pt x="518423" y="251656"/>
                  </a:cubicBezTo>
                  <a:cubicBezTo>
                    <a:pt x="501603" y="269087"/>
                    <a:pt x="487349" y="279184"/>
                    <a:pt x="486968" y="274326"/>
                  </a:cubicBezTo>
                  <a:cubicBezTo>
                    <a:pt x="486588" y="269468"/>
                    <a:pt x="453804" y="304711"/>
                    <a:pt x="437174" y="321951"/>
                  </a:cubicBezTo>
                  <a:cubicBezTo>
                    <a:pt x="419119" y="342144"/>
                    <a:pt x="352314" y="366623"/>
                    <a:pt x="282563" y="384245"/>
                  </a:cubicBezTo>
                  <a:close/>
                </a:path>
              </a:pathLst>
            </a:custGeom>
            <a:solidFill>
              <a:srgbClr val="FFC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8"/>
            <p:cNvSpPr/>
            <p:nvPr/>
          </p:nvSpPr>
          <p:spPr>
            <a:xfrm>
              <a:off x="6769440" y="3399480"/>
              <a:ext cx="113400" cy="166320"/>
            </a:xfrm>
            <a:custGeom>
              <a:rect b="b" l="l" r="r" t="t"/>
              <a:pathLst>
                <a:path extrusionOk="0" h="284908" w="194366">
                  <a:moveTo>
                    <a:pt x="52205" y="1299"/>
                  </a:moveTo>
                  <a:cubicBezTo>
                    <a:pt x="101239" y="-5940"/>
                    <a:pt x="135925" y="16158"/>
                    <a:pt x="157496" y="90644"/>
                  </a:cubicBezTo>
                  <a:cubicBezTo>
                    <a:pt x="179067" y="165129"/>
                    <a:pt x="194367" y="226184"/>
                    <a:pt x="194367" y="226184"/>
                  </a:cubicBezTo>
                  <a:cubicBezTo>
                    <a:pt x="174970" y="254293"/>
                    <a:pt x="145545" y="273867"/>
                    <a:pt x="112168" y="280858"/>
                  </a:cubicBezTo>
                  <a:cubicBezTo>
                    <a:pt x="53535" y="295146"/>
                    <a:pt x="32439" y="267047"/>
                    <a:pt x="32439" y="267047"/>
                  </a:cubicBezTo>
                  <a:cubicBezTo>
                    <a:pt x="32439" y="267047"/>
                    <a:pt x="16189" y="189037"/>
                    <a:pt x="6021" y="135888"/>
                  </a:cubicBezTo>
                  <a:cubicBezTo>
                    <a:pt x="-4147" y="82738"/>
                    <a:pt x="-8423" y="10348"/>
                    <a:pt x="52205" y="1299"/>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8"/>
            <p:cNvSpPr/>
            <p:nvPr/>
          </p:nvSpPr>
          <p:spPr>
            <a:xfrm>
              <a:off x="6642720" y="3114000"/>
              <a:ext cx="185040" cy="204480"/>
            </a:xfrm>
            <a:custGeom>
              <a:rect b="b" l="l" r="r" t="t"/>
              <a:pathLst>
                <a:path extrusionOk="0" h="350275" w="317013">
                  <a:moveTo>
                    <a:pt x="299172" y="144551"/>
                  </a:moveTo>
                  <a:cubicBezTo>
                    <a:pt x="299172" y="144551"/>
                    <a:pt x="376620" y="26441"/>
                    <a:pt x="208800" y="2438"/>
                  </a:cubicBezTo>
                  <a:cubicBezTo>
                    <a:pt x="87735" y="-14898"/>
                    <a:pt x="10002" y="63017"/>
                    <a:pt x="974" y="147599"/>
                  </a:cubicBezTo>
                  <a:cubicBezTo>
                    <a:pt x="-7579" y="228466"/>
                    <a:pt x="42026" y="312381"/>
                    <a:pt x="77947" y="345623"/>
                  </a:cubicBezTo>
                  <a:cubicBezTo>
                    <a:pt x="95432" y="351910"/>
                    <a:pt x="133063" y="355148"/>
                    <a:pt x="182477" y="332955"/>
                  </a:cubicBezTo>
                  <a:cubicBezTo>
                    <a:pt x="184492" y="310952"/>
                    <a:pt x="185285" y="288854"/>
                    <a:pt x="184853" y="266756"/>
                  </a:cubicBezTo>
                  <a:cubicBezTo>
                    <a:pt x="184853" y="266756"/>
                    <a:pt x="126031" y="142360"/>
                    <a:pt x="299172" y="144551"/>
                  </a:cubicBezTo>
                  <a:close/>
                </a:path>
              </a:pathLst>
            </a:custGeom>
            <a:solidFill>
              <a:srgbClr val="3A2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8"/>
            <p:cNvSpPr/>
            <p:nvPr/>
          </p:nvSpPr>
          <p:spPr>
            <a:xfrm>
              <a:off x="7041600" y="3534120"/>
              <a:ext cx="55800" cy="48960"/>
            </a:xfrm>
            <a:custGeom>
              <a:rect b="b" l="l" r="r" t="t"/>
              <a:pathLst>
                <a:path extrusionOk="0" h="84340" w="95905">
                  <a:moveTo>
                    <a:pt x="10991" y="71863"/>
                  </a:moveTo>
                  <a:cubicBezTo>
                    <a:pt x="10991" y="71863"/>
                    <a:pt x="-8015" y="37097"/>
                    <a:pt x="3959" y="28429"/>
                  </a:cubicBezTo>
                  <a:cubicBezTo>
                    <a:pt x="15932" y="19761"/>
                    <a:pt x="33322" y="52337"/>
                    <a:pt x="36838" y="65100"/>
                  </a:cubicBezTo>
                  <a:cubicBezTo>
                    <a:pt x="40354" y="77864"/>
                    <a:pt x="35508" y="61195"/>
                    <a:pt x="35508" y="61195"/>
                  </a:cubicBezTo>
                  <a:cubicBezTo>
                    <a:pt x="35508" y="61195"/>
                    <a:pt x="22489" y="21952"/>
                    <a:pt x="30947" y="14427"/>
                  </a:cubicBezTo>
                  <a:cubicBezTo>
                    <a:pt x="39404" y="6903"/>
                    <a:pt x="50807" y="23952"/>
                    <a:pt x="62116" y="48336"/>
                  </a:cubicBezTo>
                  <a:cubicBezTo>
                    <a:pt x="73424" y="72720"/>
                    <a:pt x="64967" y="46146"/>
                    <a:pt x="64967" y="46146"/>
                  </a:cubicBezTo>
                  <a:cubicBezTo>
                    <a:pt x="64967" y="46146"/>
                    <a:pt x="45961" y="6807"/>
                    <a:pt x="54228" y="1378"/>
                  </a:cubicBezTo>
                  <a:cubicBezTo>
                    <a:pt x="64967" y="-5956"/>
                    <a:pt x="82737" y="17380"/>
                    <a:pt x="93285" y="38430"/>
                  </a:cubicBezTo>
                  <a:cubicBezTo>
                    <a:pt x="103833" y="59480"/>
                    <a:pt x="79126" y="84341"/>
                    <a:pt x="79126" y="84341"/>
                  </a:cubicBezTo>
                  <a:close/>
                </a:path>
              </a:pathLst>
            </a:custGeom>
            <a:solidFill>
              <a:srgbClr val="FFC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9" name="Google Shape;1119;p8"/>
            <p:cNvGrpSpPr/>
            <p:nvPr/>
          </p:nvGrpSpPr>
          <p:grpSpPr>
            <a:xfrm>
              <a:off x="7025760" y="3516480"/>
              <a:ext cx="161280" cy="97218"/>
              <a:chOff x="7025760" y="3516480"/>
              <a:chExt cx="161280" cy="97218"/>
            </a:xfrm>
          </p:grpSpPr>
          <p:sp>
            <p:nvSpPr>
              <p:cNvPr id="1120" name="Google Shape;1120;p8"/>
              <p:cNvSpPr/>
              <p:nvPr/>
            </p:nvSpPr>
            <p:spPr>
              <a:xfrm>
                <a:off x="7025760" y="3520440"/>
                <a:ext cx="161280" cy="93240"/>
              </a:xfrm>
              <a:custGeom>
                <a:rect b="b" l="l" r="r" t="t"/>
                <a:pathLst>
                  <a:path extrusionOk="0" h="159820" w="275954">
                    <a:moveTo>
                      <a:pt x="75211" y="157607"/>
                    </a:moveTo>
                    <a:lnTo>
                      <a:pt x="4035" y="116363"/>
                    </a:lnTo>
                    <a:cubicBezTo>
                      <a:pt x="-1951" y="112934"/>
                      <a:pt x="-1191" y="106838"/>
                      <a:pt x="5746" y="102838"/>
                    </a:cubicBezTo>
                    <a:lnTo>
                      <a:pt x="177271" y="3301"/>
                    </a:lnTo>
                    <a:cubicBezTo>
                      <a:pt x="184503" y="-737"/>
                      <a:pt x="193217" y="-1090"/>
                      <a:pt x="200743" y="2349"/>
                    </a:cubicBezTo>
                    <a:lnTo>
                      <a:pt x="271919" y="43497"/>
                    </a:lnTo>
                    <a:cubicBezTo>
                      <a:pt x="277906" y="47021"/>
                      <a:pt x="277146" y="53022"/>
                      <a:pt x="270209" y="57118"/>
                    </a:cubicBezTo>
                    <a:lnTo>
                      <a:pt x="98303" y="156559"/>
                    </a:lnTo>
                    <a:cubicBezTo>
                      <a:pt x="91195" y="160502"/>
                      <a:pt x="82652" y="160893"/>
                      <a:pt x="75211" y="157607"/>
                    </a:cubicBezTo>
                    <a:close/>
                  </a:path>
                </a:pathLst>
              </a:custGeom>
              <a:solidFill>
                <a:srgbClr val="B1B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8"/>
              <p:cNvSpPr/>
              <p:nvPr/>
            </p:nvSpPr>
            <p:spPr>
              <a:xfrm>
                <a:off x="7025760" y="3580920"/>
                <a:ext cx="4320" cy="3600"/>
              </a:xfrm>
              <a:custGeom>
                <a:rect b="b" l="l" r="r" t="t"/>
                <a:pathLst>
                  <a:path extrusionOk="0" h="6572" w="7697">
                    <a:moveTo>
                      <a:pt x="0" y="6572"/>
                    </a:moveTo>
                    <a:lnTo>
                      <a:pt x="0" y="0"/>
                    </a:lnTo>
                    <a:lnTo>
                      <a:pt x="7697" y="2858"/>
                    </a:lnTo>
                    <a:lnTo>
                      <a:pt x="0" y="6572"/>
                    </a:lnTo>
                    <a:close/>
                  </a:path>
                </a:pathLst>
              </a:custGeom>
              <a:solidFill>
                <a:srgbClr val="B1B4C4"/>
              </a:solidFill>
              <a:ln>
                <a:noFill/>
              </a:ln>
            </p:spPr>
          </p:sp>
          <p:sp>
            <p:nvSpPr>
              <p:cNvPr id="1122" name="Google Shape;1122;p8"/>
              <p:cNvSpPr/>
              <p:nvPr/>
            </p:nvSpPr>
            <p:spPr>
              <a:xfrm>
                <a:off x="7183800" y="3545280"/>
                <a:ext cx="3240" cy="3240"/>
              </a:xfrm>
              <a:custGeom>
                <a:rect b="b" l="l" r="r" t="t"/>
                <a:pathLst>
                  <a:path extrusionOk="0" h="6286" w="6081">
                    <a:moveTo>
                      <a:pt x="6082" y="6287"/>
                    </a:moveTo>
                    <a:lnTo>
                      <a:pt x="6082" y="0"/>
                    </a:lnTo>
                    <a:lnTo>
                      <a:pt x="0" y="3905"/>
                    </a:lnTo>
                    <a:lnTo>
                      <a:pt x="6082" y="6287"/>
                    </a:lnTo>
                    <a:close/>
                  </a:path>
                </a:pathLst>
              </a:custGeom>
              <a:solidFill>
                <a:srgbClr val="B1B4C4"/>
              </a:solidFill>
              <a:ln>
                <a:noFill/>
              </a:ln>
            </p:spPr>
          </p:sp>
          <p:sp>
            <p:nvSpPr>
              <p:cNvPr id="1123" name="Google Shape;1123;p8"/>
              <p:cNvSpPr/>
              <p:nvPr/>
            </p:nvSpPr>
            <p:spPr>
              <a:xfrm>
                <a:off x="7025760" y="3517200"/>
                <a:ext cx="161280" cy="93240"/>
              </a:xfrm>
              <a:custGeom>
                <a:rect b="b" l="l" r="r" t="t"/>
                <a:pathLst>
                  <a:path extrusionOk="0" h="159768" w="275954">
                    <a:moveTo>
                      <a:pt x="75211" y="157511"/>
                    </a:moveTo>
                    <a:lnTo>
                      <a:pt x="4035" y="116363"/>
                    </a:lnTo>
                    <a:cubicBezTo>
                      <a:pt x="-1951" y="112839"/>
                      <a:pt x="-1191" y="106838"/>
                      <a:pt x="5746" y="102743"/>
                    </a:cubicBezTo>
                    <a:lnTo>
                      <a:pt x="177271" y="3302"/>
                    </a:lnTo>
                    <a:cubicBezTo>
                      <a:pt x="184503" y="-737"/>
                      <a:pt x="193217" y="-1089"/>
                      <a:pt x="200743" y="2349"/>
                    </a:cubicBezTo>
                    <a:lnTo>
                      <a:pt x="271919" y="43497"/>
                    </a:lnTo>
                    <a:cubicBezTo>
                      <a:pt x="277906" y="47021"/>
                      <a:pt x="277146" y="53022"/>
                      <a:pt x="270209" y="57118"/>
                    </a:cubicBezTo>
                    <a:lnTo>
                      <a:pt x="98303" y="156559"/>
                    </a:lnTo>
                    <a:cubicBezTo>
                      <a:pt x="91176" y="160474"/>
                      <a:pt x="82633" y="160826"/>
                      <a:pt x="75211" y="157511"/>
                    </a:cubicBezTo>
                    <a:close/>
                  </a:path>
                </a:pathLst>
              </a:custGeom>
              <a:solidFill>
                <a:srgbClr val="616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8"/>
              <p:cNvSpPr/>
              <p:nvPr/>
            </p:nvSpPr>
            <p:spPr>
              <a:xfrm rot="-1789800">
                <a:off x="7034040" y="3595680"/>
                <a:ext cx="360" cy="1080"/>
              </a:xfrm>
              <a:custGeom>
                <a:rect b="b" l="l" r="r" t="t"/>
                <a:pathLst>
                  <a:path extrusionOk="0" h="2676" w="1525">
                    <a:moveTo>
                      <a:pt x="1526" y="1339"/>
                    </a:moveTo>
                    <a:cubicBezTo>
                      <a:pt x="1526" y="2078"/>
                      <a:pt x="1185" y="2677"/>
                      <a:pt x="763" y="2677"/>
                    </a:cubicBezTo>
                    <a:cubicBezTo>
                      <a:pt x="342" y="2677"/>
                      <a:pt x="0" y="2078"/>
                      <a:pt x="0" y="1339"/>
                    </a:cubicBezTo>
                    <a:cubicBezTo>
                      <a:pt x="0" y="600"/>
                      <a:pt x="342" y="1"/>
                      <a:pt x="763" y="1"/>
                    </a:cubicBezTo>
                    <a:cubicBezTo>
                      <a:pt x="1185" y="1"/>
                      <a:pt x="1526" y="600"/>
                      <a:pt x="1526" y="1339"/>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8"/>
              <p:cNvSpPr/>
              <p:nvPr/>
            </p:nvSpPr>
            <p:spPr>
              <a:xfrm rot="-1801800">
                <a:off x="7033680" y="3589920"/>
                <a:ext cx="360" cy="1080"/>
              </a:xfrm>
              <a:custGeom>
                <a:rect b="b" l="l" r="r" t="t"/>
                <a:pathLst>
                  <a:path extrusionOk="0" h="2666" w="152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8"/>
              <p:cNvSpPr/>
              <p:nvPr/>
            </p:nvSpPr>
            <p:spPr>
              <a:xfrm rot="-1801800">
                <a:off x="7035840" y="3591000"/>
                <a:ext cx="360" cy="1080"/>
              </a:xfrm>
              <a:custGeom>
                <a:rect b="b" l="l" r="r" t="t"/>
                <a:pathLst>
                  <a:path extrusionOk="0" h="2666" w="152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8"/>
              <p:cNvSpPr/>
              <p:nvPr/>
            </p:nvSpPr>
            <p:spPr>
              <a:xfrm rot="-1801800">
                <a:off x="7038000" y="3592080"/>
                <a:ext cx="360" cy="1080"/>
              </a:xfrm>
              <a:custGeom>
                <a:rect b="b" l="l" r="r" t="t"/>
                <a:pathLst>
                  <a:path extrusionOk="0" h="2666" w="152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8"/>
              <p:cNvSpPr/>
              <p:nvPr/>
            </p:nvSpPr>
            <p:spPr>
              <a:xfrm rot="-1801800">
                <a:off x="7054920" y="3602160"/>
                <a:ext cx="360" cy="1080"/>
              </a:xfrm>
              <a:custGeom>
                <a:rect b="b" l="l" r="r" t="t"/>
                <a:pathLst>
                  <a:path extrusionOk="0" h="2666" w="152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8"/>
              <p:cNvSpPr/>
              <p:nvPr/>
            </p:nvSpPr>
            <p:spPr>
              <a:xfrm rot="-1801800">
                <a:off x="7057080" y="3603240"/>
                <a:ext cx="360" cy="1080"/>
              </a:xfrm>
              <a:custGeom>
                <a:rect b="b" l="l" r="r" t="t"/>
                <a:pathLst>
                  <a:path extrusionOk="0" h="2666" w="152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8"/>
              <p:cNvSpPr/>
              <p:nvPr/>
            </p:nvSpPr>
            <p:spPr>
              <a:xfrm rot="-1801800">
                <a:off x="7058880" y="3604320"/>
                <a:ext cx="360" cy="1080"/>
              </a:xfrm>
              <a:custGeom>
                <a:rect b="b" l="l" r="r" t="t"/>
                <a:pathLst>
                  <a:path extrusionOk="0" h="2666" w="152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8"/>
              <p:cNvSpPr/>
              <p:nvPr/>
            </p:nvSpPr>
            <p:spPr>
              <a:xfrm rot="-1789800">
                <a:off x="7063200" y="3612600"/>
                <a:ext cx="360" cy="1080"/>
              </a:xfrm>
              <a:custGeom>
                <a:rect b="b" l="l" r="r" t="t"/>
                <a:pathLst>
                  <a:path extrusionOk="0" h="2676" w="1525">
                    <a:moveTo>
                      <a:pt x="1526" y="1339"/>
                    </a:moveTo>
                    <a:cubicBezTo>
                      <a:pt x="1526" y="2079"/>
                      <a:pt x="1185" y="2678"/>
                      <a:pt x="763" y="2678"/>
                    </a:cubicBezTo>
                    <a:cubicBezTo>
                      <a:pt x="342" y="2678"/>
                      <a:pt x="0" y="2079"/>
                      <a:pt x="0" y="1339"/>
                    </a:cubicBezTo>
                    <a:cubicBezTo>
                      <a:pt x="0" y="600"/>
                      <a:pt x="342" y="1"/>
                      <a:pt x="763" y="1"/>
                    </a:cubicBezTo>
                    <a:cubicBezTo>
                      <a:pt x="1185" y="1"/>
                      <a:pt x="1526" y="600"/>
                      <a:pt x="1526" y="1339"/>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8"/>
              <p:cNvSpPr/>
              <p:nvPr/>
            </p:nvSpPr>
            <p:spPr>
              <a:xfrm>
                <a:off x="7043760" y="3595320"/>
                <a:ext cx="6480" cy="4680"/>
              </a:xfrm>
              <a:custGeom>
                <a:rect b="b" l="l" r="r" t="t"/>
                <a:pathLst>
                  <a:path extrusionOk="0" h="8583" w="11593">
                    <a:moveTo>
                      <a:pt x="10548" y="8436"/>
                    </a:moveTo>
                    <a:lnTo>
                      <a:pt x="1045" y="3007"/>
                    </a:lnTo>
                    <a:cubicBezTo>
                      <a:pt x="393" y="2512"/>
                      <a:pt x="8" y="1731"/>
                      <a:pt x="0" y="911"/>
                    </a:cubicBezTo>
                    <a:lnTo>
                      <a:pt x="0" y="911"/>
                    </a:lnTo>
                    <a:cubicBezTo>
                      <a:pt x="0" y="150"/>
                      <a:pt x="475" y="-232"/>
                      <a:pt x="1045" y="150"/>
                    </a:cubicBezTo>
                    <a:lnTo>
                      <a:pt x="10548" y="5579"/>
                    </a:lnTo>
                    <a:cubicBezTo>
                      <a:pt x="11197" y="6036"/>
                      <a:pt x="11586" y="6779"/>
                      <a:pt x="11593" y="7579"/>
                    </a:cubicBezTo>
                    <a:lnTo>
                      <a:pt x="11593" y="7579"/>
                    </a:lnTo>
                    <a:cubicBezTo>
                      <a:pt x="11593" y="8436"/>
                      <a:pt x="11118" y="8817"/>
                      <a:pt x="10548" y="8436"/>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8"/>
              <p:cNvSpPr/>
              <p:nvPr/>
            </p:nvSpPr>
            <p:spPr>
              <a:xfrm>
                <a:off x="7169040" y="3556800"/>
                <a:ext cx="5760" cy="4320"/>
              </a:xfrm>
              <a:custGeom>
                <a:rect b="b" l="l" r="r" t="t"/>
                <a:pathLst>
                  <a:path extrusionOk="0" h="7715" w="10739">
                    <a:moveTo>
                      <a:pt x="9788" y="2667"/>
                    </a:moveTo>
                    <a:lnTo>
                      <a:pt x="1045" y="7715"/>
                    </a:lnTo>
                    <a:cubicBezTo>
                      <a:pt x="475" y="7715"/>
                      <a:pt x="0" y="7715"/>
                      <a:pt x="0" y="6953"/>
                    </a:cubicBezTo>
                    <a:lnTo>
                      <a:pt x="0" y="6953"/>
                    </a:lnTo>
                    <a:cubicBezTo>
                      <a:pt x="48" y="6191"/>
                      <a:pt x="437" y="5496"/>
                      <a:pt x="1045" y="5048"/>
                    </a:cubicBezTo>
                    <a:lnTo>
                      <a:pt x="9788" y="0"/>
                    </a:lnTo>
                    <a:cubicBezTo>
                      <a:pt x="10358" y="0"/>
                      <a:pt x="10738" y="0"/>
                      <a:pt x="10738" y="762"/>
                    </a:cubicBezTo>
                    <a:lnTo>
                      <a:pt x="10738" y="762"/>
                    </a:lnTo>
                    <a:cubicBezTo>
                      <a:pt x="10767" y="1514"/>
                      <a:pt x="10415" y="2238"/>
                      <a:pt x="9788" y="2667"/>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8"/>
              <p:cNvSpPr/>
              <p:nvPr/>
            </p:nvSpPr>
            <p:spPr>
              <a:xfrm>
                <a:off x="7161120" y="3561120"/>
                <a:ext cx="5760" cy="4320"/>
              </a:xfrm>
              <a:custGeom>
                <a:rect b="b" l="l" r="r" t="t"/>
                <a:pathLst>
                  <a:path extrusionOk="0" h="7810" w="10738">
                    <a:moveTo>
                      <a:pt x="9788" y="2762"/>
                    </a:moveTo>
                    <a:lnTo>
                      <a:pt x="1045" y="7810"/>
                    </a:lnTo>
                    <a:cubicBezTo>
                      <a:pt x="475" y="7810"/>
                      <a:pt x="0" y="7810"/>
                      <a:pt x="0" y="7048"/>
                    </a:cubicBezTo>
                    <a:lnTo>
                      <a:pt x="0" y="7048"/>
                    </a:lnTo>
                    <a:cubicBezTo>
                      <a:pt x="9" y="6277"/>
                      <a:pt x="399" y="5562"/>
                      <a:pt x="1045" y="5143"/>
                    </a:cubicBezTo>
                    <a:lnTo>
                      <a:pt x="9788" y="0"/>
                    </a:lnTo>
                    <a:cubicBezTo>
                      <a:pt x="10358" y="0"/>
                      <a:pt x="10738" y="0"/>
                      <a:pt x="10738" y="762"/>
                    </a:cubicBezTo>
                    <a:lnTo>
                      <a:pt x="10738" y="762"/>
                    </a:lnTo>
                    <a:cubicBezTo>
                      <a:pt x="10738" y="1543"/>
                      <a:pt x="10387" y="2276"/>
                      <a:pt x="9788" y="2762"/>
                    </a:cubicBezTo>
                    <a:close/>
                  </a:path>
                </a:pathLst>
              </a:custGeom>
              <a:solidFill>
                <a:srgbClr val="757B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8"/>
              <p:cNvSpPr/>
              <p:nvPr/>
            </p:nvSpPr>
            <p:spPr>
              <a:xfrm>
                <a:off x="7025760" y="3516480"/>
                <a:ext cx="161280" cy="93240"/>
              </a:xfrm>
              <a:custGeom>
                <a:rect b="b" l="l" r="r" t="t"/>
                <a:pathLst>
                  <a:path extrusionOk="0" h="159785" w="275954">
                    <a:moveTo>
                      <a:pt x="75211" y="157571"/>
                    </a:moveTo>
                    <a:lnTo>
                      <a:pt x="4035" y="116328"/>
                    </a:lnTo>
                    <a:cubicBezTo>
                      <a:pt x="-1951" y="112899"/>
                      <a:pt x="-1191" y="106803"/>
                      <a:pt x="5746" y="102802"/>
                    </a:cubicBezTo>
                    <a:lnTo>
                      <a:pt x="177271" y="3266"/>
                    </a:lnTo>
                    <a:cubicBezTo>
                      <a:pt x="184513" y="-725"/>
                      <a:pt x="193208" y="-1077"/>
                      <a:pt x="200743" y="2314"/>
                    </a:cubicBezTo>
                    <a:lnTo>
                      <a:pt x="271919" y="43461"/>
                    </a:lnTo>
                    <a:cubicBezTo>
                      <a:pt x="277906" y="46986"/>
                      <a:pt x="277146" y="52986"/>
                      <a:pt x="270209" y="57082"/>
                    </a:cubicBezTo>
                    <a:lnTo>
                      <a:pt x="98303" y="156523"/>
                    </a:lnTo>
                    <a:cubicBezTo>
                      <a:pt x="91195" y="160467"/>
                      <a:pt x="82652" y="160857"/>
                      <a:pt x="75211" y="157571"/>
                    </a:cubicBezTo>
                    <a:close/>
                  </a:path>
                </a:pathLst>
              </a:custGeom>
              <a:solidFill>
                <a:srgbClr val="2023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8"/>
              <p:cNvSpPr/>
              <p:nvPr/>
            </p:nvSpPr>
            <p:spPr>
              <a:xfrm>
                <a:off x="7032240" y="3519000"/>
                <a:ext cx="149760" cy="86400"/>
              </a:xfrm>
              <a:custGeom>
                <a:rect b="b" l="l" r="r" t="t"/>
                <a:pathLst>
                  <a:path extrusionOk="0" h="148399" w="256564">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8"/>
              <p:cNvSpPr/>
              <p:nvPr/>
            </p:nvSpPr>
            <p:spPr>
              <a:xfrm>
                <a:off x="7032240" y="3519000"/>
                <a:ext cx="149760" cy="86400"/>
              </a:xfrm>
              <a:custGeom>
                <a:rect b="b" l="l" r="r" t="t"/>
                <a:pathLst>
                  <a:path extrusionOk="0" h="148399" w="256564">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000000">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8"/>
              <p:cNvSpPr/>
              <p:nvPr/>
            </p:nvSpPr>
            <p:spPr>
              <a:xfrm>
                <a:off x="7157880" y="3530880"/>
                <a:ext cx="3600" cy="1800"/>
              </a:xfrm>
              <a:custGeom>
                <a:rect b="b" l="l" r="r" t="t"/>
                <a:pathLst>
                  <a:path extrusionOk="0" h="3619" w="6461">
                    <a:moveTo>
                      <a:pt x="6462" y="1810"/>
                    </a:moveTo>
                    <a:cubicBezTo>
                      <a:pt x="6462" y="2809"/>
                      <a:pt x="5015" y="3620"/>
                      <a:pt x="3231" y="3620"/>
                    </a:cubicBezTo>
                    <a:cubicBezTo>
                      <a:pt x="1447" y="3620"/>
                      <a:pt x="0" y="2809"/>
                      <a:pt x="0" y="1810"/>
                    </a:cubicBezTo>
                    <a:cubicBezTo>
                      <a:pt x="0" y="810"/>
                      <a:pt x="1447" y="0"/>
                      <a:pt x="3231" y="0"/>
                    </a:cubicBezTo>
                    <a:cubicBezTo>
                      <a:pt x="5015" y="0"/>
                      <a:pt x="6462" y="810"/>
                      <a:pt x="6462" y="1810"/>
                    </a:cubicBezTo>
                    <a:close/>
                  </a:path>
                </a:pathLst>
              </a:custGeom>
              <a:solidFill>
                <a:srgbClr val="2B3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8"/>
              <p:cNvSpPr/>
              <p:nvPr/>
            </p:nvSpPr>
            <p:spPr>
              <a:xfrm>
                <a:off x="7158960" y="3531600"/>
                <a:ext cx="1080" cy="720"/>
              </a:xfrm>
              <a:custGeom>
                <a:rect b="b" l="l" r="r" t="t"/>
                <a:pathLst>
                  <a:path extrusionOk="0" h="1547" w="2668">
                    <a:moveTo>
                      <a:pt x="428" y="1333"/>
                    </a:moveTo>
                    <a:cubicBezTo>
                      <a:pt x="-143" y="1333"/>
                      <a:pt x="-143" y="571"/>
                      <a:pt x="428" y="286"/>
                    </a:cubicBezTo>
                    <a:cubicBezTo>
                      <a:pt x="1007" y="-95"/>
                      <a:pt x="1748" y="-95"/>
                      <a:pt x="2328" y="286"/>
                    </a:cubicBezTo>
                    <a:cubicBezTo>
                      <a:pt x="2613" y="409"/>
                      <a:pt x="2746" y="752"/>
                      <a:pt x="2623" y="1038"/>
                    </a:cubicBezTo>
                    <a:cubicBezTo>
                      <a:pt x="2566" y="1172"/>
                      <a:pt x="2461" y="1276"/>
                      <a:pt x="2328" y="1333"/>
                    </a:cubicBezTo>
                    <a:cubicBezTo>
                      <a:pt x="1730" y="1619"/>
                      <a:pt x="1026" y="1619"/>
                      <a:pt x="428" y="1333"/>
                    </a:cubicBezTo>
                    <a:close/>
                  </a:path>
                </a:pathLst>
              </a:custGeom>
              <a:solidFill>
                <a:srgbClr val="FFFFFF">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0" name="Google Shape;1140;p8"/>
            <p:cNvSpPr/>
            <p:nvPr/>
          </p:nvSpPr>
          <p:spPr>
            <a:xfrm>
              <a:off x="7059960" y="3546720"/>
              <a:ext cx="95040" cy="78840"/>
            </a:xfrm>
            <a:custGeom>
              <a:rect b="b" l="l" r="r" t="t"/>
              <a:pathLst>
                <a:path extrusionOk="0" h="135636" w="163253">
                  <a:moveTo>
                    <a:pt x="127338" y="95727"/>
                  </a:moveTo>
                  <a:cubicBezTo>
                    <a:pt x="127338" y="95727"/>
                    <a:pt x="165349" y="61723"/>
                    <a:pt x="163163" y="16670"/>
                  </a:cubicBezTo>
                  <a:cubicBezTo>
                    <a:pt x="160882" y="-14763"/>
                    <a:pt x="141972" y="7906"/>
                    <a:pt x="141972" y="7906"/>
                  </a:cubicBezTo>
                  <a:lnTo>
                    <a:pt x="122966" y="42482"/>
                  </a:lnTo>
                  <a:cubicBezTo>
                    <a:pt x="122966" y="42482"/>
                    <a:pt x="103961" y="67152"/>
                    <a:pt x="86475" y="72772"/>
                  </a:cubicBezTo>
                  <a:cubicBezTo>
                    <a:pt x="73115" y="74058"/>
                    <a:pt x="59820" y="76029"/>
                    <a:pt x="46659" y="78677"/>
                  </a:cubicBezTo>
                  <a:cubicBezTo>
                    <a:pt x="23282" y="83249"/>
                    <a:pt x="0" y="112491"/>
                    <a:pt x="0" y="112491"/>
                  </a:cubicBezTo>
                  <a:lnTo>
                    <a:pt x="30124" y="135637"/>
                  </a:lnTo>
                  <a:close/>
                </a:path>
              </a:pathLst>
            </a:custGeom>
            <a:solidFill>
              <a:srgbClr val="FFC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8"/>
            <p:cNvSpPr/>
            <p:nvPr/>
          </p:nvSpPr>
          <p:spPr>
            <a:xfrm>
              <a:off x="8445960" y="2543760"/>
              <a:ext cx="196560" cy="304200"/>
            </a:xfrm>
            <a:custGeom>
              <a:rect b="b" l="l" r="r" t="t"/>
              <a:pathLst>
                <a:path extrusionOk="0" h="520294" w="336298">
                  <a:moveTo>
                    <a:pt x="294302" y="134437"/>
                  </a:moveTo>
                  <a:lnTo>
                    <a:pt x="70986" y="4897"/>
                  </a:lnTo>
                  <a:cubicBezTo>
                    <a:pt x="63640" y="-75"/>
                    <a:pt x="54403" y="-1342"/>
                    <a:pt x="45994" y="1468"/>
                  </a:cubicBezTo>
                  <a:lnTo>
                    <a:pt x="45994" y="1468"/>
                  </a:lnTo>
                  <a:cubicBezTo>
                    <a:pt x="44188" y="2211"/>
                    <a:pt x="42487" y="3202"/>
                    <a:pt x="40957" y="4421"/>
                  </a:cubicBezTo>
                  <a:lnTo>
                    <a:pt x="0" y="27948"/>
                  </a:lnTo>
                  <a:lnTo>
                    <a:pt x="28508" y="67572"/>
                  </a:lnTo>
                  <a:lnTo>
                    <a:pt x="28508" y="280265"/>
                  </a:lnTo>
                  <a:cubicBezTo>
                    <a:pt x="28508" y="311507"/>
                    <a:pt x="47514" y="347797"/>
                    <a:pt x="70891" y="361323"/>
                  </a:cubicBezTo>
                  <a:lnTo>
                    <a:pt x="267884" y="475623"/>
                  </a:lnTo>
                  <a:lnTo>
                    <a:pt x="274346" y="520295"/>
                  </a:lnTo>
                  <a:cubicBezTo>
                    <a:pt x="275676" y="519628"/>
                    <a:pt x="309601" y="500102"/>
                    <a:pt x="320339" y="493815"/>
                  </a:cubicBezTo>
                  <a:cubicBezTo>
                    <a:pt x="321375" y="493339"/>
                    <a:pt x="322354" y="492768"/>
                    <a:pt x="323285" y="492101"/>
                  </a:cubicBezTo>
                  <a:lnTo>
                    <a:pt x="323285" y="492101"/>
                  </a:lnTo>
                  <a:lnTo>
                    <a:pt x="323285" y="492101"/>
                  </a:lnTo>
                  <a:cubicBezTo>
                    <a:pt x="332560" y="483709"/>
                    <a:pt x="337321" y="471413"/>
                    <a:pt x="336114" y="458954"/>
                  </a:cubicBezTo>
                  <a:lnTo>
                    <a:pt x="336114" y="215495"/>
                  </a:lnTo>
                  <a:cubicBezTo>
                    <a:pt x="336589" y="184253"/>
                    <a:pt x="317678" y="147772"/>
                    <a:pt x="294302" y="134437"/>
                  </a:cubicBezTo>
                  <a:close/>
                </a:path>
              </a:pathLst>
            </a:custGeom>
            <a:solidFill>
              <a:srgbClr val="D9DA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8"/>
            <p:cNvSpPr/>
            <p:nvPr/>
          </p:nvSpPr>
          <p:spPr>
            <a:xfrm>
              <a:off x="8435880" y="2559240"/>
              <a:ext cx="180000" cy="289800"/>
            </a:xfrm>
            <a:custGeom>
              <a:rect b="b" l="l" r="r" t="t"/>
              <a:pathLst>
                <a:path extrusionOk="0" h="495867" w="307985">
                  <a:moveTo>
                    <a:pt x="265603" y="490781"/>
                  </a:moveTo>
                  <a:lnTo>
                    <a:pt x="42288" y="361527"/>
                  </a:lnTo>
                  <a:cubicBezTo>
                    <a:pt x="18911" y="348002"/>
                    <a:pt x="0" y="311711"/>
                    <a:pt x="0" y="280469"/>
                  </a:cubicBezTo>
                  <a:lnTo>
                    <a:pt x="0" y="37105"/>
                  </a:lnTo>
                  <a:cubicBezTo>
                    <a:pt x="0" y="5864"/>
                    <a:pt x="19006" y="-8424"/>
                    <a:pt x="42288" y="5101"/>
                  </a:cubicBezTo>
                  <a:lnTo>
                    <a:pt x="265603" y="134261"/>
                  </a:lnTo>
                  <a:cubicBezTo>
                    <a:pt x="288980" y="147786"/>
                    <a:pt x="307986" y="184171"/>
                    <a:pt x="307986" y="215413"/>
                  </a:cubicBezTo>
                  <a:lnTo>
                    <a:pt x="307986" y="458682"/>
                  </a:lnTo>
                  <a:cubicBezTo>
                    <a:pt x="307986" y="489924"/>
                    <a:pt x="288980" y="504307"/>
                    <a:pt x="265603" y="490781"/>
                  </a:cubicBezTo>
                  <a:close/>
                </a:path>
              </a:pathLst>
            </a:custGeom>
            <a:solidFill>
              <a:srgbClr val="EFF0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8"/>
            <p:cNvSpPr/>
            <p:nvPr/>
          </p:nvSpPr>
          <p:spPr>
            <a:xfrm>
              <a:off x="8474400" y="2617200"/>
              <a:ext cx="102600" cy="173880"/>
            </a:xfrm>
            <a:custGeom>
              <a:rect b="b" l="l" r="r" t="t"/>
              <a:pathLst>
                <a:path extrusionOk="0" h="297735" w="176087">
                  <a:moveTo>
                    <a:pt x="0" y="28904"/>
                  </a:moveTo>
                  <a:cubicBezTo>
                    <a:pt x="0" y="15188"/>
                    <a:pt x="3896" y="6330"/>
                    <a:pt x="11593" y="2234"/>
                  </a:cubicBezTo>
                  <a:cubicBezTo>
                    <a:pt x="19291" y="-1862"/>
                    <a:pt x="29364" y="-338"/>
                    <a:pt x="41812" y="6901"/>
                  </a:cubicBezTo>
                  <a:cubicBezTo>
                    <a:pt x="54413" y="14198"/>
                    <a:pt x="64923" y="24627"/>
                    <a:pt x="72316" y="37191"/>
                  </a:cubicBezTo>
                  <a:cubicBezTo>
                    <a:pt x="79842" y="49516"/>
                    <a:pt x="83824" y="63699"/>
                    <a:pt x="83814" y="78148"/>
                  </a:cubicBezTo>
                  <a:lnTo>
                    <a:pt x="83814" y="89197"/>
                  </a:lnTo>
                  <a:cubicBezTo>
                    <a:pt x="83814" y="103009"/>
                    <a:pt x="80013" y="111867"/>
                    <a:pt x="72316" y="115867"/>
                  </a:cubicBezTo>
                  <a:cubicBezTo>
                    <a:pt x="64619" y="119868"/>
                    <a:pt x="54546" y="118153"/>
                    <a:pt x="42097" y="110914"/>
                  </a:cubicBezTo>
                  <a:cubicBezTo>
                    <a:pt x="29478" y="103647"/>
                    <a:pt x="18958" y="93208"/>
                    <a:pt x="11593" y="80625"/>
                  </a:cubicBezTo>
                  <a:cubicBezTo>
                    <a:pt x="4039" y="68338"/>
                    <a:pt x="28" y="54193"/>
                    <a:pt x="0" y="39763"/>
                  </a:cubicBezTo>
                  <a:close/>
                  <a:moveTo>
                    <a:pt x="25467" y="55479"/>
                  </a:moveTo>
                  <a:cubicBezTo>
                    <a:pt x="25467" y="61584"/>
                    <a:pt x="27035" y="67585"/>
                    <a:pt x="30029" y="72910"/>
                  </a:cubicBezTo>
                  <a:cubicBezTo>
                    <a:pt x="32784" y="78158"/>
                    <a:pt x="36975" y="82520"/>
                    <a:pt x="42097" y="85483"/>
                  </a:cubicBezTo>
                  <a:cubicBezTo>
                    <a:pt x="47039" y="88340"/>
                    <a:pt x="50935" y="88721"/>
                    <a:pt x="53881" y="86626"/>
                  </a:cubicBezTo>
                  <a:cubicBezTo>
                    <a:pt x="57226" y="83311"/>
                    <a:pt x="58841" y="78634"/>
                    <a:pt x="58252" y="73957"/>
                  </a:cubicBezTo>
                  <a:lnTo>
                    <a:pt x="58252" y="62623"/>
                  </a:lnTo>
                  <a:cubicBezTo>
                    <a:pt x="58252" y="56536"/>
                    <a:pt x="56751" y="50554"/>
                    <a:pt x="53881" y="45192"/>
                  </a:cubicBezTo>
                  <a:cubicBezTo>
                    <a:pt x="51154" y="39896"/>
                    <a:pt x="46963" y="35496"/>
                    <a:pt x="41812" y="32524"/>
                  </a:cubicBezTo>
                  <a:cubicBezTo>
                    <a:pt x="38581" y="30000"/>
                    <a:pt x="34201" y="29523"/>
                    <a:pt x="30504" y="31285"/>
                  </a:cubicBezTo>
                  <a:cubicBezTo>
                    <a:pt x="27463" y="33286"/>
                    <a:pt x="25942" y="37572"/>
                    <a:pt x="25942" y="44239"/>
                  </a:cubicBezTo>
                  <a:close/>
                  <a:moveTo>
                    <a:pt x="49509" y="221785"/>
                  </a:moveTo>
                  <a:lnTo>
                    <a:pt x="30504" y="199306"/>
                  </a:lnTo>
                  <a:lnTo>
                    <a:pt x="125532" y="78910"/>
                  </a:lnTo>
                  <a:lnTo>
                    <a:pt x="144537" y="101389"/>
                  </a:lnTo>
                  <a:close/>
                  <a:moveTo>
                    <a:pt x="92177" y="208451"/>
                  </a:moveTo>
                  <a:cubicBezTo>
                    <a:pt x="92177" y="194639"/>
                    <a:pt x="96073" y="185781"/>
                    <a:pt x="103866" y="181780"/>
                  </a:cubicBezTo>
                  <a:cubicBezTo>
                    <a:pt x="111658" y="177780"/>
                    <a:pt x="121731" y="179494"/>
                    <a:pt x="134084" y="186638"/>
                  </a:cubicBezTo>
                  <a:cubicBezTo>
                    <a:pt x="146600" y="193934"/>
                    <a:pt x="157062" y="204288"/>
                    <a:pt x="164493" y="216737"/>
                  </a:cubicBezTo>
                  <a:cubicBezTo>
                    <a:pt x="172124" y="229129"/>
                    <a:pt x="176144" y="243417"/>
                    <a:pt x="176087" y="257980"/>
                  </a:cubicBezTo>
                  <a:lnTo>
                    <a:pt x="176087" y="269030"/>
                  </a:lnTo>
                  <a:cubicBezTo>
                    <a:pt x="176087" y="282650"/>
                    <a:pt x="172286" y="291604"/>
                    <a:pt x="164683" y="295604"/>
                  </a:cubicBezTo>
                  <a:cubicBezTo>
                    <a:pt x="157081" y="299605"/>
                    <a:pt x="147008" y="297985"/>
                    <a:pt x="134369" y="290651"/>
                  </a:cubicBezTo>
                  <a:cubicBezTo>
                    <a:pt x="121693" y="283374"/>
                    <a:pt x="111145" y="272906"/>
                    <a:pt x="103770" y="260266"/>
                  </a:cubicBezTo>
                  <a:cubicBezTo>
                    <a:pt x="96282" y="248093"/>
                    <a:pt x="92272" y="234092"/>
                    <a:pt x="92177" y="219785"/>
                  </a:cubicBezTo>
                  <a:close/>
                  <a:moveTo>
                    <a:pt x="117645" y="235120"/>
                  </a:moveTo>
                  <a:cubicBezTo>
                    <a:pt x="117768" y="241178"/>
                    <a:pt x="119403" y="247103"/>
                    <a:pt x="122396" y="252361"/>
                  </a:cubicBezTo>
                  <a:cubicBezTo>
                    <a:pt x="125142" y="257657"/>
                    <a:pt x="129285" y="262105"/>
                    <a:pt x="134369" y="265219"/>
                  </a:cubicBezTo>
                  <a:cubicBezTo>
                    <a:pt x="145108" y="271506"/>
                    <a:pt x="150524" y="267696"/>
                    <a:pt x="150524" y="253885"/>
                  </a:cubicBezTo>
                  <a:lnTo>
                    <a:pt x="150524" y="242169"/>
                  </a:lnTo>
                  <a:cubicBezTo>
                    <a:pt x="150524" y="236102"/>
                    <a:pt x="148985" y="230139"/>
                    <a:pt x="146058" y="224834"/>
                  </a:cubicBezTo>
                  <a:cubicBezTo>
                    <a:pt x="143302" y="219614"/>
                    <a:pt x="139159" y="215261"/>
                    <a:pt x="134084" y="212260"/>
                  </a:cubicBezTo>
                  <a:cubicBezTo>
                    <a:pt x="130720" y="209527"/>
                    <a:pt x="126064" y="209041"/>
                    <a:pt x="122206" y="211022"/>
                  </a:cubicBezTo>
                  <a:cubicBezTo>
                    <a:pt x="118671" y="214175"/>
                    <a:pt x="116960" y="218899"/>
                    <a:pt x="117645" y="223595"/>
                  </a:cubicBezTo>
                  <a:close/>
                </a:path>
              </a:pathLst>
            </a:custGeom>
            <a:solidFill>
              <a:srgbClr val="A6CE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8"/>
            <p:cNvSpPr/>
            <p:nvPr/>
          </p:nvSpPr>
          <p:spPr>
            <a:xfrm>
              <a:off x="7251840" y="2146680"/>
              <a:ext cx="196560" cy="304200"/>
            </a:xfrm>
            <a:custGeom>
              <a:rect b="b" l="l" r="r" t="t"/>
              <a:pathLst>
                <a:path extrusionOk="0" h="520393" w="336307">
                  <a:moveTo>
                    <a:pt x="294302" y="134154"/>
                  </a:moveTo>
                  <a:lnTo>
                    <a:pt x="70986" y="4900"/>
                  </a:lnTo>
                  <a:cubicBezTo>
                    <a:pt x="63640" y="-76"/>
                    <a:pt x="54403" y="-1344"/>
                    <a:pt x="45994" y="1471"/>
                  </a:cubicBezTo>
                  <a:lnTo>
                    <a:pt x="45994" y="1471"/>
                  </a:lnTo>
                  <a:cubicBezTo>
                    <a:pt x="44205" y="2253"/>
                    <a:pt x="42515" y="3245"/>
                    <a:pt x="40957" y="4424"/>
                  </a:cubicBezTo>
                  <a:lnTo>
                    <a:pt x="0" y="27951"/>
                  </a:lnTo>
                  <a:lnTo>
                    <a:pt x="28508" y="67575"/>
                  </a:lnTo>
                  <a:lnTo>
                    <a:pt x="28508" y="280268"/>
                  </a:lnTo>
                  <a:cubicBezTo>
                    <a:pt x="28508" y="311510"/>
                    <a:pt x="47514" y="347800"/>
                    <a:pt x="70796" y="361326"/>
                  </a:cubicBezTo>
                  <a:lnTo>
                    <a:pt x="267789" y="475626"/>
                  </a:lnTo>
                  <a:lnTo>
                    <a:pt x="274346" y="520393"/>
                  </a:lnTo>
                  <a:lnTo>
                    <a:pt x="320244" y="493818"/>
                  </a:lnTo>
                  <a:cubicBezTo>
                    <a:pt x="321261" y="493333"/>
                    <a:pt x="322240" y="492799"/>
                    <a:pt x="323190" y="492199"/>
                  </a:cubicBezTo>
                  <a:lnTo>
                    <a:pt x="323190" y="492199"/>
                  </a:lnTo>
                  <a:lnTo>
                    <a:pt x="323190" y="492199"/>
                  </a:lnTo>
                  <a:cubicBezTo>
                    <a:pt x="332551" y="483865"/>
                    <a:pt x="337359" y="471539"/>
                    <a:pt x="336114" y="459052"/>
                  </a:cubicBezTo>
                  <a:lnTo>
                    <a:pt x="336114" y="215212"/>
                  </a:lnTo>
                  <a:cubicBezTo>
                    <a:pt x="336684" y="183970"/>
                    <a:pt x="317679" y="147680"/>
                    <a:pt x="294302" y="134154"/>
                  </a:cubicBezTo>
                  <a:close/>
                </a:path>
              </a:pathLst>
            </a:custGeom>
            <a:solidFill>
              <a:srgbClr val="D9DA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8"/>
            <p:cNvSpPr/>
            <p:nvPr/>
          </p:nvSpPr>
          <p:spPr>
            <a:xfrm>
              <a:off x="7241760" y="2162160"/>
              <a:ext cx="180000" cy="289800"/>
            </a:xfrm>
            <a:custGeom>
              <a:rect b="b" l="l" r="r" t="t"/>
              <a:pathLst>
                <a:path extrusionOk="0" h="495973" w="307985">
                  <a:moveTo>
                    <a:pt x="265698" y="490766"/>
                  </a:moveTo>
                  <a:lnTo>
                    <a:pt x="42382" y="361702"/>
                  </a:lnTo>
                  <a:cubicBezTo>
                    <a:pt x="19006" y="348177"/>
                    <a:pt x="0" y="311886"/>
                    <a:pt x="0" y="280644"/>
                  </a:cubicBezTo>
                  <a:lnTo>
                    <a:pt x="0" y="37185"/>
                  </a:lnTo>
                  <a:cubicBezTo>
                    <a:pt x="0" y="5943"/>
                    <a:pt x="19006" y="-8439"/>
                    <a:pt x="42382" y="5086"/>
                  </a:cubicBezTo>
                  <a:lnTo>
                    <a:pt x="265698" y="134340"/>
                  </a:lnTo>
                  <a:cubicBezTo>
                    <a:pt x="289075" y="147866"/>
                    <a:pt x="307986" y="184156"/>
                    <a:pt x="307986" y="215398"/>
                  </a:cubicBezTo>
                  <a:lnTo>
                    <a:pt x="307986" y="458667"/>
                  </a:lnTo>
                  <a:cubicBezTo>
                    <a:pt x="307986" y="489909"/>
                    <a:pt x="289075" y="504577"/>
                    <a:pt x="265698" y="490766"/>
                  </a:cubicBezTo>
                  <a:close/>
                </a:path>
              </a:pathLst>
            </a:custGeom>
            <a:solidFill>
              <a:srgbClr val="EFF0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8"/>
            <p:cNvSpPr/>
            <p:nvPr/>
          </p:nvSpPr>
          <p:spPr>
            <a:xfrm>
              <a:off x="7274520" y="2239920"/>
              <a:ext cx="114480" cy="146520"/>
            </a:xfrm>
            <a:custGeom>
              <a:rect b="b" l="l" r="r" t="t"/>
              <a:pathLst>
                <a:path extrusionOk="0" h="250697" w="196042">
                  <a:moveTo>
                    <a:pt x="98069" y="0"/>
                  </a:moveTo>
                  <a:lnTo>
                    <a:pt x="128288" y="88487"/>
                  </a:lnTo>
                  <a:lnTo>
                    <a:pt x="196043" y="139065"/>
                  </a:lnTo>
                  <a:lnTo>
                    <a:pt x="147008" y="166021"/>
                  </a:lnTo>
                  <a:lnTo>
                    <a:pt x="158602" y="250698"/>
                  </a:lnTo>
                  <a:lnTo>
                    <a:pt x="98069" y="178879"/>
                  </a:lnTo>
                  <a:lnTo>
                    <a:pt x="37441" y="180594"/>
                  </a:lnTo>
                  <a:lnTo>
                    <a:pt x="49034" y="109252"/>
                  </a:lnTo>
                  <a:lnTo>
                    <a:pt x="0" y="25622"/>
                  </a:lnTo>
                  <a:lnTo>
                    <a:pt x="67755" y="53435"/>
                  </a:lnTo>
                  <a:lnTo>
                    <a:pt x="98069" y="0"/>
                  </a:lnTo>
                  <a:close/>
                </a:path>
              </a:pathLst>
            </a:custGeom>
            <a:solidFill>
              <a:srgbClr val="F9CB07"/>
            </a:solidFill>
            <a:ln>
              <a:noFill/>
            </a:ln>
          </p:spPr>
        </p:sp>
      </p:grpSp>
      <p:sp>
        <p:nvSpPr>
          <p:cNvPr id="1147" name="Google Shape;1147;p8"/>
          <p:cNvSpPr txBox="1"/>
          <p:nvPr/>
        </p:nvSpPr>
        <p:spPr>
          <a:xfrm>
            <a:off x="457200" y="1351950"/>
            <a:ext cx="6005400" cy="2678700"/>
          </a:xfrm>
          <a:prstGeom prst="rect">
            <a:avLst/>
          </a:prstGeom>
          <a:noFill/>
          <a:ln>
            <a:noFill/>
          </a:ln>
        </p:spPr>
        <p:txBody>
          <a:bodyPr anchorCtr="0" anchor="t" bIns="0" lIns="0" spcFirstLastPara="1" rIns="0" wrap="square" tIns="0">
            <a:noAutofit/>
          </a:bodyPr>
          <a:lstStyle/>
          <a:p>
            <a:pPr indent="0" lvl="0" marL="0" rtl="0" algn="just">
              <a:lnSpc>
                <a:spcPct val="110000"/>
              </a:lnSpc>
              <a:spcBef>
                <a:spcPts val="0"/>
              </a:spcBef>
              <a:spcAft>
                <a:spcPts val="0"/>
              </a:spcAft>
              <a:buNone/>
            </a:pPr>
            <a:r>
              <a:rPr lang="en" sz="1800" u="sng">
                <a:solidFill>
                  <a:schemeClr val="hlink"/>
                </a:solidFill>
                <a:latin typeface="Barlow Light"/>
                <a:ea typeface="Barlow Light"/>
                <a:cs typeface="Barlow Light"/>
                <a:sym typeface="Barlow Light"/>
                <a:hlinkClick r:id="rId3"/>
              </a:rPr>
              <a:t>Databricks</a:t>
            </a:r>
            <a:r>
              <a:rPr lang="en" sz="1800">
                <a:solidFill>
                  <a:srgbClr val="3A3F50"/>
                </a:solidFill>
                <a:latin typeface="Barlow Light"/>
                <a:ea typeface="Barlow Light"/>
                <a:cs typeface="Barlow Light"/>
                <a:sym typeface="Barlow Light"/>
              </a:rPr>
              <a:t> is a data Lakehouse platform that that provides combinations of features in data warehouses and data lakes. It is built on the top of Spark which is used for distributed data processing. Databrick provides cluster and infrastructure management for Spark. Also in Databricks, Spark is heavily optimized and so we can use it more efficiently.</a:t>
            </a:r>
            <a:endParaRPr sz="1800"/>
          </a:p>
        </p:txBody>
      </p:sp>
      <p:pic>
        <p:nvPicPr>
          <p:cNvPr id="1148" name="Google Shape;1148;p8"/>
          <p:cNvPicPr preferRelativeResize="0"/>
          <p:nvPr/>
        </p:nvPicPr>
        <p:blipFill>
          <a:blip r:embed="rId4">
            <a:alphaModFix/>
          </a:blip>
          <a:stretch>
            <a:fillRect/>
          </a:stretch>
        </p:blipFill>
        <p:spPr>
          <a:xfrm>
            <a:off x="1792525" y="3127500"/>
            <a:ext cx="4396326" cy="2016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