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6A9BDBD3-7371-4CB4-8ADD-77998C5CFC5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E0FFFAC-702E-4E16-98CF-A4FDEAE13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תרשים זרימה –</a:t>
            </a:r>
            <a:r>
              <a:rPr lang="he-IL"/>
              <a:t>רבקי אלפנביין-ו1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FFFAC-702E-4E16-98CF-A4FDEAE133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562675-2410-0C1C-C5A0-985664FC0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7B9DD6E-F26F-2315-5D0C-60F302500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AF60CC6-7565-A03D-BDBD-5F61ADC6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0D0E5D-47A3-8C12-526C-B417A470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9A2DA8-1FE9-5912-B21D-A913C7F7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71081C-E21A-D59C-898E-EB255163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F7FC36-5B00-E846-8FF3-84702383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0AF6D6-B3FB-17F2-9E7D-B1772D7C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DD2564-5027-EB52-8012-7201D208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1353A4-D01F-C0A2-F9CF-BB6DFE02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778DBCB-6CB5-387E-8B60-C50EF8A44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CEE012F-19B9-279C-924C-95BA6AEA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11E0B9-164E-1FBE-C9F3-9E07177B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DF506D-8959-B259-BD3B-7998D4A0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C30A87-71B3-9339-6BE6-B4819523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37E228-D265-037E-D192-61F3A5DA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8161F0-517F-4A9E-32CA-46F20EE7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AF35F9-114F-BCFD-8B54-2EBC06A2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1F4EB3-809C-1443-D8BF-976C8252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A0E1FD-BFFB-94DF-AC71-DF428E97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0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A6E2F8-5EF3-4863-2C9A-1634BF2C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1199CF-C2F7-7ACE-20D8-2E7CCC27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25E75D-BA12-BBE1-C4F2-EBFB33DE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5EA77F-2AF5-FF9D-15C0-E0E0E8BD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EACD0C-1133-078B-A78B-8C68BA08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C31C86-4D81-1B59-1126-AA68A6BD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BC49C5-E6A9-6DFE-DE56-295A1CE1A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5B81F37-4AA4-583E-32C3-CF1038C5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03CE1C6-E2BD-2B22-EB41-D520578F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0B1CF5-18B9-5266-DEC5-B7592FD4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CFF326-474D-EEFD-1E07-54D56DDD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86C1F9-3814-088F-3E78-724FCE08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0785210-C6FD-3C0A-9B71-3FF54421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89C081-9D6C-ECA8-3BC9-595F174B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9D230AD-B9B6-AD3B-C40F-225DE41DA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AC670F8-1ECA-77FA-086A-7600D66F3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78896B3-3C78-9719-D42F-84526CF7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E69C294-8B93-9275-325C-4B3B7F2D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72CBB3D-5CE6-64C6-C2D7-29B42F90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6A36DD-02BA-7CEA-49BF-F4A0B95E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C349E98-973A-F65C-41E7-D57B356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AB684A6-769E-3F37-7C00-15DE8896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9FACA13-B823-9582-680A-86198C2D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0FD322A-70ED-6C5C-A9B4-22B38EBD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F017A66-9DB5-2487-7B7D-46AEE69C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E5C93E2-CEE9-5C3F-AC1A-90FF8774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E29E4E-0338-5B20-E17F-627C5975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F52928-7842-6A72-7719-6C11CFEE7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AA22F3D-827F-0DA9-D9E3-26E07E7E4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75DD36F-6776-21E4-6EA7-1E83E83F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2F8107-9A58-981B-8158-FC80C3CF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63E3C8B-4F0F-7B89-524D-7731271D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7930A9-79F3-CA3F-63C0-1435244C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4506946-ACE8-FEA0-951A-E2754A26C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BBE7EC2-4280-CBD8-1E25-FD4098BAD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366435-DE85-55F8-9CE8-9FDDA450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882C9C6-9BDC-492E-1546-0555B445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2368D31-F6C9-2EA1-2204-BD950368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AEC9693-2D6F-1E07-6769-C6903A1C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864C892-F973-5ADC-1EDF-82E13393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7C0A57-A256-C2CA-03DD-1BFCF4D0D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4AA63-4F1F-4E91-881E-6A7944A8411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5309DB-04CA-657B-F902-930F519C0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9FEFEEB-3674-E403-F96B-1970AB448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B5E84-ABBA-48E4-9551-83E699A55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66098ED-EA43-ED17-8C07-650007204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00458"/>
              </p:ext>
            </p:extLst>
          </p:nvPr>
        </p:nvGraphicFramePr>
        <p:xfrm>
          <a:off x="227636" y="309624"/>
          <a:ext cx="11736727" cy="6598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723">
                  <a:extLst>
                    <a:ext uri="{9D8B030D-6E8A-4147-A177-3AD203B41FA5}">
                      <a16:colId xmlns:a16="http://schemas.microsoft.com/office/drawing/2014/main" val="4059234121"/>
                    </a:ext>
                  </a:extLst>
                </a:gridCol>
                <a:gridCol w="1741999">
                  <a:extLst>
                    <a:ext uri="{9D8B030D-6E8A-4147-A177-3AD203B41FA5}">
                      <a16:colId xmlns:a16="http://schemas.microsoft.com/office/drawing/2014/main" val="2116971724"/>
                    </a:ext>
                  </a:extLst>
                </a:gridCol>
                <a:gridCol w="2163445">
                  <a:extLst>
                    <a:ext uri="{9D8B030D-6E8A-4147-A177-3AD203B41FA5}">
                      <a16:colId xmlns:a16="http://schemas.microsoft.com/office/drawing/2014/main" val="4049753080"/>
                    </a:ext>
                  </a:extLst>
                </a:gridCol>
                <a:gridCol w="1952723">
                  <a:extLst>
                    <a:ext uri="{9D8B030D-6E8A-4147-A177-3AD203B41FA5}">
                      <a16:colId xmlns:a16="http://schemas.microsoft.com/office/drawing/2014/main" val="2754462061"/>
                    </a:ext>
                  </a:extLst>
                </a:gridCol>
                <a:gridCol w="1952723">
                  <a:extLst>
                    <a:ext uri="{9D8B030D-6E8A-4147-A177-3AD203B41FA5}">
                      <a16:colId xmlns:a16="http://schemas.microsoft.com/office/drawing/2014/main" val="1845658994"/>
                    </a:ext>
                  </a:extLst>
                </a:gridCol>
                <a:gridCol w="1973114">
                  <a:extLst>
                    <a:ext uri="{9D8B030D-6E8A-4147-A177-3AD203B41FA5}">
                      <a16:colId xmlns:a16="http://schemas.microsoft.com/office/drawing/2014/main" val="2157387996"/>
                    </a:ext>
                  </a:extLst>
                </a:gridCol>
              </a:tblGrid>
              <a:tr h="611518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ילדים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אבא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מטרה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814079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העברת המידע אודות המשתמש והפעולות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context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593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UserProfile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context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כפתורי ההתחברות וסמל המשתמש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327156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context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מציג את ה </a:t>
                      </a:r>
                      <a:r>
                        <a:rPr lang="en-US" dirty="0"/>
                        <a:t>avatar</a:t>
                      </a:r>
                      <a:r>
                        <a:rPr lang="he-IL" dirty="0"/>
                        <a:t> וכפתור העדכון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Profile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323002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877865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833070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6251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0953"/>
                  </a:ext>
                </a:extLst>
              </a:tr>
              <a:tr h="73509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757044"/>
                  </a:ext>
                </a:extLst>
              </a:tr>
              <a:tr h="61151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40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88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A703B6E-5681-F848-4611-EB3E271262BF}"/>
              </a:ext>
            </a:extLst>
          </p:cNvPr>
          <p:cNvSpPr/>
          <p:nvPr/>
        </p:nvSpPr>
        <p:spPr>
          <a:xfrm>
            <a:off x="4929908" y="263237"/>
            <a:ext cx="2332181" cy="1089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2900" dirty="0">
                <a:solidFill>
                  <a:prstClr val="white"/>
                </a:solidFill>
                <a:latin typeface="Aptos" panose="02110004020202020204"/>
              </a:rPr>
              <a:t>User Context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7442996-F217-7315-F24D-AE237BA382DF}"/>
              </a:ext>
            </a:extLst>
          </p:cNvPr>
          <p:cNvSpPr/>
          <p:nvPr/>
        </p:nvSpPr>
        <p:spPr>
          <a:xfrm>
            <a:off x="3615805" y="1721747"/>
            <a:ext cx="2170545" cy="1089891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/>
              <a:t>Homepage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6E6BC11-50A5-AEB0-9802-9484A4944A27}"/>
              </a:ext>
            </a:extLst>
          </p:cNvPr>
          <p:cNvSpPr/>
          <p:nvPr/>
        </p:nvSpPr>
        <p:spPr>
          <a:xfrm>
            <a:off x="6750027" y="1721747"/>
            <a:ext cx="2170545" cy="1089891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2900" b="0" dirty="0">
                <a:solidFill>
                  <a:schemeClr val="bg1"/>
                </a:solidFill>
                <a:effectLst/>
              </a:rPr>
              <a:t>App Layout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E77DE467-50A1-7EFF-032F-41B6AF6229F7}"/>
              </a:ext>
            </a:extLst>
          </p:cNvPr>
          <p:cNvSpPr/>
          <p:nvPr/>
        </p:nvSpPr>
        <p:spPr>
          <a:xfrm>
            <a:off x="9770255" y="3284164"/>
            <a:ext cx="2170545" cy="1089891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ts val="1200"/>
              </a:lnSpc>
            </a:pPr>
            <a:r>
              <a:rPr lang="en-US" sz="2900" b="0" dirty="0">
                <a:solidFill>
                  <a:schemeClr val="bg1"/>
                </a:solidFill>
                <a:effectLst/>
              </a:rPr>
              <a:t>Side Bar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A804B050-A742-BB95-D3D3-107B8CDAA9B0}"/>
              </a:ext>
            </a:extLst>
          </p:cNvPr>
          <p:cNvSpPr/>
          <p:nvPr/>
        </p:nvSpPr>
        <p:spPr>
          <a:xfrm>
            <a:off x="5010727" y="3973944"/>
            <a:ext cx="2170545" cy="1089891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ts val="1200"/>
              </a:lnSpc>
            </a:pPr>
            <a:r>
              <a:rPr lang="en-US" sz="2900" b="0" dirty="0">
                <a:solidFill>
                  <a:schemeClr val="bg1"/>
                </a:solidFill>
                <a:effectLst/>
              </a:rPr>
              <a:t>Home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20368AF3-F3F7-641C-A74D-E9AEAFCFC4C7}"/>
              </a:ext>
            </a:extLst>
          </p:cNvPr>
          <p:cNvSpPr/>
          <p:nvPr/>
        </p:nvSpPr>
        <p:spPr>
          <a:xfrm>
            <a:off x="7390491" y="3973945"/>
            <a:ext cx="2170545" cy="1089891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ts val="1200"/>
              </a:lnSpc>
            </a:pPr>
            <a:r>
              <a:rPr lang="en-US" sz="2900" b="0" dirty="0">
                <a:solidFill>
                  <a:schemeClr val="bg1"/>
                </a:solidFill>
                <a:effectLst/>
              </a:rPr>
              <a:t>About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7E6F6625-3E64-8D5B-8FF7-64083B7D9D5C}"/>
              </a:ext>
            </a:extLst>
          </p:cNvPr>
          <p:cNvSpPr/>
          <p:nvPr/>
        </p:nvSpPr>
        <p:spPr>
          <a:xfrm>
            <a:off x="1445260" y="5534918"/>
            <a:ext cx="2170545" cy="108989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ts val="1200"/>
              </a:lnSpc>
            </a:pPr>
            <a:r>
              <a:rPr lang="en-US" sz="2900" b="0" dirty="0">
                <a:solidFill>
                  <a:schemeClr val="bg1"/>
                </a:solidFill>
                <a:effectLst/>
              </a:rPr>
              <a:t>Add Recipe</a:t>
            </a:r>
          </a:p>
          <a:p>
            <a:pPr algn="ctr" rtl="0">
              <a:lnSpc>
                <a:spcPts val="1200"/>
              </a:lnSpc>
            </a:pPr>
            <a:endParaRPr lang="en-US" sz="2900" b="0" dirty="0">
              <a:solidFill>
                <a:schemeClr val="bg1"/>
              </a:solidFill>
              <a:effectLst/>
            </a:endParaRPr>
          </a:p>
          <a:p>
            <a:pPr algn="ctr" rtl="0">
              <a:lnSpc>
                <a:spcPts val="1200"/>
              </a:lnSpc>
            </a:pPr>
            <a:r>
              <a:rPr lang="en-US" sz="2000" dirty="0">
                <a:solidFill>
                  <a:schemeClr val="bg1"/>
                </a:solidFill>
              </a:rPr>
              <a:t>(if login)</a:t>
            </a:r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BB41E459-8B95-731A-BDD1-21DFF6981B86}"/>
              </a:ext>
            </a:extLst>
          </p:cNvPr>
          <p:cNvSpPr/>
          <p:nvPr/>
        </p:nvSpPr>
        <p:spPr>
          <a:xfrm>
            <a:off x="2530532" y="3973944"/>
            <a:ext cx="2170545" cy="1089891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ts val="1200"/>
              </a:lnSpc>
            </a:pPr>
            <a:r>
              <a:rPr lang="en-US" sz="2900" b="0" dirty="0">
                <a:solidFill>
                  <a:schemeClr val="bg1"/>
                </a:solidFill>
                <a:effectLst/>
              </a:rPr>
              <a:t>Recipes</a:t>
            </a: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7EF95AB4-66B4-7186-7105-6BB8E0375954}"/>
              </a:ext>
            </a:extLst>
          </p:cNvPr>
          <p:cNvSpPr txBox="1"/>
          <p:nvPr/>
        </p:nvSpPr>
        <p:spPr>
          <a:xfrm>
            <a:off x="5612347" y="3281118"/>
            <a:ext cx="967305" cy="40011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outlet</a:t>
            </a:r>
          </a:p>
        </p:txBody>
      </p:sp>
      <p:cxnSp>
        <p:nvCxnSpPr>
          <p:cNvPr id="39" name="מחבר: מרפקי 38">
            <a:extLst>
              <a:ext uri="{FF2B5EF4-FFF2-40B4-BE49-F238E27FC236}">
                <a16:creationId xmlns:a16="http://schemas.microsoft.com/office/drawing/2014/main" id="{B0DE2819-D2B5-1F29-8A08-F09900FC2CD1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rot="16200000" flipH="1">
            <a:off x="9109151" y="1537787"/>
            <a:ext cx="472526" cy="3020228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מחבר: מרפקי 41">
            <a:extLst>
              <a:ext uri="{FF2B5EF4-FFF2-40B4-BE49-F238E27FC236}">
                <a16:creationId xmlns:a16="http://schemas.microsoft.com/office/drawing/2014/main" id="{290F15B9-C96B-DB14-4F29-601B3299FDBF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 rot="5400000">
            <a:off x="6730910" y="2176728"/>
            <a:ext cx="469480" cy="17393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מחבר: מרפקי 54">
            <a:extLst>
              <a:ext uri="{FF2B5EF4-FFF2-40B4-BE49-F238E27FC236}">
                <a16:creationId xmlns:a16="http://schemas.microsoft.com/office/drawing/2014/main" id="{C13BB9C7-2D46-2D57-A232-B268BC25D4FF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 rot="16200000" flipH="1">
            <a:off x="7139524" y="2637704"/>
            <a:ext cx="292717" cy="23797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מחבר: מרפקי 57">
            <a:extLst>
              <a:ext uri="{FF2B5EF4-FFF2-40B4-BE49-F238E27FC236}">
                <a16:creationId xmlns:a16="http://schemas.microsoft.com/office/drawing/2014/main" id="{37F18CEE-3392-96A7-874A-C1FFE46B096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5214230" y="839977"/>
            <a:ext cx="368619" cy="13949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מחבר: מרפקי 58">
            <a:extLst>
              <a:ext uri="{FF2B5EF4-FFF2-40B4-BE49-F238E27FC236}">
                <a16:creationId xmlns:a16="http://schemas.microsoft.com/office/drawing/2014/main" id="{F6C5F433-9037-BC2C-DDE6-5B00BBC888EC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>
          <a:xfrm rot="5400000">
            <a:off x="4709545" y="2587489"/>
            <a:ext cx="292716" cy="24801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מחבר: מרפקי 63">
            <a:extLst>
              <a:ext uri="{FF2B5EF4-FFF2-40B4-BE49-F238E27FC236}">
                <a16:creationId xmlns:a16="http://schemas.microsoft.com/office/drawing/2014/main" id="{B3C95CEA-6E2C-529D-0403-2E1F61A79AE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6781340" y="667786"/>
            <a:ext cx="368619" cy="17393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חץ ישר 67">
            <a:extLst>
              <a:ext uri="{FF2B5EF4-FFF2-40B4-BE49-F238E27FC236}">
                <a16:creationId xmlns:a16="http://schemas.microsoft.com/office/drawing/2014/main" id="{E2DDE585-5E61-A959-F3C5-3CAF0FCA2976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>
            <a:off x="6096000" y="3681228"/>
            <a:ext cx="0" cy="2927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מלבן 73">
            <a:extLst>
              <a:ext uri="{FF2B5EF4-FFF2-40B4-BE49-F238E27FC236}">
                <a16:creationId xmlns:a16="http://schemas.microsoft.com/office/drawing/2014/main" id="{DEC4992E-2A76-83C7-4094-A832E7EA8A00}"/>
              </a:ext>
            </a:extLst>
          </p:cNvPr>
          <p:cNvSpPr/>
          <p:nvPr/>
        </p:nvSpPr>
        <p:spPr>
          <a:xfrm>
            <a:off x="6579652" y="5743040"/>
            <a:ext cx="2170545" cy="88177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ts val="1200"/>
              </a:lnSpc>
            </a:pPr>
            <a:r>
              <a:rPr lang="en-US" sz="2400" b="0" dirty="0">
                <a:solidFill>
                  <a:schemeClr val="bg1"/>
                </a:solidFill>
                <a:effectLst/>
              </a:rPr>
              <a:t>Recipe Details </a:t>
            </a:r>
            <a:endParaRPr lang="en-US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75" name="מלבן 74">
            <a:extLst>
              <a:ext uri="{FF2B5EF4-FFF2-40B4-BE49-F238E27FC236}">
                <a16:creationId xmlns:a16="http://schemas.microsoft.com/office/drawing/2014/main" id="{AE56BBEC-1C6E-BBF9-B766-186056AC34DD}"/>
              </a:ext>
            </a:extLst>
          </p:cNvPr>
          <p:cNvSpPr/>
          <p:nvPr/>
        </p:nvSpPr>
        <p:spPr>
          <a:xfrm>
            <a:off x="3920605" y="5534918"/>
            <a:ext cx="2170545" cy="108989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ts val="1200"/>
              </a:lnSpc>
            </a:pPr>
            <a:r>
              <a:rPr lang="en-US" sz="2900" b="0" dirty="0">
                <a:solidFill>
                  <a:schemeClr val="bg1"/>
                </a:solidFill>
                <a:effectLst/>
              </a:rPr>
              <a:t>All Recipes </a:t>
            </a:r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76" name="מחבר: מרפקי 75">
            <a:extLst>
              <a:ext uri="{FF2B5EF4-FFF2-40B4-BE49-F238E27FC236}">
                <a16:creationId xmlns:a16="http://schemas.microsoft.com/office/drawing/2014/main" id="{EBC679F2-985C-9151-4E6F-BEA29C008219}"/>
              </a:ext>
            </a:extLst>
          </p:cNvPr>
          <p:cNvCxnSpPr>
            <a:cxnSpLocks/>
            <a:stCxn id="32" idx="2"/>
            <a:endCxn id="75" idx="0"/>
          </p:cNvCxnSpPr>
          <p:nvPr/>
        </p:nvCxnSpPr>
        <p:spPr>
          <a:xfrm rot="16200000" flipH="1">
            <a:off x="4075300" y="4604339"/>
            <a:ext cx="471083" cy="139007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מחבר: מרפקי 76">
            <a:extLst>
              <a:ext uri="{FF2B5EF4-FFF2-40B4-BE49-F238E27FC236}">
                <a16:creationId xmlns:a16="http://schemas.microsoft.com/office/drawing/2014/main" id="{9809E4E7-780D-ECED-8491-794FAA16E497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 rot="5400000">
            <a:off x="2837628" y="4756740"/>
            <a:ext cx="471083" cy="108527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מחבר: מרפקי 86">
            <a:extLst>
              <a:ext uri="{FF2B5EF4-FFF2-40B4-BE49-F238E27FC236}">
                <a16:creationId xmlns:a16="http://schemas.microsoft.com/office/drawing/2014/main" id="{28913624-C0AE-7C6A-4FA2-7E4972119018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6091150" y="6079864"/>
            <a:ext cx="488502" cy="1040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תיבת טקסט 98">
            <a:extLst>
              <a:ext uri="{FF2B5EF4-FFF2-40B4-BE49-F238E27FC236}">
                <a16:creationId xmlns:a16="http://schemas.microsoft.com/office/drawing/2014/main" id="{BE984EE0-262C-8AB4-093D-DEC7B175EBB3}"/>
              </a:ext>
            </a:extLst>
          </p:cNvPr>
          <p:cNvSpPr txBox="1"/>
          <p:nvPr/>
        </p:nvSpPr>
        <p:spPr>
          <a:xfrm>
            <a:off x="7876741" y="0"/>
            <a:ext cx="431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 </a:t>
            </a:r>
            <a:r>
              <a:rPr lang="he-IL" sz="2400" dirty="0"/>
              <a:t>תרשים זרימה | רבקי אלפנביין | ו1</a:t>
            </a:r>
            <a:endParaRPr lang="en-US" dirty="0"/>
          </a:p>
        </p:txBody>
      </p:sp>
      <p:sp>
        <p:nvSpPr>
          <p:cNvPr id="100" name="מלבן 99">
            <a:extLst>
              <a:ext uri="{FF2B5EF4-FFF2-40B4-BE49-F238E27FC236}">
                <a16:creationId xmlns:a16="http://schemas.microsoft.com/office/drawing/2014/main" id="{0F93AF2D-F6B1-9627-0A5D-CEBC227A8026}"/>
              </a:ext>
            </a:extLst>
          </p:cNvPr>
          <p:cNvSpPr/>
          <p:nvPr/>
        </p:nvSpPr>
        <p:spPr>
          <a:xfrm>
            <a:off x="1118246" y="2501432"/>
            <a:ext cx="2170545" cy="1089891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2900" dirty="0">
                <a:solidFill>
                  <a:schemeClr val="bg1"/>
                </a:solidFill>
              </a:rPr>
              <a:t>UserProfile</a:t>
            </a:r>
          </a:p>
        </p:txBody>
      </p:sp>
      <p:cxnSp>
        <p:nvCxnSpPr>
          <p:cNvPr id="108" name="מחבר: מרפקי 107">
            <a:extLst>
              <a:ext uri="{FF2B5EF4-FFF2-40B4-BE49-F238E27FC236}">
                <a16:creationId xmlns:a16="http://schemas.microsoft.com/office/drawing/2014/main" id="{2255D88F-6CD6-0BA3-B151-E1041FA89894}"/>
              </a:ext>
            </a:extLst>
          </p:cNvPr>
          <p:cNvCxnSpPr>
            <a:cxnSpLocks/>
            <a:stCxn id="3" idx="1"/>
            <a:endCxn id="100" idx="0"/>
          </p:cNvCxnSpPr>
          <p:nvPr/>
        </p:nvCxnSpPr>
        <p:spPr>
          <a:xfrm rot="10800000" flipV="1">
            <a:off x="2203519" y="2266692"/>
            <a:ext cx="1412286" cy="23473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57712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74</Words>
  <Application>Microsoft Office PowerPoint</Application>
  <PresentationFormat>מסך רחב</PresentationFormat>
  <Paragraphs>36</Paragraphs>
  <Slides>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רחל אלפנביין</dc:creator>
  <cp:lastModifiedBy>hitmachut</cp:lastModifiedBy>
  <cp:revision>2</cp:revision>
  <dcterms:created xsi:type="dcterms:W3CDTF">2025-02-03T08:53:44Z</dcterms:created>
  <dcterms:modified xsi:type="dcterms:W3CDTF">2025-02-06T08:14:38Z</dcterms:modified>
</cp:coreProperties>
</file>