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building with columns and a flag&#10;&#10;Description automatically generated">
            <a:extLst>
              <a:ext uri="{FF2B5EF4-FFF2-40B4-BE49-F238E27FC236}">
                <a16:creationId xmlns:a16="http://schemas.microsoft.com/office/drawing/2014/main" id="{C8727C0A-A1A4-175D-4745-FBDA00552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t="9091" r="2955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70726-FB11-98C1-128D-381EE48B4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chemeClr val="bg1"/>
                </a:solidFill>
              </a:rPr>
              <a:t>Massachusetts Education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F4221-2C1E-FBA6-C06A-B0C11A94A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By Rivka Boord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80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6DA2B-FC09-6AA5-6027-DBACCAA5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/>
              <a:t>Questions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649C-E22D-2C4C-7B1D-A70C544E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2400" dirty="0"/>
              <a:t>How does class size affect college admission?</a:t>
            </a:r>
          </a:p>
          <a:p>
            <a:endParaRPr lang="en-US" sz="2400" dirty="0"/>
          </a:p>
          <a:p>
            <a:r>
              <a:rPr lang="en-US" sz="2400" dirty="0"/>
              <a:t>What are the top math schools in the state?</a:t>
            </a:r>
          </a:p>
          <a:p>
            <a:endParaRPr lang="en-US" sz="2400" dirty="0"/>
          </a:p>
          <a:p>
            <a:r>
              <a:rPr lang="en-US" sz="2400" dirty="0"/>
              <a:t>Which schools are struggling the most?</a:t>
            </a:r>
          </a:p>
          <a:p>
            <a:endParaRPr lang="en-US" sz="1800" dirty="0"/>
          </a:p>
        </p:txBody>
      </p:sp>
      <p:pic>
        <p:nvPicPr>
          <p:cNvPr id="2050" name="Picture 2" descr="Massachusetts Department of Elementary and Secondary ...">
            <a:extLst>
              <a:ext uri="{FF2B5EF4-FFF2-40B4-BE49-F238E27FC236}">
                <a16:creationId xmlns:a16="http://schemas.microsoft.com/office/drawing/2014/main" id="{ED91BE4D-AC4C-9146-BDEF-64F7CBA8A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835234"/>
            <a:ext cx="6440424" cy="313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94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ssachusetts Education Overview">
            <a:extLst>
              <a:ext uri="{FF2B5EF4-FFF2-40B4-BE49-F238E27FC236}">
                <a16:creationId xmlns:a16="http://schemas.microsoft.com/office/drawing/2014/main" id="{55766864-F185-4292-A5A1-A731DF6FE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10" y="0"/>
            <a:ext cx="11731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Massachusetts Education Overview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Massachusetts Education Overview</dc:title>
  <dc:creator/>
  <cp:lastModifiedBy>Lawrence Schreier</cp:lastModifiedBy>
  <cp:revision>1</cp:revision>
  <dcterms:created xsi:type="dcterms:W3CDTF">2024-06-27T19:15:43Z</dcterms:created>
  <dcterms:modified xsi:type="dcterms:W3CDTF">2024-06-27T19:19:56Z</dcterms:modified>
</cp:coreProperties>
</file>