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בקה טולדנו" initials="רט" lastIdx="1" clrIdx="0">
    <p:extLst>
      <p:ext uri="{19B8F6BF-5375-455C-9EA6-DF929625EA0E}">
        <p15:presenceInfo xmlns:p15="http://schemas.microsoft.com/office/powerpoint/2012/main" userId="S-1-5-21-1768314459-3369778629-2187779612-7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CA"/>
    <a:srgbClr val="EDDDC7"/>
    <a:srgbClr val="908799"/>
    <a:srgbClr val="F52BBB"/>
    <a:srgbClr val="D19621"/>
    <a:srgbClr val="E4D5D0"/>
    <a:srgbClr val="B01513"/>
    <a:srgbClr val="FE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1T13:09:28.130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80422-E7D2-42CA-9B2A-67873D25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3410E4-FF9F-4C5A-B5A7-050305B0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E398D3-747A-4640-BE3F-E0DA5C8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76F28E-ED53-4705-8D03-102EAA46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475C0F-7D71-461E-B7E6-67F62ED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4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3709C-DDED-48AD-9394-FAD3C45F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6A7860-8BCF-4525-890F-3D3FC69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35C24F-637E-4BF4-B6E9-4B29B18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5DAEF-AEE3-4680-938A-D972024F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D698E0-AA3F-4DC4-8A39-D655108B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2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09FDB9-6888-4A69-8092-11F3AEE6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2F4F28-ED8B-4228-B23B-83A10397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DEC8B2-E22A-4677-AE7A-0D2CC3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2EDE8E-2906-4676-9E9A-935AAD01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08BE44-9742-4CB3-AEEB-236D81C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9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3AEA0B-4995-4145-A980-AC4F3EF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07D1DF-093F-4A0B-A81F-A454EDCA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F88A94-AB54-4890-9093-33F2237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CBF39E-88A8-464F-90B5-B0EDE32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BEBEC5-2C42-4E74-8BA2-E7C52C5A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1BEE6-DE8E-4FD7-9EAE-969AABAA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395EF2-77BA-40A0-8D71-66E4E974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46978C-D368-467F-A7E0-5ECBA561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B7E8FD-98E4-48AF-9547-02312F9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B45D8-4D36-470C-9DFF-D26A65C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2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E6837D-7E79-4A9E-A0FF-903F1EA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752E51-BA0F-4BE2-A438-23013DB8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F4D9F6-E2B6-41E5-9328-1A99640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D583AF-06FA-4153-B139-E82FFE0B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8BBC17-22BA-4FC0-8E2F-8E81751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1D62EA-CE0B-420B-9BFB-B0E471FB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6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C6112-458D-474A-AED2-20C276CC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610A9E-C269-4F47-A52E-493FD84D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4DCB27-42BF-4C58-9852-ECB6A517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21CAD02-6DFF-45E1-9E27-4A1AF03F9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69F7426-19FD-4FF8-8046-D386EB0CB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58540CE-81AB-4836-BBB6-41C92653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206B8AD-447B-47DC-80BA-4800BCE8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228CE6-F387-4AE0-9EB2-7BB5FE4D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72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B4CA4-BF4D-418A-A802-F244F7F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FD891C-03A4-4C89-947D-B5658DBF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649647-9F27-4E33-BF8E-8B38AF76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D022ED-13A3-4DB7-B551-D1348E2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0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88F00B-C9CF-419D-BB2E-497E41C3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AC8288D-74D2-4EE0-8921-CEC6F7A4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B29DA3-530A-4C05-A265-91E6026B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A2EB11-375A-402C-8B0C-B0221390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892B52-BDB4-485C-9AE5-D849FBA7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8A8834-3C21-4BF7-ABA6-5686C92D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F883EA-720F-4486-B4C5-B9564BE6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F6EF5C-31B5-43B5-97D9-CC8A4602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4BFFBC-2A33-4C22-9F33-7B938D6C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4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F13F6-4847-4FBF-920F-CBB7D792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5E9AA2-38E4-4E8D-B7C2-6A8A5138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FCA3B2-F7F4-4740-9A63-38578B98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222B56-5963-47C0-901F-AE542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65AF89-638B-4C08-AA28-3B1A193C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8D818E-D528-4583-8848-5033C04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6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2BBB"/>
            </a:gs>
            <a:gs pos="71000">
              <a:schemeClr val="accent2">
                <a:lumMod val="20000"/>
                <a:lumOff val="80000"/>
              </a:schemeClr>
            </a:gs>
            <a:gs pos="58000">
              <a:srgbClr val="EDDD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E6F619-F5C5-4316-82FA-DFF6F70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6BC797-18DE-433E-AA7C-95941E6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A415ED-CDA5-4915-906F-6D535936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0B5-0D09-4F3E-A2C9-508F7F551961}" type="datetimeFigureOut">
              <a:rPr lang="he-IL" smtClean="0"/>
              <a:t>כ"ו/תמוז/תשפ"ב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4AB5ED-BB39-45C4-86EA-07035620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382235-A901-4AD3-A020-F79448D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7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3E6A0-7DED-4119-AB40-D912FABAF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E8C4A8-CBAA-433B-857B-F63E1BA0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77A9F0D-8006-4927-B961-3FF2CF92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9" b="96667" l="2358" r="98585">
                        <a14:foregroundMark x1="10849" y1="13333" x2="16038" y2="10556"/>
                        <a14:foregroundMark x1="14151" y1="8333" x2="18868" y2="6111"/>
                        <a14:foregroundMark x1="18868" y1="6111" x2="26415" y2="4444"/>
                        <a14:foregroundMark x1="94811" y1="77222" x2="94811" y2="77222"/>
                        <a14:foregroundMark x1="98585" y1="76667" x2="98585" y2="76667"/>
                        <a14:foregroundMark x1="57547" y1="92222" x2="57547" y2="92222"/>
                        <a14:foregroundMark x1="61321" y1="96667" x2="61321" y2="96667"/>
                        <a14:foregroundMark x1="8491" y1="88889" x2="8491" y2="88889"/>
                        <a14:foregroundMark x1="6132" y1="86111" x2="6132" y2="86111"/>
                        <a14:foregroundMark x1="2358" y1="85556" x2="2358" y2="85556"/>
                        <a14:backgroundMark x1="60849" y1="12222" x2="64623" y2="23889"/>
                        <a14:backgroundMark x1="64623" y1="23889" x2="72642" y2="32778"/>
                        <a14:backgroundMark x1="72642" y1="32778" x2="84434" y2="32778"/>
                        <a14:backgroundMark x1="84434" y1="32778" x2="85377" y2="19444"/>
                        <a14:backgroundMark x1="85377" y1="19444" x2="76887" y2="11111"/>
                        <a14:backgroundMark x1="76887" y1="11111" x2="61792" y2="13889"/>
                      </a14:backgroundRemoval>
                    </a14:imgEffect>
                    <a14:imgEffect>
                      <a14:sharpenSoften amount="20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" y="2226559"/>
            <a:ext cx="4646645" cy="3945265"/>
          </a:xfrm>
          <a:prstGeom prst="rect">
            <a:avLst/>
          </a:prstGeom>
          <a:noFill/>
          <a:effectLst>
            <a:glow>
              <a:schemeClr val="accent1">
                <a:alpha val="47000"/>
              </a:schemeClr>
            </a:glow>
            <a:outerShdw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16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FAC8-424B-40F5-8CAB-D3FF03A88737}"/>
              </a:ext>
            </a:extLst>
          </p:cNvPr>
          <p:cNvSpPr txBox="1"/>
          <p:nvPr/>
        </p:nvSpPr>
        <p:spPr>
          <a:xfrm>
            <a:off x="4702629" y="597159"/>
            <a:ext cx="2845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מסך קבוצות מנהלת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9F0B3-7DCE-480A-B4EB-1A5705B4B3C5}"/>
              </a:ext>
            </a:extLst>
          </p:cNvPr>
          <p:cNvSpPr txBox="1"/>
          <p:nvPr/>
        </p:nvSpPr>
        <p:spPr>
          <a:xfrm>
            <a:off x="-2" y="227827"/>
            <a:ext cx="33216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dirty="0"/>
              <a:t>פעוטות |</a:t>
            </a:r>
            <a:r>
              <a:rPr lang="he-IL" b="1" i="1" dirty="0"/>
              <a:t>קבוצות</a:t>
            </a:r>
            <a:r>
              <a:rPr lang="he-IL" dirty="0"/>
              <a:t> |תפריט ארוחות |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5F0A5E3-B559-4836-8699-706B0806E57A}"/>
              </a:ext>
            </a:extLst>
          </p:cNvPr>
          <p:cNvSpPr/>
          <p:nvPr/>
        </p:nvSpPr>
        <p:spPr>
          <a:xfrm>
            <a:off x="8696130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6CBF44E-D211-42AA-BED5-BF0FAC367155}"/>
              </a:ext>
            </a:extLst>
          </p:cNvPr>
          <p:cNvSpPr/>
          <p:nvPr/>
        </p:nvSpPr>
        <p:spPr>
          <a:xfrm>
            <a:off x="8696130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31170855-655C-4FDF-95BE-7EDCE448CE7D}"/>
              </a:ext>
            </a:extLst>
          </p:cNvPr>
          <p:cNvSpPr/>
          <p:nvPr/>
        </p:nvSpPr>
        <p:spPr>
          <a:xfrm>
            <a:off x="948612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BC6ADDC-E3B8-4560-9D83-10F3AE4E1573}"/>
              </a:ext>
            </a:extLst>
          </p:cNvPr>
          <p:cNvSpPr/>
          <p:nvPr/>
        </p:nvSpPr>
        <p:spPr>
          <a:xfrm>
            <a:off x="3708918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024E7A4-ED83-4686-B43A-B447960EAAC3}"/>
              </a:ext>
            </a:extLst>
          </p:cNvPr>
          <p:cNvSpPr/>
          <p:nvPr/>
        </p:nvSpPr>
        <p:spPr>
          <a:xfrm>
            <a:off x="6338595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09C468B-C056-4533-8392-0083DC739862}"/>
              </a:ext>
            </a:extLst>
          </p:cNvPr>
          <p:cNvSpPr/>
          <p:nvPr/>
        </p:nvSpPr>
        <p:spPr>
          <a:xfrm>
            <a:off x="3708918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B03BA327-ECF9-48A0-B59E-7B6159F351D8}"/>
              </a:ext>
            </a:extLst>
          </p:cNvPr>
          <p:cNvSpPr/>
          <p:nvPr/>
        </p:nvSpPr>
        <p:spPr>
          <a:xfrm>
            <a:off x="6338596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8AF2AFD-6F6A-4173-9C65-6596F6425ED4}"/>
              </a:ext>
            </a:extLst>
          </p:cNvPr>
          <p:cNvSpPr/>
          <p:nvPr/>
        </p:nvSpPr>
        <p:spPr>
          <a:xfrm>
            <a:off x="948612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26F187D-7876-49F2-B840-4480E4E149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קבוצה חדשה</a:t>
            </a:r>
          </a:p>
        </p:txBody>
      </p:sp>
    </p:spTree>
    <p:extLst>
      <p:ext uri="{BB962C8B-B14F-4D97-AF65-F5344CB8AC3E}">
        <p14:creationId xmlns:p14="http://schemas.microsoft.com/office/powerpoint/2010/main" val="90754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141CD57-C7CE-4BA9-838E-B43D4451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3020"/>
              </p:ext>
            </p:extLst>
          </p:nvPr>
        </p:nvGraphicFramePr>
        <p:xfrm>
          <a:off x="2114940" y="1091682"/>
          <a:ext cx="764798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57284132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364412991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96951122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187283617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5132306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err="1">
                          <a:solidFill>
                            <a:sysClr val="windowText" lastClr="000000"/>
                          </a:solidFill>
                        </a:rPr>
                        <a:t>תז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קבוצה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טלפון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מייל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כתובת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סטטוס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64E36-57A6-4246-BF8E-6290B9154DC8}"/>
              </a:ext>
            </a:extLst>
          </p:cNvPr>
          <p:cNvSpPr txBox="1"/>
          <p:nvPr/>
        </p:nvSpPr>
        <p:spPr>
          <a:xfrm>
            <a:off x="4883020" y="-31484"/>
            <a:ext cx="15022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פעוטות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9C12630-2E5B-4EA0-A9C3-CC5D6DD2BD02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i="1" dirty="0"/>
              <a:t>פעוטות</a:t>
            </a:r>
            <a:r>
              <a:rPr lang="he-IL" dirty="0"/>
              <a:t> |קבוצות |תפריט ארוחות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F3FF3-5CBE-4D83-94B2-9C5F3965A4BE}"/>
              </a:ext>
            </a:extLst>
          </p:cNvPr>
          <p:cNvSpPr txBox="1"/>
          <p:nvPr/>
        </p:nvSpPr>
        <p:spPr>
          <a:xfrm>
            <a:off x="4851918" y="6335486"/>
            <a:ext cx="1800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1  2  3 4 5 6 7 8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29C8A-C0A1-4012-803C-D2BF7F81C22C}"/>
              </a:ext>
            </a:extLst>
          </p:cNvPr>
          <p:cNvSpPr txBox="1"/>
          <p:nvPr/>
        </p:nvSpPr>
        <p:spPr>
          <a:xfrm>
            <a:off x="4292082" y="622432"/>
            <a:ext cx="34896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חיפוש(לפי שם/קבוצה/</a:t>
            </a:r>
            <a:r>
              <a:rPr lang="he-IL" dirty="0" err="1"/>
              <a:t>תז</a:t>
            </a:r>
            <a:r>
              <a:rPr lang="he-IL" dirty="0"/>
              <a:t>/גיל/סטטוס)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CB3733F-FB32-4B3F-BA71-35B2A6D815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ילד חדש</a:t>
            </a:r>
          </a:p>
        </p:txBody>
      </p:sp>
    </p:spTree>
    <p:extLst>
      <p:ext uri="{BB962C8B-B14F-4D97-AF65-F5344CB8AC3E}">
        <p14:creationId xmlns:p14="http://schemas.microsoft.com/office/powerpoint/2010/main" val="34080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D02DDD-27C7-41B7-B139-8D5AAB21C371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פעוטות |קבוצות |</a:t>
            </a:r>
            <a:r>
              <a:rPr lang="he-IL" b="1" i="1" dirty="0"/>
              <a:t>תפריט ארוחות </a:t>
            </a:r>
            <a:r>
              <a:rPr lang="he-IL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5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94F2C-34C3-4BAE-BA66-A94521DD41D6}"/>
              </a:ext>
            </a:extLst>
          </p:cNvPr>
          <p:cNvSpPr txBox="1"/>
          <p:nvPr/>
        </p:nvSpPr>
        <p:spPr>
          <a:xfrm>
            <a:off x="4096139" y="615820"/>
            <a:ext cx="3032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קבוצה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CA986E4-36D1-423C-B930-C5269384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98569"/>
              </p:ext>
            </p:extLst>
          </p:nvPr>
        </p:nvGraphicFramePr>
        <p:xfrm>
          <a:off x="4796277" y="1296955"/>
          <a:ext cx="339910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נוכחות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3392134-B21D-4BAF-B552-E51ACA14C283}"/>
              </a:ext>
            </a:extLst>
          </p:cNvPr>
          <p:cNvSpPr/>
          <p:nvPr/>
        </p:nvSpPr>
        <p:spPr>
          <a:xfrm>
            <a:off x="354563" y="897294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דו"ח יומי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9833B42-29FB-49E3-8B2D-3AFC6DAF58CB}"/>
              </a:ext>
            </a:extLst>
          </p:cNvPr>
          <p:cNvSpPr/>
          <p:nvPr/>
        </p:nvSpPr>
        <p:spPr>
          <a:xfrm>
            <a:off x="354563" y="1617306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הודעה לכל ילדי הקבוצה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C38C73E-F0E8-4B48-9FBE-41BA241D5AA3}"/>
              </a:ext>
            </a:extLst>
          </p:cNvPr>
          <p:cNvSpPr/>
          <p:nvPr/>
        </p:nvSpPr>
        <p:spPr>
          <a:xfrm>
            <a:off x="531844" y="563569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מילוי דו"ח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7DE6909-DA87-4AAB-B659-69BE4334BE17}"/>
              </a:ext>
            </a:extLst>
          </p:cNvPr>
          <p:cNvSpPr/>
          <p:nvPr/>
        </p:nvSpPr>
        <p:spPr>
          <a:xfrm>
            <a:off x="5136502" y="2118050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CC02B5C-4801-4C63-BA25-42774DCFA5E7}"/>
              </a:ext>
            </a:extLst>
          </p:cNvPr>
          <p:cNvSpPr/>
          <p:nvPr/>
        </p:nvSpPr>
        <p:spPr>
          <a:xfrm>
            <a:off x="5117840" y="3251726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7734BE9B-4721-4C5A-ABAF-4CF7D4FD5F3F}"/>
              </a:ext>
            </a:extLst>
          </p:cNvPr>
          <p:cNvSpPr/>
          <p:nvPr/>
        </p:nvSpPr>
        <p:spPr>
          <a:xfrm>
            <a:off x="5117840" y="4386943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374FE87C-B477-4EFB-B3A5-B01ADFF8E300}"/>
              </a:ext>
            </a:extLst>
          </p:cNvPr>
          <p:cNvSpPr/>
          <p:nvPr/>
        </p:nvSpPr>
        <p:spPr>
          <a:xfrm>
            <a:off x="5117840" y="5001209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EADDB5E-AD8B-4C9F-83CF-33BE21A364E2}"/>
              </a:ext>
            </a:extLst>
          </p:cNvPr>
          <p:cNvSpPr/>
          <p:nvPr/>
        </p:nvSpPr>
        <p:spPr>
          <a:xfrm>
            <a:off x="5136502" y="5635691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E5807BE5-69F3-465B-9109-34EC1904EABD}"/>
              </a:ext>
            </a:extLst>
          </p:cNvPr>
          <p:cNvSpPr/>
          <p:nvPr/>
        </p:nvSpPr>
        <p:spPr>
          <a:xfrm>
            <a:off x="5114728" y="3819334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0C412A4-E872-4027-96E5-63BD055361A8}"/>
              </a:ext>
            </a:extLst>
          </p:cNvPr>
          <p:cNvSpPr/>
          <p:nvPr/>
        </p:nvSpPr>
        <p:spPr>
          <a:xfrm>
            <a:off x="5117840" y="2709767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3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63E3-2FD3-42A3-8DDF-8D5EEF4FEE8E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749AFF9A-E212-49EA-BA89-EDBEE0A8BD01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FF48566A-A022-47D3-A870-F5AECD571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BC5DFB-4F9F-4153-B225-205DB81F216E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93523AFA-427D-4213-AFDF-6A39D44BE4C7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67E0FE9-B010-4511-8B07-E7D2B84BD754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9" name="משולש שווה-שוקיים 8">
              <a:extLst>
                <a:ext uri="{FF2B5EF4-FFF2-40B4-BE49-F238E27FC236}">
                  <a16:creationId xmlns:a16="http://schemas.microsoft.com/office/drawing/2014/main" id="{5376072A-78E3-4C86-87D8-45CDDAC841BA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7655D-B3C4-4206-B132-6E5773ED0251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542CFF7A-FA23-432F-8DF7-8B505E98621C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0" name="משולש שווה-שוקיים 9">
              <a:extLst>
                <a:ext uri="{FF2B5EF4-FFF2-40B4-BE49-F238E27FC236}">
                  <a16:creationId xmlns:a16="http://schemas.microsoft.com/office/drawing/2014/main" id="{DBCE97D7-DA1A-4793-BB06-014A747DD574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257CF-F896-4F43-8922-966A0C0DFCB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DF68457-AFFC-4DF8-A449-DBF419006A4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DB681C43-7722-4073-A563-ED8DDAD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7342"/>
              </p:ext>
            </p:extLst>
          </p:nvPr>
        </p:nvGraphicFramePr>
        <p:xfrm>
          <a:off x="2713478" y="1309850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435F96E-7B1D-4893-AC89-FC3C9D619892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פעוטות |</a:t>
            </a:r>
            <a:r>
              <a:rPr lang="he-IL" b="1" i="1" dirty="0"/>
              <a:t>תינוקות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E497E220-63E2-4BDE-A1DD-7F7F065A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33526"/>
              </p:ext>
            </p:extLst>
          </p:nvPr>
        </p:nvGraphicFramePr>
        <p:xfrm>
          <a:off x="2713478" y="3085777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BEC4895-46C3-443E-9942-44FC5C6FD67D}"/>
              </a:ext>
            </a:extLst>
          </p:cNvPr>
          <p:cNvSpPr txBox="1"/>
          <p:nvPr/>
        </p:nvSpPr>
        <p:spPr>
          <a:xfrm>
            <a:off x="2920793" y="939105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בוקר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5E418-7A1B-4AD6-894F-F973561AB9C7}"/>
              </a:ext>
            </a:extLst>
          </p:cNvPr>
          <p:cNvSpPr txBox="1"/>
          <p:nvPr/>
        </p:nvSpPr>
        <p:spPr>
          <a:xfrm>
            <a:off x="2920792" y="2726923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צהריים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115BA59-71E9-46D7-8516-3271F35A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76"/>
              </p:ext>
            </p:extLst>
          </p:nvPr>
        </p:nvGraphicFramePr>
        <p:xfrm>
          <a:off x="2664490" y="4923232"/>
          <a:ext cx="166552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342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72098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השכבה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קימה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26299E-1778-4BFE-8686-164721B91824}"/>
              </a:ext>
            </a:extLst>
          </p:cNvPr>
          <p:cNvSpPr txBox="1"/>
          <p:nvPr/>
        </p:nvSpPr>
        <p:spPr>
          <a:xfrm>
            <a:off x="5012574" y="1292611"/>
            <a:ext cx="1662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תזכורות והודעות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F18498F-91A0-4362-8244-AA57DDD2E45C}"/>
              </a:ext>
            </a:extLst>
          </p:cNvPr>
          <p:cNvSpPr/>
          <p:nvPr/>
        </p:nvSpPr>
        <p:spPr>
          <a:xfrm>
            <a:off x="5166050" y="1789538"/>
            <a:ext cx="1357803" cy="369332"/>
          </a:xfrm>
          <a:prstGeom prst="rect">
            <a:avLst/>
          </a:prstGeom>
          <a:solidFill>
            <a:srgbClr val="EDDD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A849C318-9164-4A66-A161-B2EA7F6197EF}"/>
              </a:ext>
            </a:extLst>
          </p:cNvPr>
          <p:cNvSpPr/>
          <p:nvPr/>
        </p:nvSpPr>
        <p:spPr>
          <a:xfrm rot="10800000">
            <a:off x="6359014" y="2041370"/>
            <a:ext cx="94661" cy="52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שולש שווה-שוקיים 26">
            <a:extLst>
              <a:ext uri="{FF2B5EF4-FFF2-40B4-BE49-F238E27FC236}">
                <a16:creationId xmlns:a16="http://schemas.microsoft.com/office/drawing/2014/main" id="{915FE062-A9AD-41F8-B1D7-8A74F0281EF6}"/>
              </a:ext>
            </a:extLst>
          </p:cNvPr>
          <p:cNvSpPr/>
          <p:nvPr/>
        </p:nvSpPr>
        <p:spPr>
          <a:xfrm>
            <a:off x="6359014" y="1895783"/>
            <a:ext cx="94661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79B86628-F501-4BB7-B355-F10E89954D59}"/>
              </a:ext>
            </a:extLst>
          </p:cNvPr>
          <p:cNvSpPr/>
          <p:nvPr/>
        </p:nvSpPr>
        <p:spPr>
          <a:xfrm>
            <a:off x="4984824" y="2772890"/>
            <a:ext cx="1761346" cy="2792499"/>
          </a:xfrm>
          <a:prstGeom prst="roundRect">
            <a:avLst/>
          </a:prstGeom>
          <a:solidFill>
            <a:srgbClr val="EADF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39F90927-5560-4481-99F3-4228A42BA4EC}"/>
              </a:ext>
            </a:extLst>
          </p:cNvPr>
          <p:cNvGrpSpPr/>
          <p:nvPr/>
        </p:nvGrpSpPr>
        <p:grpSpPr>
          <a:xfrm>
            <a:off x="5414209" y="2173707"/>
            <a:ext cx="2566737" cy="3352800"/>
            <a:chOff x="5414209" y="2173707"/>
            <a:chExt cx="2566737" cy="3352800"/>
          </a:xfrm>
        </p:grpSpPr>
        <p:sp>
          <p:nvSpPr>
            <p:cNvPr id="4" name="משולש שווה-שוקיים 3">
              <a:extLst>
                <a:ext uri="{FF2B5EF4-FFF2-40B4-BE49-F238E27FC236}">
                  <a16:creationId xmlns:a16="http://schemas.microsoft.com/office/drawing/2014/main" id="{D3919CFA-8817-4759-9EEC-C635A1C7281F}"/>
                </a:ext>
              </a:extLst>
            </p:cNvPr>
            <p:cNvSpPr/>
            <p:nvPr/>
          </p:nvSpPr>
          <p:spPr>
            <a:xfrm rot="16200000">
              <a:off x="5021178" y="2566738"/>
              <a:ext cx="3352800" cy="2566737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36446A-C318-4BBF-93D0-3FC82EC77341}"/>
                </a:ext>
              </a:extLst>
            </p:cNvPr>
            <p:cNvSpPr txBox="1"/>
            <p:nvPr/>
          </p:nvSpPr>
          <p:spPr>
            <a:xfrm>
              <a:off x="6359237" y="3557718"/>
              <a:ext cx="11554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3200" dirty="0"/>
                <a:t>הבא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1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71C41C-FA47-4673-8046-76780E33FDEF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BCBD6999-E48F-46EF-ADFB-B818314FC14C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09C504E-CE33-4EB3-AB7E-140BBD3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C86AE-8E7D-4453-881D-2C6A16C25F02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B596528A-D51C-42A7-B221-5FB333D9F1F9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FEBE80A0-FE40-48B1-8CD2-87F1D7E48A8D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11" name="משולש שווה-שוקיים 10">
              <a:extLst>
                <a:ext uri="{FF2B5EF4-FFF2-40B4-BE49-F238E27FC236}">
                  <a16:creationId xmlns:a16="http://schemas.microsoft.com/office/drawing/2014/main" id="{D7EB1953-882E-43CC-A18E-64458BD2ECCB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AC41D-98B9-4328-83C6-B3F72209994F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A9486D3-515D-46F9-BB4A-7D38447CB042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4" name="משולש שווה-שוקיים 13">
              <a:extLst>
                <a:ext uri="{FF2B5EF4-FFF2-40B4-BE49-F238E27FC236}">
                  <a16:creationId xmlns:a16="http://schemas.microsoft.com/office/drawing/2014/main" id="{EA00236B-6383-440B-ACA1-F35D3E602599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47B5F-B742-43BE-B4DF-E55801EEE53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3FC1E69A-751A-4DAE-97EA-9C353510B37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187BA-78C7-46C2-806B-21655E6E5FA8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i="1" dirty="0"/>
              <a:t>פעוטות</a:t>
            </a:r>
            <a:r>
              <a:rPr lang="he-IL" dirty="0"/>
              <a:t> |תינוקות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96C5D-8CBA-40E1-AE18-18840BA28B32}"/>
              </a:ext>
            </a:extLst>
          </p:cNvPr>
          <p:cNvSpPr txBox="1"/>
          <p:nvPr/>
        </p:nvSpPr>
        <p:spPr>
          <a:xfrm>
            <a:off x="5609252" y="1672038"/>
            <a:ext cx="1212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בקבוקים:</a:t>
            </a: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5C63E482-9D3B-447A-922A-953B2D9B4BA8}"/>
              </a:ext>
            </a:extLst>
          </p:cNvPr>
          <p:cNvGrpSpPr/>
          <p:nvPr/>
        </p:nvGrpSpPr>
        <p:grpSpPr>
          <a:xfrm>
            <a:off x="5581939" y="2624078"/>
            <a:ext cx="1357803" cy="369332"/>
            <a:chOff x="2685264" y="2197269"/>
            <a:chExt cx="1357803" cy="369332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C781FD55-78E9-439A-8D4B-25134C005463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242EFEF7-630C-4C60-8FC5-5EF8DB91B30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משולש שווה-שוקיים 25">
                <a:extLst>
                  <a:ext uri="{FF2B5EF4-FFF2-40B4-BE49-F238E27FC236}">
                    <a16:creationId xmlns:a16="http://schemas.microsoft.com/office/drawing/2014/main" id="{B4DECA85-4BE1-4DF7-8EB7-1909F95EA217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B1EBF443-2D4C-4BA6-842F-44CBDDD9FFA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09BABA2D-9AE1-4B33-BCD0-C3003572FC46}"/>
              </a:ext>
            </a:extLst>
          </p:cNvPr>
          <p:cNvGrpSpPr/>
          <p:nvPr/>
        </p:nvGrpSpPr>
        <p:grpSpPr>
          <a:xfrm>
            <a:off x="3948561" y="2624078"/>
            <a:ext cx="1357803" cy="369332"/>
            <a:chOff x="2685264" y="2197269"/>
            <a:chExt cx="1357803" cy="369332"/>
          </a:xfrm>
        </p:grpSpPr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BD8E3997-B083-45ED-B251-EB35CF5EE40A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45465B85-CA9D-40F4-93CF-91C99F60518A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משולש שווה-שוקיים 32">
                <a:extLst>
                  <a:ext uri="{FF2B5EF4-FFF2-40B4-BE49-F238E27FC236}">
                    <a16:creationId xmlns:a16="http://schemas.microsoft.com/office/drawing/2014/main" id="{B985E186-EE60-4678-83AB-7C3D3F2CD8AA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62D37D60-CEC1-405F-B2B5-8DA8AEDA2BC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8D5F8D82-4B31-4141-870B-06FC3FBCD64F}"/>
              </a:ext>
            </a:extLst>
          </p:cNvPr>
          <p:cNvGrpSpPr/>
          <p:nvPr/>
        </p:nvGrpSpPr>
        <p:grpSpPr>
          <a:xfrm>
            <a:off x="2246245" y="2624078"/>
            <a:ext cx="1357803" cy="369332"/>
            <a:chOff x="2685264" y="2197269"/>
            <a:chExt cx="1357803" cy="369332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C3938482-B35E-479E-9669-CF332FE694F7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7" name="מלבן 36">
                <a:extLst>
                  <a:ext uri="{FF2B5EF4-FFF2-40B4-BE49-F238E27FC236}">
                    <a16:creationId xmlns:a16="http://schemas.microsoft.com/office/drawing/2014/main" id="{170DF023-C597-4846-9B07-7A0A10287423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משולש שווה-שוקיים 37">
                <a:extLst>
                  <a:ext uri="{FF2B5EF4-FFF2-40B4-BE49-F238E27FC236}">
                    <a16:creationId xmlns:a16="http://schemas.microsoft.com/office/drawing/2014/main" id="{51870058-65CF-4F44-A6B4-7C20D61255C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6" name="משולש שווה-שוקיים 35">
              <a:extLst>
                <a:ext uri="{FF2B5EF4-FFF2-40B4-BE49-F238E27FC236}">
                  <a16:creationId xmlns:a16="http://schemas.microsoft.com/office/drawing/2014/main" id="{D513660A-D0E2-4F6E-91CF-89A19CB2499D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509C89-C795-47C1-B1CE-AEA519B3D24B}"/>
              </a:ext>
            </a:extLst>
          </p:cNvPr>
          <p:cNvSpPr txBox="1"/>
          <p:nvPr/>
        </p:nvSpPr>
        <p:spPr>
          <a:xfrm>
            <a:off x="5897823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3E37B-7779-4392-9212-4D3210D38541}"/>
              </a:ext>
            </a:extLst>
          </p:cNvPr>
          <p:cNvSpPr txBox="1"/>
          <p:nvPr/>
        </p:nvSpPr>
        <p:spPr>
          <a:xfrm>
            <a:off x="4241476" y="2202024"/>
            <a:ext cx="1061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C60A3-09FB-4561-A0F2-E5D0955B603E}"/>
              </a:ext>
            </a:extLst>
          </p:cNvPr>
          <p:cNvSpPr txBox="1"/>
          <p:nvPr/>
        </p:nvSpPr>
        <p:spPr>
          <a:xfrm>
            <a:off x="2614369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7FAD1C86-209F-42DB-A523-C4CF954B63A9}"/>
              </a:ext>
            </a:extLst>
          </p:cNvPr>
          <p:cNvSpPr/>
          <p:nvPr/>
        </p:nvSpPr>
        <p:spPr>
          <a:xfrm>
            <a:off x="2208487" y="3429000"/>
            <a:ext cx="945260" cy="3693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הוספה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D8D416-283C-40D8-A0A3-314708EA32EA}"/>
              </a:ext>
            </a:extLst>
          </p:cNvPr>
          <p:cNvSpPr txBox="1"/>
          <p:nvPr/>
        </p:nvSpPr>
        <p:spPr>
          <a:xfrm>
            <a:off x="5473263" y="4081654"/>
            <a:ext cx="1245474" cy="3729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טעימות: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D4D19-BB6B-4397-890E-A807FC4D771E}"/>
              </a:ext>
            </a:extLst>
          </p:cNvPr>
          <p:cNvSpPr txBox="1"/>
          <p:nvPr/>
        </p:nvSpPr>
        <p:spPr>
          <a:xfrm>
            <a:off x="5897823" y="4611640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תפוח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3C508-B9B5-4FBF-AB27-26A9666DA73E}"/>
              </a:ext>
            </a:extLst>
          </p:cNvPr>
          <p:cNvSpPr txBox="1"/>
          <p:nvPr/>
        </p:nvSpPr>
        <p:spPr>
          <a:xfrm>
            <a:off x="4785049" y="4615923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בננה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EECFDE-C9AD-450F-A10A-A733FE626733}"/>
              </a:ext>
            </a:extLst>
          </p:cNvPr>
          <p:cNvSpPr txBox="1"/>
          <p:nvPr/>
        </p:nvSpPr>
        <p:spPr>
          <a:xfrm>
            <a:off x="3654194" y="4626828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אפרסק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6540A1-2179-474F-A961-6EE71795D54E}"/>
              </a:ext>
            </a:extLst>
          </p:cNvPr>
          <p:cNvSpPr txBox="1"/>
          <p:nvPr/>
        </p:nvSpPr>
        <p:spPr>
          <a:xfrm>
            <a:off x="2495501" y="4648975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פחממה</a:t>
            </a:r>
            <a:endParaRPr lang="he-IL" dirty="0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BDE92D0E-1866-475F-B824-63878BB67A17}"/>
              </a:ext>
            </a:extLst>
          </p:cNvPr>
          <p:cNvSpPr/>
          <p:nvPr/>
        </p:nvSpPr>
        <p:spPr>
          <a:xfrm>
            <a:off x="2747864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A176EC1E-2A84-430D-B6BF-6774D2889BE5}"/>
              </a:ext>
            </a:extLst>
          </p:cNvPr>
          <p:cNvSpPr/>
          <p:nvPr/>
        </p:nvSpPr>
        <p:spPr>
          <a:xfrm>
            <a:off x="3987580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DEFE09F1-C01C-4E10-BFC3-DCFF0C9FF23D}"/>
              </a:ext>
            </a:extLst>
          </p:cNvPr>
          <p:cNvSpPr/>
          <p:nvPr/>
        </p:nvSpPr>
        <p:spPr>
          <a:xfrm>
            <a:off x="5125973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EE629824-C1DC-4891-B7C2-0B76E2467C71}"/>
              </a:ext>
            </a:extLst>
          </p:cNvPr>
          <p:cNvSpPr/>
          <p:nvPr/>
        </p:nvSpPr>
        <p:spPr>
          <a:xfrm>
            <a:off x="6260840" y="5233630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23DFD2-9189-4179-BEEF-A78F678385A7}"/>
              </a:ext>
            </a:extLst>
          </p:cNvPr>
          <p:cNvSpPr txBox="1"/>
          <p:nvPr/>
        </p:nvSpPr>
        <p:spPr>
          <a:xfrm>
            <a:off x="5760215" y="5759797"/>
            <a:ext cx="9088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08B0BF6E-9AB5-4701-8C46-CA36C787624F}"/>
              </a:ext>
            </a:extLst>
          </p:cNvPr>
          <p:cNvGrpSpPr/>
          <p:nvPr/>
        </p:nvGrpSpPr>
        <p:grpSpPr>
          <a:xfrm>
            <a:off x="2348638" y="5765253"/>
            <a:ext cx="1357803" cy="369332"/>
            <a:chOff x="2685264" y="2197269"/>
            <a:chExt cx="1357803" cy="369332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27FBF75F-8A99-4D8B-BDFB-97CEEE024EBD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DB93E5F9-FF47-4416-9D2B-06D39E32E610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משולש שווה-שוקיים 65">
                <a:extLst>
                  <a:ext uri="{FF2B5EF4-FFF2-40B4-BE49-F238E27FC236}">
                    <a16:creationId xmlns:a16="http://schemas.microsoft.com/office/drawing/2014/main" id="{AF99F68D-5753-4F17-AB90-7117059751E5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7E706ECC-A41F-474D-B9A8-E86988C4043B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7" name="קבוצה 66">
            <a:extLst>
              <a:ext uri="{FF2B5EF4-FFF2-40B4-BE49-F238E27FC236}">
                <a16:creationId xmlns:a16="http://schemas.microsoft.com/office/drawing/2014/main" id="{334F2957-4A20-49C0-B1D6-563CA425F4D5}"/>
              </a:ext>
            </a:extLst>
          </p:cNvPr>
          <p:cNvGrpSpPr/>
          <p:nvPr/>
        </p:nvGrpSpPr>
        <p:grpSpPr>
          <a:xfrm>
            <a:off x="4612268" y="5764080"/>
            <a:ext cx="1357803" cy="369332"/>
            <a:chOff x="2685264" y="2197269"/>
            <a:chExt cx="1357803" cy="369332"/>
          </a:xfrm>
        </p:grpSpPr>
        <p:grpSp>
          <p:nvGrpSpPr>
            <p:cNvPr id="68" name="קבוצה 67">
              <a:extLst>
                <a:ext uri="{FF2B5EF4-FFF2-40B4-BE49-F238E27FC236}">
                  <a16:creationId xmlns:a16="http://schemas.microsoft.com/office/drawing/2014/main" id="{967B2DA0-5842-4DC5-AA67-8BD864F7E449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70" name="מלבן 69">
                <a:extLst>
                  <a:ext uri="{FF2B5EF4-FFF2-40B4-BE49-F238E27FC236}">
                    <a16:creationId xmlns:a16="http://schemas.microsoft.com/office/drawing/2014/main" id="{1F51F2A9-4021-4C50-97A8-5A6B66C2383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משולש שווה-שוקיים 70">
                <a:extLst>
                  <a:ext uri="{FF2B5EF4-FFF2-40B4-BE49-F238E27FC236}">
                    <a16:creationId xmlns:a16="http://schemas.microsoft.com/office/drawing/2014/main" id="{CCAB5C03-750C-4425-BE94-52B13E9ED96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" name="משולש שווה-שוקיים 68">
              <a:extLst>
                <a:ext uri="{FF2B5EF4-FFF2-40B4-BE49-F238E27FC236}">
                  <a16:creationId xmlns:a16="http://schemas.microsoft.com/office/drawing/2014/main" id="{8D1DA13F-4FA2-48F2-91EB-0A911F2A2DE4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68D511A-D269-464B-BB56-EB85A44A000E}"/>
              </a:ext>
            </a:extLst>
          </p:cNvPr>
          <p:cNvSpPr txBox="1"/>
          <p:nvPr/>
        </p:nvSpPr>
        <p:spPr>
          <a:xfrm>
            <a:off x="3734447" y="5803640"/>
            <a:ext cx="6437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</p:spTree>
    <p:extLst>
      <p:ext uri="{BB962C8B-B14F-4D97-AF65-F5344CB8AC3E}">
        <p14:creationId xmlns:p14="http://schemas.microsoft.com/office/powerpoint/2010/main" val="24915084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</TotalTime>
  <Words>187</Words>
  <Application>Microsoft Office PowerPoint</Application>
  <PresentationFormat>מסך רחב</PresentationFormat>
  <Paragraphs>87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                                 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</dc:title>
  <dc:creator>רבקה טולדנו</dc:creator>
  <cp:lastModifiedBy>BTL</cp:lastModifiedBy>
  <cp:revision>27</cp:revision>
  <dcterms:created xsi:type="dcterms:W3CDTF">2022-05-11T08:18:48Z</dcterms:created>
  <dcterms:modified xsi:type="dcterms:W3CDTF">2022-07-28T12:47:57Z</dcterms:modified>
</cp:coreProperties>
</file>